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7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ícia Ferreira" initials="PF" lastIdx="1" clrIdx="0">
    <p:extLst>
      <p:ext uri="{19B8F6BF-5375-455C-9EA6-DF929625EA0E}">
        <p15:presenceInfo xmlns:p15="http://schemas.microsoft.com/office/powerpoint/2012/main" userId="7b8e0c7bb9744e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6E8"/>
    <a:srgbClr val="008080"/>
    <a:srgbClr val="FFFFFF"/>
    <a:srgbClr val="E6E6E6"/>
    <a:srgbClr val="009900"/>
    <a:srgbClr val="C29401"/>
    <a:srgbClr val="57B4EB"/>
    <a:srgbClr val="ACD1E3"/>
    <a:srgbClr val="3A9EEB"/>
    <a:srgbClr val="4C9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4"/>
    <p:restoredTop sz="86047" autoAdjust="0"/>
  </p:normalViewPr>
  <p:slideViewPr>
    <p:cSldViewPr snapToGrid="0" snapToObjects="1">
      <p:cViewPr varScale="1">
        <p:scale>
          <a:sx n="98" d="100"/>
          <a:sy n="98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A78B2-B815-7440-B877-219B3ED75511}" type="datetimeFigureOut">
              <a:rPr lang="en-US" smtClean="0"/>
              <a:t>10-Dec-17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56C9A-4815-CB48-BDF6-77FF0F0C491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69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C2D55-FB5E-6E4E-8A31-DB3EB1E78709}" type="datetimeFigureOut">
              <a:rPr lang="en-US" smtClean="0"/>
              <a:t>10-Dec-17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B7E67-578F-454F-B949-53B87133A17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6101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658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3160504"/>
            <a:ext cx="7655238" cy="926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474903"/>
            <a:ext cx="7655238" cy="1518797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1852407"/>
            <a:ext cx="3752516" cy="27422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52408"/>
            <a:ext cx="3750322" cy="2742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84094"/>
            <a:ext cx="4823472" cy="2610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5" y="1984094"/>
            <a:ext cx="2722229" cy="26105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284" y="1087006"/>
            <a:ext cx="7655238" cy="65127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220305"/>
            <a:ext cx="7655238" cy="3085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Arraste a imagem até ao marcador de posição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4380810"/>
            <a:ext cx="7655238" cy="29410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852407"/>
            <a:ext cx="7655238" cy="27873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Arraste a imagem até ao marcador de posição ou clique no ícone para adicionar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284" y="1087006"/>
            <a:ext cx="7655238" cy="65127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4" y="4810990"/>
            <a:ext cx="1847516" cy="230117"/>
          </a:xfrm>
        </p:spPr>
        <p:txBody>
          <a:bodyPr/>
          <a:lstStyle/>
          <a:p>
            <a:r>
              <a:rPr lang="pt-PT"/>
              <a:t>November 15, 2017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10990"/>
            <a:ext cx="2895600" cy="230117"/>
          </a:xfrm>
        </p:spPr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0" y="4810990"/>
            <a:ext cx="1831872" cy="230117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5" y="1087006"/>
            <a:ext cx="7655237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5" y="1830458"/>
            <a:ext cx="7655237" cy="276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November 15,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Instituto</a:t>
            </a:r>
            <a:r>
              <a:rPr lang="en-US" dirty="0"/>
              <a:t> Superior </a:t>
            </a:r>
            <a:r>
              <a:rPr lang="en-US" dirty="0" err="1"/>
              <a:t>Técnico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14">
                <a:extLst>
                  <a:ext uri="{FF2B5EF4-FFF2-40B4-BE49-F238E27FC236}">
                    <a16:creationId xmlns:a16="http://schemas.microsoft.com/office/drawing/2014/main" id="{631CC9D4-D9D7-48A1-9142-D56490D6D30B}"/>
                  </a:ext>
                </a:extLst>
              </p:cNvPr>
              <p:cNvSpPr/>
              <p:nvPr/>
            </p:nvSpPr>
            <p:spPr>
              <a:xfrm>
                <a:off x="5635851" y="804451"/>
                <a:ext cx="3172086" cy="2396006"/>
              </a:xfrm>
              <a:prstGeom prst="round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/>
                  <a:t>Compute the Kalman Gain</a:t>
                </a:r>
                <a:endParaRPr lang="en-US" sz="1400" dirty="0">
                  <a:cs typeface="Khmer UI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Khmer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Khmer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Khmer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Khmer UI" panose="020B0502040204020203" pitchFamily="34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Khmer UI" panose="020B0502040204020203" pitchFamily="34" charset="0"/>
                                </a:rPr>
                                <m:t>𝐻</m:t>
                              </m:r>
                            </m:sub>
                          </m:sSub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Khmer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Khmer UI" panose="020B0502040204020203" pitchFamily="34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Khmer UI" panose="020B0502040204020203" pitchFamily="34" charset="0"/>
                                </a:rPr>
                                <m:t>𝐻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>
                              <a:cs typeface="Khmer UI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Khmer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Khmer UI" panose="020B0502040204020203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Khmer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Khmer UI" panose="020B0502040204020203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Khmer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Khmer UI" panose="020B0502040204020203" pitchFamily="34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Khmer UI" panose="020B0502040204020203" pitchFamily="34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Khmer UI" panose="020B0502040204020203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𝑅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  <a:p>
                <a:pPr algn="ctr"/>
                <a:endParaRPr lang="en-US" sz="1400" b="1" dirty="0"/>
              </a:p>
              <a:p>
                <a:pPr algn="ctr"/>
                <a:r>
                  <a:rPr lang="en-US" sz="1400" b="1" dirty="0"/>
                  <a:t>Update the estimate via measurement</a:t>
                </a:r>
                <a:endParaRPr lang="en-US" sz="1400" dirty="0">
                  <a:cs typeface="Khmer UI" panose="020B0502040204020203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Khmer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Khmer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Khmer UI" panose="020B0502040204020203" pitchFamily="34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Khmer UI" panose="020B0502040204020203" pitchFamily="34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Khmer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Khmer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Khmer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Khmer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Khmer UI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Khmer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Khmer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Khmer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Khmer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Khmer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Khmer UI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Khmer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Khmer UI" panose="020B0502040204020203" pitchFamily="34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Khmer UI" panose="020B0502040204020203" pitchFamily="34" charset="0"/>
                      </a:rPr>
                      <m:t>h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Khmer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Khmer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Khmer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Khmer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>
                    <a:cs typeface="Khmer UI" panose="020B0502040204020203" pitchFamily="34" charset="0"/>
                  </a:rPr>
                  <a:t>))</a:t>
                </a:r>
              </a:p>
              <a:p>
                <a:pPr algn="ctr"/>
                <a:endParaRPr lang="en-US" sz="1400" b="1" dirty="0"/>
              </a:p>
              <a:p>
                <a:pPr algn="ctr"/>
                <a:r>
                  <a:rPr lang="en-US" sz="1400" b="1" dirty="0"/>
                  <a:t>Update the error covariance</a:t>
                </a:r>
                <a:endParaRPr lang="en-US" sz="1400" dirty="0">
                  <a:cs typeface="Khmer UI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Khmer UI" panose="020B0502040204020203" pitchFamily="34" charset="0"/>
                        </a:rPr>
                        <m:t>=(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cs typeface="Khmer UI" panose="020B0502040204020203" pitchFamily="34" charset="0"/>
                        </a:rPr>
                        <m:t>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Khmer UI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𝐻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Khmer UI" panose="020B0502040204020203" pitchFamily="34" charset="0"/>
                        </a:rPr>
                        <m:t>)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cs typeface="Khmer UI" panose="020B0502040204020203" pitchFamily="34" charset="0"/>
                </a:endParaRPr>
              </a:p>
              <a:p>
                <a:pPr algn="ctr"/>
                <a:endParaRPr lang="en-US" sz="1400" dirty="0">
                  <a:cs typeface="Khmer UI" panose="020B0502040204020203" pitchFamily="34" charset="0"/>
                </a:endParaRPr>
              </a:p>
            </p:txBody>
          </p:sp>
        </mc:Choice>
        <mc:Fallback>
          <p:sp>
            <p:nvSpPr>
              <p:cNvPr id="24" name="Rounded Rectangle 14">
                <a:extLst>
                  <a:ext uri="{FF2B5EF4-FFF2-40B4-BE49-F238E27FC236}">
                    <a16:creationId xmlns:a16="http://schemas.microsoft.com/office/drawing/2014/main" id="{631CC9D4-D9D7-48A1-9142-D56490D6D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851" y="804451"/>
                <a:ext cx="3172086" cy="239600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15">
                <a:extLst>
                  <a:ext uri="{FF2B5EF4-FFF2-40B4-BE49-F238E27FC236}">
                    <a16:creationId xmlns:a16="http://schemas.microsoft.com/office/drawing/2014/main" id="{58E11110-A19F-4622-9B86-2295A97330C0}"/>
                  </a:ext>
                </a:extLst>
              </p:cNvPr>
              <p:cNvSpPr/>
              <p:nvPr/>
            </p:nvSpPr>
            <p:spPr>
              <a:xfrm>
                <a:off x="2264090" y="914882"/>
                <a:ext cx="2499008" cy="2279224"/>
              </a:xfrm>
              <a:prstGeom prst="round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Project the state ahead</a:t>
                </a:r>
                <a:endParaRPr lang="en-US" dirty="0">
                  <a:cs typeface="Khmer UI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cs typeface="Khmer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Khmer UI" panose="020B0502040204020203" pitchFamily="34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Khmer UI" panose="020B0502040204020203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Khmer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Khmer UI" panose="020B0502040204020203" pitchFamily="34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Khmer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cs typeface="Khmer UI" panose="020B0502040204020203" pitchFamily="34" charset="0"/>
                </a:endParaRPr>
              </a:p>
              <a:p>
                <a:pPr algn="ctr"/>
                <a:endParaRPr lang="en-US" b="1" dirty="0"/>
              </a:p>
              <a:p>
                <a:pPr algn="ctr"/>
                <a:r>
                  <a:rPr lang="en-US" b="1" dirty="0"/>
                  <a:t>Project the error covariance ahead</a:t>
                </a:r>
                <a:endParaRPr lang="en-US" dirty="0">
                  <a:cs typeface="Khmer UI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Khmer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Khmer UI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Khmer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Khmer UI" panose="020B0502040204020203" pitchFamily="34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Khmer UI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Khmer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Khmer UI" panose="020B0502040204020203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Khmer UI" panose="020B0502040204020203" pitchFamily="34" charset="0"/>
                        </a:rPr>
                        <m:t>𝑄</m:t>
                      </m:r>
                    </m:oMath>
                  </m:oMathPara>
                </a14:m>
                <a:endParaRPr lang="en-US" b="1" dirty="0">
                  <a:cs typeface="Khmer UI" panose="020B0502040204020203" pitchFamily="34" charset="0"/>
                </a:endParaRP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25" name="Rounded Rectangle 15">
                <a:extLst>
                  <a:ext uri="{FF2B5EF4-FFF2-40B4-BE49-F238E27FC236}">
                    <a16:creationId xmlns:a16="http://schemas.microsoft.com/office/drawing/2014/main" id="{58E11110-A19F-4622-9B86-2295A9733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90" y="914882"/>
                <a:ext cx="2499008" cy="227922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B790830-4040-4800-B4A2-2D719DE8A5C8}"/>
              </a:ext>
            </a:extLst>
          </p:cNvPr>
          <p:cNvCxnSpPr>
            <a:cxnSpLocks/>
            <a:stCxn id="25" idx="0"/>
            <a:endCxn id="24" idx="0"/>
          </p:cNvCxnSpPr>
          <p:nvPr/>
        </p:nvCxnSpPr>
        <p:spPr>
          <a:xfrm rot="5400000" flipH="1" flipV="1">
            <a:off x="5312529" y="-994483"/>
            <a:ext cx="110431" cy="3708300"/>
          </a:xfrm>
          <a:prstGeom prst="curvedConnector3">
            <a:avLst>
              <a:gd name="adj1" fmla="val 30700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7257BFC9-1A8B-43AD-9429-32EF229E9C9F}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 rot="5400000" flipH="1">
            <a:off x="5364568" y="1343132"/>
            <a:ext cx="6351" cy="3708300"/>
          </a:xfrm>
          <a:prstGeom prst="curvedConnector3">
            <a:avLst>
              <a:gd name="adj1" fmla="val -359943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2094DC6-A916-4D87-B914-7A81627883AC}"/>
              </a:ext>
            </a:extLst>
          </p:cNvPr>
          <p:cNvSpPr/>
          <p:nvPr/>
        </p:nvSpPr>
        <p:spPr>
          <a:xfrm>
            <a:off x="2575861" y="3641481"/>
            <a:ext cx="1875466" cy="1297753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481BFE-C1A8-4979-AA02-AF54FDC89C65}"/>
              </a:ext>
            </a:extLst>
          </p:cNvPr>
          <p:cNvSpPr/>
          <p:nvPr/>
        </p:nvSpPr>
        <p:spPr>
          <a:xfrm>
            <a:off x="2742683" y="3742178"/>
            <a:ext cx="1555705" cy="11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167E65-263B-4978-81BD-16C8803316F2}"/>
              </a:ext>
            </a:extLst>
          </p:cNvPr>
          <p:cNvSpPr/>
          <p:nvPr/>
        </p:nvSpPr>
        <p:spPr>
          <a:xfrm>
            <a:off x="2742683" y="3742178"/>
            <a:ext cx="1552711" cy="408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0F1530-9F10-4BE6-9356-BCE254241F11}"/>
              </a:ext>
            </a:extLst>
          </p:cNvPr>
          <p:cNvSpPr txBox="1"/>
          <p:nvPr/>
        </p:nvSpPr>
        <p:spPr>
          <a:xfrm>
            <a:off x="2749311" y="4241520"/>
            <a:ext cx="149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Initialize P, R, Q, I</a:t>
            </a:r>
          </a:p>
          <a:p>
            <a:pPr algn="ctr"/>
            <a:r>
              <a:rPr lang="en-US" sz="1200" b="1" dirty="0"/>
              <a:t>once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6E0F16-C174-415A-8DAF-D1C1DA15E28E}"/>
              </a:ext>
            </a:extLst>
          </p:cNvPr>
          <p:cNvCxnSpPr>
            <a:cxnSpLocks/>
            <a:stCxn id="46" idx="0"/>
            <a:endCxn id="25" idx="2"/>
          </p:cNvCxnSpPr>
          <p:nvPr/>
        </p:nvCxnSpPr>
        <p:spPr>
          <a:xfrm flipH="1" flipV="1">
            <a:off x="3513594" y="3194106"/>
            <a:ext cx="5445" cy="54807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F0D1B19-6723-40F8-A545-11C3CAC7ED90}"/>
              </a:ext>
            </a:extLst>
          </p:cNvPr>
          <p:cNvSpPr txBox="1"/>
          <p:nvPr/>
        </p:nvSpPr>
        <p:spPr>
          <a:xfrm>
            <a:off x="6568208" y="3337242"/>
            <a:ext cx="1819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J are the Jacobians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0197E3E-6DEC-4AB2-A602-12E98AB08253}"/>
              </a:ext>
            </a:extLst>
          </p:cNvPr>
          <p:cNvSpPr/>
          <p:nvPr/>
        </p:nvSpPr>
        <p:spPr>
          <a:xfrm>
            <a:off x="2490736" y="530563"/>
            <a:ext cx="1289539" cy="44574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BC66A7-DC9E-49B1-A089-76FCB86C14B8}"/>
              </a:ext>
            </a:extLst>
          </p:cNvPr>
          <p:cNvSpPr txBox="1"/>
          <p:nvPr/>
        </p:nvSpPr>
        <p:spPr>
          <a:xfrm>
            <a:off x="2431719" y="612279"/>
            <a:ext cx="1407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Prediction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9743C9A-E9A2-4D3E-BAB3-A9F49F4F48EB}"/>
              </a:ext>
            </a:extLst>
          </p:cNvPr>
          <p:cNvSpPr/>
          <p:nvPr/>
        </p:nvSpPr>
        <p:spPr>
          <a:xfrm>
            <a:off x="7039454" y="444793"/>
            <a:ext cx="1289539" cy="44574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68846F-8DCC-45D4-870F-CC850789BBF7}"/>
              </a:ext>
            </a:extLst>
          </p:cNvPr>
          <p:cNvSpPr txBox="1"/>
          <p:nvPr/>
        </p:nvSpPr>
        <p:spPr>
          <a:xfrm>
            <a:off x="6988252" y="526509"/>
            <a:ext cx="1407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Correction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2233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1">
  <a:themeElements>
    <a:clrScheme name="Custom 1">
      <a:dk1>
        <a:srgbClr val="000000"/>
      </a:dk1>
      <a:lt1>
        <a:srgbClr val="FFFFFF"/>
      </a:lt1>
      <a:dk2>
        <a:srgbClr val="838383"/>
      </a:dk2>
      <a:lt2>
        <a:srgbClr val="FFFFFF"/>
      </a:lt2>
      <a:accent1>
        <a:srgbClr val="008080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Powerpoint-IST_1" id="{9F268B8C-E29D-DE45-B68D-7886A47E7F50}" vid="{A4B0AD8B-B470-0D45-B515-64882B901A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</TotalTime>
  <Words>79</Words>
  <Application>Microsoft Office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Khmer UI</vt:lpstr>
      <vt:lpstr>Template-Powerpoint-IST_1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Utilizador do Microsoft Office</dc:creator>
  <cp:lastModifiedBy>Ruben Tadeia</cp:lastModifiedBy>
  <cp:revision>245</cp:revision>
  <dcterms:created xsi:type="dcterms:W3CDTF">2016-09-20T17:05:31Z</dcterms:created>
  <dcterms:modified xsi:type="dcterms:W3CDTF">2017-12-10T21:14:23Z</dcterms:modified>
</cp:coreProperties>
</file>