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70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56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81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77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5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21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31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2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78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1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78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8CA2-662E-43C8-8DCF-06289DFCCF43}" type="datetimeFigureOut">
              <a:rPr lang="pt-PT" smtClean="0"/>
              <a:t>27-10-2016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AAB2-F7C3-4569-83D8-BA0EF94FC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56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2699792" y="404664"/>
            <a:ext cx="345638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3043711" y="3789040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Vigiar</a:t>
            </a:r>
            <a:endParaRPr lang="pt-PT" dirty="0"/>
          </a:p>
        </p:txBody>
      </p:sp>
      <p:sp>
        <p:nvSpPr>
          <p:cNvPr id="9" name="Rectângulo 8"/>
          <p:cNvSpPr/>
          <p:nvPr/>
        </p:nvSpPr>
        <p:spPr>
          <a:xfrm>
            <a:off x="3059832" y="4797152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Ser vigiado</a:t>
            </a:r>
            <a:endParaRPr lang="pt-PT" dirty="0"/>
          </a:p>
        </p:txBody>
      </p:sp>
      <p:sp>
        <p:nvSpPr>
          <p:cNvPr id="12" name="Oval 11"/>
          <p:cNvSpPr/>
          <p:nvPr/>
        </p:nvSpPr>
        <p:spPr>
          <a:xfrm>
            <a:off x="3367747" y="980728"/>
            <a:ext cx="2088232" cy="19442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+++Logo+++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571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611560" y="404664"/>
            <a:ext cx="345638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ângulo 10"/>
          <p:cNvSpPr/>
          <p:nvPr/>
        </p:nvSpPr>
        <p:spPr>
          <a:xfrm>
            <a:off x="971600" y="1052736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Rastrear</a:t>
            </a:r>
            <a:endParaRPr lang="pt-PT" dirty="0"/>
          </a:p>
        </p:txBody>
      </p:sp>
      <p:sp>
        <p:nvSpPr>
          <p:cNvPr id="12" name="Rectângulo 11"/>
          <p:cNvSpPr/>
          <p:nvPr/>
        </p:nvSpPr>
        <p:spPr>
          <a:xfrm>
            <a:off x="971600" y="2391658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Mensagens</a:t>
            </a:r>
            <a:endParaRPr lang="pt-PT" dirty="0"/>
          </a:p>
        </p:txBody>
      </p:sp>
      <p:sp>
        <p:nvSpPr>
          <p:cNvPr id="13" name="Rectângulo 12"/>
          <p:cNvSpPr/>
          <p:nvPr/>
        </p:nvSpPr>
        <p:spPr>
          <a:xfrm>
            <a:off x="971600" y="3717032"/>
            <a:ext cx="108012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Gestão</a:t>
            </a:r>
            <a:endParaRPr lang="pt-PT" dirty="0"/>
          </a:p>
        </p:txBody>
      </p:sp>
      <p:sp>
        <p:nvSpPr>
          <p:cNvPr id="14" name="Rectângulo 13"/>
          <p:cNvSpPr/>
          <p:nvPr/>
        </p:nvSpPr>
        <p:spPr>
          <a:xfrm>
            <a:off x="2601322" y="3717032"/>
            <a:ext cx="108012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Som</a:t>
            </a:r>
            <a:endParaRPr lang="pt-PT" dirty="0"/>
          </a:p>
        </p:txBody>
      </p:sp>
      <p:sp>
        <p:nvSpPr>
          <p:cNvPr id="15" name="Rectângulo 14"/>
          <p:cNvSpPr/>
          <p:nvPr/>
        </p:nvSpPr>
        <p:spPr>
          <a:xfrm>
            <a:off x="971600" y="5013176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SAIR</a:t>
            </a:r>
            <a:endParaRPr lang="pt-PT" dirty="0"/>
          </a:p>
        </p:txBody>
      </p:sp>
      <p:sp>
        <p:nvSpPr>
          <p:cNvPr id="16" name="Rectângulo 15"/>
          <p:cNvSpPr/>
          <p:nvPr/>
        </p:nvSpPr>
        <p:spPr>
          <a:xfrm>
            <a:off x="3707904" y="512676"/>
            <a:ext cx="24248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17" name="Rectângulo 16"/>
          <p:cNvSpPr/>
          <p:nvPr/>
        </p:nvSpPr>
        <p:spPr>
          <a:xfrm>
            <a:off x="3707111" y="773088"/>
            <a:ext cx="24248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!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4860032" y="404664"/>
            <a:ext cx="345638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Rectângulo 18"/>
          <p:cNvSpPr/>
          <p:nvPr/>
        </p:nvSpPr>
        <p:spPr>
          <a:xfrm>
            <a:off x="5220072" y="1052736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Alerta</a:t>
            </a:r>
            <a:endParaRPr lang="pt-PT" dirty="0"/>
          </a:p>
        </p:txBody>
      </p:sp>
      <p:sp>
        <p:nvSpPr>
          <p:cNvPr id="20" name="Rectângulo 19"/>
          <p:cNvSpPr/>
          <p:nvPr/>
        </p:nvSpPr>
        <p:spPr>
          <a:xfrm>
            <a:off x="5220072" y="2391658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Mensagens</a:t>
            </a:r>
            <a:endParaRPr lang="pt-PT" dirty="0"/>
          </a:p>
        </p:txBody>
      </p:sp>
      <p:sp>
        <p:nvSpPr>
          <p:cNvPr id="21" name="Rectângulo 20"/>
          <p:cNvSpPr/>
          <p:nvPr/>
        </p:nvSpPr>
        <p:spPr>
          <a:xfrm>
            <a:off x="5220072" y="3717032"/>
            <a:ext cx="108012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Gestão</a:t>
            </a:r>
            <a:endParaRPr lang="pt-PT" dirty="0"/>
          </a:p>
        </p:txBody>
      </p:sp>
      <p:sp>
        <p:nvSpPr>
          <p:cNvPr id="22" name="Rectângulo 21"/>
          <p:cNvSpPr/>
          <p:nvPr/>
        </p:nvSpPr>
        <p:spPr>
          <a:xfrm>
            <a:off x="6849794" y="3717032"/>
            <a:ext cx="108012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Som</a:t>
            </a:r>
            <a:endParaRPr lang="pt-PT" dirty="0"/>
          </a:p>
        </p:txBody>
      </p:sp>
      <p:sp>
        <p:nvSpPr>
          <p:cNvPr id="23" name="Rectângulo 22"/>
          <p:cNvSpPr/>
          <p:nvPr/>
        </p:nvSpPr>
        <p:spPr>
          <a:xfrm>
            <a:off x="5220072" y="5013176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SAIR</a:t>
            </a:r>
            <a:endParaRPr lang="pt-PT" dirty="0"/>
          </a:p>
        </p:txBody>
      </p:sp>
      <p:sp>
        <p:nvSpPr>
          <p:cNvPr id="24" name="Rectângulo 23"/>
          <p:cNvSpPr/>
          <p:nvPr/>
        </p:nvSpPr>
        <p:spPr>
          <a:xfrm>
            <a:off x="7956376" y="512676"/>
            <a:ext cx="24248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  <a:endParaRPr lang="pt-PT" dirty="0"/>
          </a:p>
        </p:txBody>
      </p:sp>
      <p:sp>
        <p:nvSpPr>
          <p:cNvPr id="25" name="Rectângulo 24"/>
          <p:cNvSpPr/>
          <p:nvPr/>
        </p:nvSpPr>
        <p:spPr>
          <a:xfrm>
            <a:off x="7955583" y="773088"/>
            <a:ext cx="24248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21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611560" y="773088"/>
            <a:ext cx="345638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971600" y="1421160"/>
            <a:ext cx="273630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Nova Mensagem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971600" y="3040176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“Liga-me”</a:t>
            </a:r>
            <a:endParaRPr lang="pt-PT" dirty="0"/>
          </a:p>
        </p:txBody>
      </p:sp>
      <p:sp>
        <p:nvSpPr>
          <p:cNvPr id="12" name="Rectângulo 11"/>
          <p:cNvSpPr/>
          <p:nvPr/>
        </p:nvSpPr>
        <p:spPr>
          <a:xfrm>
            <a:off x="4860032" y="773088"/>
            <a:ext cx="345638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ctângulo 12"/>
          <p:cNvSpPr/>
          <p:nvPr/>
        </p:nvSpPr>
        <p:spPr>
          <a:xfrm>
            <a:off x="5220072" y="1421160"/>
            <a:ext cx="273630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Nova Sincronização</a:t>
            </a:r>
            <a:endParaRPr lang="pt-PT" dirty="0"/>
          </a:p>
        </p:txBody>
      </p:sp>
      <p:sp>
        <p:nvSpPr>
          <p:cNvPr id="14" name="Rectângulo 13"/>
          <p:cNvSpPr/>
          <p:nvPr/>
        </p:nvSpPr>
        <p:spPr>
          <a:xfrm>
            <a:off x="5220072" y="3065521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Pai</a:t>
            </a:r>
            <a:endParaRPr lang="pt-PT" dirty="0"/>
          </a:p>
        </p:txBody>
      </p:sp>
      <p:sp>
        <p:nvSpPr>
          <p:cNvPr id="17" name="Rectângulo 16"/>
          <p:cNvSpPr/>
          <p:nvPr/>
        </p:nvSpPr>
        <p:spPr>
          <a:xfrm>
            <a:off x="5220072" y="3797424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Tia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3707904" y="925488"/>
            <a:ext cx="24248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20" name="Rectângulo 19"/>
          <p:cNvSpPr/>
          <p:nvPr/>
        </p:nvSpPr>
        <p:spPr>
          <a:xfrm>
            <a:off x="971600" y="3797424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“Vem buscar-me”</a:t>
            </a:r>
            <a:endParaRPr lang="pt-PT" dirty="0"/>
          </a:p>
        </p:txBody>
      </p:sp>
      <p:sp>
        <p:nvSpPr>
          <p:cNvPr id="21" name="Rectângulo 20"/>
          <p:cNvSpPr/>
          <p:nvPr/>
        </p:nvSpPr>
        <p:spPr>
          <a:xfrm>
            <a:off x="971600" y="4517504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Etc…</a:t>
            </a:r>
          </a:p>
        </p:txBody>
      </p:sp>
      <p:sp>
        <p:nvSpPr>
          <p:cNvPr id="22" name="Rectângulo 21"/>
          <p:cNvSpPr/>
          <p:nvPr/>
        </p:nvSpPr>
        <p:spPr>
          <a:xfrm>
            <a:off x="5220072" y="4473317"/>
            <a:ext cx="273630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Avô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547664" y="332656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Mensagem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228184" y="332656"/>
            <a:ext cx="8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Gestão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65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Apresentação no Ecrã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PSD</dc:creator>
  <cp:lastModifiedBy>PSD</cp:lastModifiedBy>
  <cp:revision>3</cp:revision>
  <dcterms:created xsi:type="dcterms:W3CDTF">2016-10-27T08:31:58Z</dcterms:created>
  <dcterms:modified xsi:type="dcterms:W3CDTF">2016-10-27T08:46:19Z</dcterms:modified>
</cp:coreProperties>
</file>