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654984" y="1506968"/>
            <a:ext cx="6896936" cy="3845040"/>
          </a:xfrm>
          <a:prstGeom prst="rect">
            <a:avLst/>
          </a:prstGeom>
        </p:spPr>
      </p:pic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805" y="640080"/>
            <a:ext cx="3378099" cy="3034857"/>
          </a:xfrm>
        </p:spPr>
        <p:txBody>
          <a:bodyPr anchor="b">
            <a:normAutofit/>
          </a:bodyPr>
          <a:lstStyle/>
          <a:p>
            <a:r>
              <a:rPr lang="en-US" sz="4400" dirty="0"/>
              <a:t>Mimic </a:t>
            </a:r>
            <a:r>
              <a:rPr lang="en-US" sz="4400" dirty="0" err="1"/>
              <a:t>vr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806" y="3849539"/>
            <a:ext cx="3378098" cy="2367405"/>
          </a:xfrm>
        </p:spPr>
        <p:txBody>
          <a:bodyPr anchor="t">
            <a:normAutofit/>
          </a:bodyPr>
          <a:lstStyle/>
          <a:p>
            <a:pPr algn="r"/>
            <a:r>
              <a:rPr lang="en-US" sz="1600" dirty="0"/>
              <a:t>A virtual reality simulation for robotics</a:t>
            </a:r>
          </a:p>
        </p:txBody>
      </p:sp>
    </p:spTree>
    <p:extLst>
      <p:ext uri="{BB962C8B-B14F-4D97-AF65-F5344CB8AC3E}">
        <p14:creationId xmlns:p14="http://schemas.microsoft.com/office/powerpoint/2010/main" val="284019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D3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hing&#10;&#10;Description generated with high confidence"/>
          <p:cNvPicPr>
            <a:picLocks noChangeAspect="1"/>
          </p:cNvPicPr>
          <p:nvPr/>
        </p:nvPicPr>
        <p:blipFill rotWithShape="1">
          <a:blip r:embed="rId2"/>
          <a:srcRect l="33647" r="23559" b="-1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  <p:cxnSp>
        <p:nvCxnSpPr>
          <p:cNvPr id="39" name="Straight Connector 3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HTC Vive Light house tracking</a:t>
            </a:r>
          </a:p>
          <a:p>
            <a:r>
              <a:rPr lang="en-US">
                <a:solidFill>
                  <a:srgbClr val="FFFFFF"/>
                </a:solidFill>
              </a:rPr>
              <a:t>Open source Vive Tracker Technology</a:t>
            </a:r>
          </a:p>
          <a:p>
            <a:r>
              <a:rPr lang="en-US">
                <a:solidFill>
                  <a:srgbClr val="FFFFFF"/>
                </a:solidFill>
              </a:rPr>
              <a:t>Drone and Robot actuation control through Vive</a:t>
            </a:r>
          </a:p>
          <a:p>
            <a:r>
              <a:rPr lang="en-US">
                <a:solidFill>
                  <a:srgbClr val="FFFFFF"/>
                </a:solidFill>
              </a:rPr>
              <a:t>Tele-operated and Crime Scene Investigation Robots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3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5688020" cy="621453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321732"/>
            <a:ext cx="5693835" cy="621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998" y="965200"/>
            <a:ext cx="4689938" cy="481559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1065" y="974875"/>
            <a:ext cx="4724573" cy="485236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Autonomous Agents utilizing VR tracking for navigation</a:t>
            </a:r>
          </a:p>
          <a:p>
            <a:r>
              <a:rPr lang="en-US" dirty="0">
                <a:solidFill>
                  <a:srgbClr val="FFFFFF"/>
                </a:solidFill>
              </a:rPr>
              <a:t>Simulation and data recording from virtualized robot actuation</a:t>
            </a:r>
          </a:p>
          <a:p>
            <a:r>
              <a:rPr lang="en-US" dirty="0">
                <a:solidFill>
                  <a:srgbClr val="FFFFFF"/>
                </a:solidFill>
              </a:rPr>
              <a:t>Response time and accuracy of path commands</a:t>
            </a:r>
          </a:p>
          <a:p>
            <a:r>
              <a:rPr lang="en-US" dirty="0">
                <a:solidFill>
                  <a:srgbClr val="FFFFFF"/>
                </a:solidFill>
              </a:rPr>
              <a:t>How much can VR controlled robots Mimic Human movement?</a:t>
            </a:r>
          </a:p>
          <a:p>
            <a:r>
              <a:rPr lang="en-US" dirty="0">
                <a:solidFill>
                  <a:srgbClr val="FFFFFF"/>
                </a:solidFill>
              </a:rPr>
              <a:t>Can a benchmark be used to measure movement accuracy?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459771"/>
            <a:ext cx="6909577" cy="3938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Architecture</a:t>
            </a:r>
          </a:p>
        </p:txBody>
      </p:sp>
      <p:sp>
        <p:nvSpPr>
          <p:cNvPr id="30" name="Content Placeholder 11"/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2918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</TotalTime>
  <Words>76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Mimic vr</vt:lpstr>
      <vt:lpstr>Background</vt:lpstr>
      <vt:lpstr>Concept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Mimic vr</dc:title>
  <dc:creator>Santipab Tipparach</dc:creator>
  <cp:lastModifiedBy>Ruben</cp:lastModifiedBy>
  <cp:revision>5</cp:revision>
  <dcterms:created xsi:type="dcterms:W3CDTF">2017-05-07T20:56:10Z</dcterms:created>
  <dcterms:modified xsi:type="dcterms:W3CDTF">2017-05-07T22:07:10Z</dcterms:modified>
</cp:coreProperties>
</file>