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Mimic </a:t>
            </a:r>
            <a:r>
              <a:rPr lang="en-US" dirty="0" err="1"/>
              <a:t>vr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virtual simulation space of 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9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Mimic vr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 vr</dc:title>
  <dc:creator>Santipab Tipparach</dc:creator>
  <cp:lastModifiedBy>Santipab Tipparach</cp:lastModifiedBy>
  <cp:revision>1</cp:revision>
  <dcterms:created xsi:type="dcterms:W3CDTF">2017-05-07T20:56:10Z</dcterms:created>
  <dcterms:modified xsi:type="dcterms:W3CDTF">2017-05-07T20:58:48Z</dcterms:modified>
</cp:coreProperties>
</file>