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54984" y="1506968"/>
            <a:ext cx="6896936" cy="384504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en-US" sz="4400" dirty="0"/>
              <a:t>Mimic </a:t>
            </a:r>
            <a:r>
              <a:rPr lang="en-US" sz="4400" dirty="0" err="1"/>
              <a:t>vr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A virtual reality simulation for robotics</a:t>
            </a:r>
          </a:p>
        </p:txBody>
      </p:sp>
    </p:spTree>
    <p:extLst>
      <p:ext uri="{BB962C8B-B14F-4D97-AF65-F5344CB8AC3E}">
        <p14:creationId xmlns:p14="http://schemas.microsoft.com/office/powerpoint/2010/main" val="284019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94522"/>
            <a:ext cx="5455921" cy="3068955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Path Finding p. 2</a:t>
            </a: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Tests the complex navigation system by moving around tight walls.</a:t>
            </a:r>
          </a:p>
        </p:txBody>
      </p:sp>
    </p:spTree>
    <p:extLst>
      <p:ext uri="{BB962C8B-B14F-4D97-AF65-F5344CB8AC3E}">
        <p14:creationId xmlns:p14="http://schemas.microsoft.com/office/powerpoint/2010/main" val="60290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D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>
                <a:solidFill>
                  <a:srgbClr val="FFFFFF"/>
                </a:solidFill>
              </a:rPr>
              <a:t>Results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Visualization of </a:t>
            </a:r>
            <a:r>
              <a:rPr lang="en-US" b="1" dirty="0">
                <a:solidFill>
                  <a:srgbClr val="FFFFFF"/>
                </a:solidFill>
              </a:rPr>
              <a:t>Test set 1 – part 1</a:t>
            </a:r>
          </a:p>
        </p:txBody>
      </p:sp>
    </p:spTree>
    <p:extLst>
      <p:ext uri="{BB962C8B-B14F-4D97-AF65-F5344CB8AC3E}">
        <p14:creationId xmlns:p14="http://schemas.microsoft.com/office/powerpoint/2010/main" val="323339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278394"/>
            <a:ext cx="6909577" cy="4301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Test 1 - 2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8157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192025"/>
            <a:ext cx="6909577" cy="4473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Test 1 - 2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3262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17" y="1366345"/>
            <a:ext cx="11040085" cy="2925621"/>
          </a:xfrm>
          <a:prstGeom prst="rect">
            <a:avLst/>
          </a:prstGeom>
        </p:spPr>
      </p:pic>
      <p:sp>
        <p:nvSpPr>
          <p:cNvPr id="22" name="Content Placeholder 8"/>
          <p:cNvSpPr>
            <a:spLocks noGrp="1"/>
          </p:cNvSpPr>
          <p:nvPr>
            <p:ph idx="1"/>
          </p:nvPr>
        </p:nvSpPr>
        <p:spPr>
          <a:xfrm>
            <a:off x="1024128" y="5486400"/>
            <a:ext cx="10226464" cy="73152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715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659" y="1435261"/>
            <a:ext cx="10290482" cy="2859052"/>
          </a:xfrm>
        </p:spPr>
      </p:pic>
    </p:spTree>
    <p:extLst>
      <p:ext uri="{BB962C8B-B14F-4D97-AF65-F5344CB8AC3E}">
        <p14:creationId xmlns:p14="http://schemas.microsoft.com/office/powerpoint/2010/main" val="325594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795" y="304601"/>
            <a:ext cx="7204134" cy="6184682"/>
          </a:xfrm>
        </p:spPr>
      </p:pic>
    </p:spTree>
    <p:extLst>
      <p:ext uri="{BB962C8B-B14F-4D97-AF65-F5344CB8AC3E}">
        <p14:creationId xmlns:p14="http://schemas.microsoft.com/office/powerpoint/2010/main" val="327786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3897" y="1450681"/>
            <a:ext cx="3368143" cy="42328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42" y="1450681"/>
            <a:ext cx="3398856" cy="4174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64" y="1450681"/>
            <a:ext cx="3269770" cy="39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7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D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hing&#10;&#10;Description generated with high confidence"/>
          <p:cNvPicPr>
            <a:picLocks noChangeAspect="1"/>
          </p:cNvPicPr>
          <p:nvPr/>
        </p:nvPicPr>
        <p:blipFill rotWithShape="1">
          <a:blip r:embed="rId2"/>
          <a:srcRect l="33647" r="23559" b="-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39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HTC Vive Light house tracking</a:t>
            </a:r>
          </a:p>
          <a:p>
            <a:r>
              <a:rPr lang="en-US">
                <a:solidFill>
                  <a:srgbClr val="FFFFFF"/>
                </a:solidFill>
              </a:rPr>
              <a:t>Open source Vive Tracker Technology</a:t>
            </a:r>
          </a:p>
          <a:p>
            <a:r>
              <a:rPr lang="en-US">
                <a:solidFill>
                  <a:srgbClr val="FFFFFF"/>
                </a:solidFill>
              </a:rPr>
              <a:t>Drone and Robot actuation control through Vive</a:t>
            </a:r>
          </a:p>
          <a:p>
            <a:r>
              <a:rPr lang="en-US">
                <a:solidFill>
                  <a:srgbClr val="FFFFFF"/>
                </a:solidFill>
              </a:rPr>
              <a:t>Tele-operated and Crime Scene Investigation Robots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3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065" y="974875"/>
            <a:ext cx="4724573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Autonomous Agents utilizing VR tracking for navigation</a:t>
            </a:r>
          </a:p>
          <a:p>
            <a:r>
              <a:rPr lang="en-US" dirty="0">
                <a:solidFill>
                  <a:srgbClr val="FFFFFF"/>
                </a:solidFill>
              </a:rPr>
              <a:t>Simulation and data recording from virtualized robot actuation</a:t>
            </a:r>
          </a:p>
          <a:p>
            <a:r>
              <a:rPr lang="en-US" dirty="0">
                <a:solidFill>
                  <a:srgbClr val="FFFFFF"/>
                </a:solidFill>
              </a:rPr>
              <a:t>Response time and accuracy of path commands</a:t>
            </a:r>
          </a:p>
          <a:p>
            <a:r>
              <a:rPr lang="en-US" dirty="0">
                <a:solidFill>
                  <a:srgbClr val="FFFFFF"/>
                </a:solidFill>
              </a:rPr>
              <a:t>How much can VR controlled robots Mimic Human movement?</a:t>
            </a:r>
          </a:p>
          <a:p>
            <a:r>
              <a:rPr lang="en-US" dirty="0">
                <a:solidFill>
                  <a:srgbClr val="FFFFFF"/>
                </a:solidFill>
              </a:rPr>
              <a:t>Can a benchmark be used to measure movement accuracy?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459771"/>
            <a:ext cx="6909577" cy="3938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30" name="Content Placeholder 11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cars are split into two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Unity Physics 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VR tracked car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server collects data on movements of each, and a Bluetooth module sends out movement commands to the VR tracked car.</a:t>
            </a:r>
          </a:p>
        </p:txBody>
      </p:sp>
    </p:spTree>
    <p:extLst>
      <p:ext uri="{BB962C8B-B14F-4D97-AF65-F5344CB8AC3E}">
        <p14:creationId xmlns:p14="http://schemas.microsoft.com/office/powerpoint/2010/main" val="10529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Network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438912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The network topology allows for simultaneous data collection. The actuation controller passes commands to both the Unity Physics robot and the Bluetooth socket while collecting data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6820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84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11" r="31291" b="-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Robot v1.0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Uses hand controller tied onto the robot.</a:t>
            </a:r>
          </a:p>
        </p:txBody>
      </p:sp>
    </p:spTree>
    <p:extLst>
      <p:ext uri="{BB962C8B-B14F-4D97-AF65-F5344CB8AC3E}">
        <p14:creationId xmlns:p14="http://schemas.microsoft.com/office/powerpoint/2010/main" val="36703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8F4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72" t="-1" r="22130" b="-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Robot v2.0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Uses </a:t>
            </a:r>
            <a:r>
              <a:rPr lang="en-US" dirty="0" err="1">
                <a:solidFill>
                  <a:srgbClr val="FFFFFF"/>
                </a:solidFill>
              </a:rPr>
              <a:t>Vive</a:t>
            </a:r>
            <a:r>
              <a:rPr lang="en-US" dirty="0">
                <a:solidFill>
                  <a:srgbClr val="FFFFFF"/>
                </a:solidFill>
              </a:rPr>
              <a:t> Tracker, lighter and more balanced for the robot and its movement. Allowed for usage of hand controllers to mark waypoints for navigation.</a:t>
            </a:r>
          </a:p>
        </p:txBody>
      </p:sp>
    </p:spTree>
    <p:extLst>
      <p:ext uri="{BB962C8B-B14F-4D97-AF65-F5344CB8AC3E}">
        <p14:creationId xmlns:p14="http://schemas.microsoft.com/office/powerpoint/2010/main" val="195310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938347"/>
            <a:ext cx="5867061" cy="2581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The Experiment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1490" y="585216"/>
            <a:ext cx="3527043" cy="558698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Test set 1 </a:t>
            </a:r>
            <a:r>
              <a:rPr lang="en-US" sz="2000" dirty="0">
                <a:solidFill>
                  <a:srgbClr val="FFFFFF"/>
                </a:solidFill>
              </a:rPr>
              <a:t>simulates the robot going from point A to point B.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Pairs of points are set up around the room and data is collected on its accuracy.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Test set 2 </a:t>
            </a:r>
            <a:r>
              <a:rPr lang="en-US" sz="2000" dirty="0">
                <a:solidFill>
                  <a:srgbClr val="FFFFFF"/>
                </a:solidFill>
              </a:rPr>
              <a:t>uses a continuous motion system, all points are stored in a waypoint queue.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Test set 3 </a:t>
            </a:r>
            <a:r>
              <a:rPr lang="en-US" sz="2000" dirty="0">
                <a:solidFill>
                  <a:srgbClr val="FFFFFF"/>
                </a:solidFill>
              </a:rPr>
              <a:t>utilizes path finding.</a:t>
            </a:r>
          </a:p>
        </p:txBody>
      </p:sp>
    </p:spTree>
    <p:extLst>
      <p:ext uri="{BB962C8B-B14F-4D97-AF65-F5344CB8AC3E}">
        <p14:creationId xmlns:p14="http://schemas.microsoft.com/office/powerpoint/2010/main" val="346942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7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33067"/>
            <a:ext cx="5455921" cy="3791865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Path Finding p.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Uses collision avoidance detection to avoid obstacles using the VR simulation + A* path finding and automatically queueing waypoints.</a:t>
            </a:r>
          </a:p>
        </p:txBody>
      </p:sp>
    </p:spTree>
    <p:extLst>
      <p:ext uri="{BB962C8B-B14F-4D97-AF65-F5344CB8AC3E}">
        <p14:creationId xmlns:p14="http://schemas.microsoft.com/office/powerpoint/2010/main" val="298395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306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Tw Cen MT</vt:lpstr>
      <vt:lpstr>Tw Cen MT Condensed</vt:lpstr>
      <vt:lpstr>Wingdings 3</vt:lpstr>
      <vt:lpstr>Integral</vt:lpstr>
      <vt:lpstr>Mimic vr</vt:lpstr>
      <vt:lpstr>Background</vt:lpstr>
      <vt:lpstr>Concept</vt:lpstr>
      <vt:lpstr>Architecture</vt:lpstr>
      <vt:lpstr>Network design</vt:lpstr>
      <vt:lpstr>Robot v1.0</vt:lpstr>
      <vt:lpstr>Robot v2.0</vt:lpstr>
      <vt:lpstr>The Experiment</vt:lpstr>
      <vt:lpstr>Path Finding p. 1</vt:lpstr>
      <vt:lpstr>Path Finding p. 2</vt:lpstr>
      <vt:lpstr>Results Overview</vt:lpstr>
      <vt:lpstr>Test 1 - 2</vt:lpstr>
      <vt:lpstr>Test 1 - 2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vr</dc:title>
  <dc:creator>Santipab Tipparach</dc:creator>
  <cp:lastModifiedBy>Santipab Tipparach</cp:lastModifiedBy>
  <cp:revision>10</cp:revision>
  <dcterms:created xsi:type="dcterms:W3CDTF">2017-05-07T20:56:10Z</dcterms:created>
  <dcterms:modified xsi:type="dcterms:W3CDTF">2017-05-07T23:18:34Z</dcterms:modified>
</cp:coreProperties>
</file>