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18C7-86C5-45AF-B274-6CDDF8D5F507}" type="datetimeFigureOut">
              <a:rPr lang="nl-BE" smtClean="0"/>
              <a:t>6/05/2015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808-3A9E-45D0-ACF7-F42C9A25396C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54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18C7-86C5-45AF-B274-6CDDF8D5F507}" type="datetimeFigureOut">
              <a:rPr lang="nl-BE" smtClean="0"/>
              <a:t>6/05/2015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808-3A9E-45D0-ACF7-F42C9A2539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866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18C7-86C5-45AF-B274-6CDDF8D5F507}" type="datetimeFigureOut">
              <a:rPr lang="nl-BE" smtClean="0"/>
              <a:t>6/05/2015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808-3A9E-45D0-ACF7-F42C9A2539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672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18C7-86C5-45AF-B274-6CDDF8D5F507}" type="datetimeFigureOut">
              <a:rPr lang="nl-BE" smtClean="0"/>
              <a:t>6/05/2015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808-3A9E-45D0-ACF7-F42C9A2539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23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18C7-86C5-45AF-B274-6CDDF8D5F507}" type="datetimeFigureOut">
              <a:rPr lang="nl-BE" smtClean="0"/>
              <a:t>6/05/2015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808-3A9E-45D0-ACF7-F42C9A25396C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30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18C7-86C5-45AF-B274-6CDDF8D5F507}" type="datetimeFigureOut">
              <a:rPr lang="nl-BE" smtClean="0"/>
              <a:t>6/05/2015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808-3A9E-45D0-ACF7-F42C9A2539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35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18C7-86C5-45AF-B274-6CDDF8D5F507}" type="datetimeFigureOut">
              <a:rPr lang="nl-BE" smtClean="0"/>
              <a:t>6/05/2015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808-3A9E-45D0-ACF7-F42C9A2539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831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18C7-86C5-45AF-B274-6CDDF8D5F507}" type="datetimeFigureOut">
              <a:rPr lang="nl-BE" smtClean="0"/>
              <a:t>6/05/2015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808-3A9E-45D0-ACF7-F42C9A2539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129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18C7-86C5-45AF-B274-6CDDF8D5F507}" type="datetimeFigureOut">
              <a:rPr lang="nl-BE" smtClean="0"/>
              <a:t>6/05/2015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808-3A9E-45D0-ACF7-F42C9A2539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07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5418C7-86C5-45AF-B274-6CDDF8D5F507}" type="datetimeFigureOut">
              <a:rPr lang="nl-BE" smtClean="0"/>
              <a:t>6/05/2015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D90808-3A9E-45D0-ACF7-F42C9A2539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195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18C7-86C5-45AF-B274-6CDDF8D5F507}" type="datetimeFigureOut">
              <a:rPr lang="nl-BE" smtClean="0"/>
              <a:t>6/05/2015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808-3A9E-45D0-ACF7-F42C9A2539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15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5418C7-86C5-45AF-B274-6CDDF8D5F507}" type="datetimeFigureOut">
              <a:rPr lang="nl-BE" smtClean="0"/>
              <a:t>6/05/2015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D90808-3A9E-45D0-ACF7-F42C9A25396C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7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Raspberry</a:t>
            </a:r>
            <a:r>
              <a:rPr lang="nl-BE" dirty="0" smtClean="0"/>
              <a:t> Pi – RGB </a:t>
            </a:r>
            <a:r>
              <a:rPr lang="nl-BE" dirty="0" err="1" smtClean="0"/>
              <a:t>Leds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Project </a:t>
            </a:r>
            <a:r>
              <a:rPr lang="nl-BE" dirty="0" err="1" smtClean="0"/>
              <a:t>Datacommunication</a:t>
            </a:r>
            <a:endParaRPr lang="nl-BE" dirty="0" smtClean="0"/>
          </a:p>
          <a:p>
            <a:r>
              <a:rPr lang="nl-BE" dirty="0" smtClean="0"/>
              <a:t>Ruben Vanmaelsaeke &amp; Joren </a:t>
            </a:r>
            <a:r>
              <a:rPr lang="nl-BE" dirty="0" err="1" smtClean="0"/>
              <a:t>Vandamme</a:t>
            </a:r>
            <a:endParaRPr lang="nl-BE" dirty="0"/>
          </a:p>
        </p:txBody>
      </p:sp>
      <p:pic>
        <p:nvPicPr>
          <p:cNvPr id="1026" name="Picture 2" descr="http://i.imgur.com/qC2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9239">
            <a:off x="4878758" y="221082"/>
            <a:ext cx="2495444" cy="296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7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Omschrijving Project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BE" sz="2800" dirty="0" err="1" smtClean="0"/>
              <a:t>Raspberry</a:t>
            </a:r>
            <a:r>
              <a:rPr lang="nl-BE" sz="2800" dirty="0" smtClean="0"/>
              <a:t> Pi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BE" sz="2800" dirty="0" smtClean="0"/>
              <a:t>RGB </a:t>
            </a:r>
            <a:r>
              <a:rPr lang="nl-BE" sz="2800" dirty="0" err="1" smtClean="0"/>
              <a:t>Leds</a:t>
            </a:r>
            <a:endParaRPr lang="nl-BE" sz="2800" dirty="0" smtClean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BE" sz="2800" dirty="0"/>
              <a:t>Aantal en Kleur </a:t>
            </a:r>
            <a:r>
              <a:rPr lang="nl-BE" sz="2800" dirty="0" smtClean="0"/>
              <a:t>aanpassen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BE" sz="2800" dirty="0" err="1" smtClean="0"/>
              <a:t>Webapplicatie</a:t>
            </a:r>
            <a:endParaRPr lang="nl-BE" sz="2800" dirty="0" smtClean="0"/>
          </a:p>
        </p:txBody>
      </p:sp>
      <p:pic>
        <p:nvPicPr>
          <p:cNvPr id="2050" name="Picture 2" descr="http://mitic.education/wp-content/uploads/2014/06/RASPBERRY_PI_A_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159" y="3963171"/>
            <a:ext cx="3130425" cy="231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robotshop.com/media/files/images/strand-25-rgb-leds-12mm-thin-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064" y="1798320"/>
            <a:ext cx="3684616" cy="196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0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Onze Aanpak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BE" sz="2800" dirty="0" smtClean="0"/>
              <a:t>C Programma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BE" sz="2800" dirty="0" smtClean="0"/>
              <a:t>Volgens datasheet opgesteld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BE" sz="2800" dirty="0" smtClean="0"/>
              <a:t>PHP -&gt; Webserver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BE" sz="2800" dirty="0" smtClean="0"/>
              <a:t>Bereikbaar vanaf elk device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nl-BE" sz="2800" dirty="0"/>
          </a:p>
        </p:txBody>
      </p:sp>
      <p:pic>
        <p:nvPicPr>
          <p:cNvPr id="3076" name="Picture 4" descr="https://www.antagonist.nl/blog/wp-content/uploads/2014/09/php_everywhe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291" y="1931266"/>
            <a:ext cx="3820101" cy="290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8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Struikelblokken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BE" sz="2800" dirty="0" smtClean="0"/>
              <a:t>Elke week 30 min voor back-up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BE" sz="2800" dirty="0" smtClean="0"/>
              <a:t>Corrupte back-up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BE" sz="2800" dirty="0" smtClean="0"/>
              <a:t>Defecte hardware (</a:t>
            </a:r>
            <a:r>
              <a:rPr lang="nl-BE" sz="2800" dirty="0" err="1" smtClean="0"/>
              <a:t>Raspberry</a:t>
            </a:r>
            <a:r>
              <a:rPr lang="nl-BE" sz="2800" dirty="0" smtClean="0"/>
              <a:t> Pi)</a:t>
            </a:r>
            <a:endParaRPr lang="nl-BE" sz="2800" dirty="0"/>
          </a:p>
        </p:txBody>
      </p:sp>
      <p:pic>
        <p:nvPicPr>
          <p:cNvPr id="4098" name="Picture 2" descr="http://troll.me/images/y-u-no/y-u-no-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810" y="1924771"/>
            <a:ext cx="3820582" cy="286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5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BE" sz="8800" dirty="0" smtClean="0"/>
              <a:t>Demo</a:t>
            </a:r>
            <a:endParaRPr lang="nl-BE" sz="8800" dirty="0"/>
          </a:p>
        </p:txBody>
      </p:sp>
      <p:pic>
        <p:nvPicPr>
          <p:cNvPr id="6148" name="Picture 4" descr="willywonka - Live Demo! What could possibly go wrong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49" y="2086148"/>
            <a:ext cx="3923261" cy="392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44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BE" sz="8000" dirty="0" smtClean="0"/>
              <a:t>Q &amp; A</a:t>
            </a:r>
            <a:endParaRPr lang="nl-BE" sz="8000" dirty="0"/>
          </a:p>
        </p:txBody>
      </p:sp>
      <p:pic>
        <p:nvPicPr>
          <p:cNvPr id="5122" name="Picture 2" descr="http://s3.amazonaws.com/rapgenius/1365193232_Guy-with-Question-Mark-over-his-headFotolia_102829_X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80" y="2587337"/>
            <a:ext cx="28956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4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56</Words>
  <Application>Microsoft Office PowerPoint</Application>
  <PresentationFormat>Breedbeeld</PresentationFormat>
  <Paragraphs>19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Terugblik</vt:lpstr>
      <vt:lpstr>Raspberry Pi – RGB Leds</vt:lpstr>
      <vt:lpstr>Omschrijving Project</vt:lpstr>
      <vt:lpstr>Onze Aanpak</vt:lpstr>
      <vt:lpstr>Struikelblokken</vt:lpstr>
      <vt:lpstr>Demo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 Leds – Raspberry Pi</dc:title>
  <dc:creator>Vanmaelsaeke Ruben</dc:creator>
  <cp:lastModifiedBy>Vanmaelsaeke Ruben</cp:lastModifiedBy>
  <cp:revision>25</cp:revision>
  <dcterms:created xsi:type="dcterms:W3CDTF">2015-05-06T19:36:05Z</dcterms:created>
  <dcterms:modified xsi:type="dcterms:W3CDTF">2015-05-06T20:26:16Z</dcterms:modified>
</cp:coreProperties>
</file>