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7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9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4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55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3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8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11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5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7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B63C0A-AEF3-44F7-A4BC-C837ADFBB76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0BAE72-FC2D-4572-BB31-AD9C7192A8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9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Modernes Webdesign: </a:t>
            </a:r>
            <a:br>
              <a:rPr lang="de-DE" sz="7200" dirty="0"/>
            </a:br>
            <a:r>
              <a:rPr lang="de-DE" sz="7200" dirty="0"/>
              <a:t>Die wichtigsten Begriffe</a:t>
            </a:r>
          </a:p>
        </p:txBody>
      </p:sp>
    </p:spTree>
    <p:extLst>
      <p:ext uri="{BB962C8B-B14F-4D97-AF65-F5344CB8AC3E}">
        <p14:creationId xmlns:p14="http://schemas.microsoft.com/office/powerpoint/2010/main" val="287051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Mischung macht‘s!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in der Praxis verwendet man heute für moderne Projekte meist eine Mischung aus Mobile-First und Responsive Webdesign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so ist die Darstellung auf mobilen Endgeräten besonders gut, aber auch über andere Endgeräte flüssig optimiert</a:t>
            </a:r>
          </a:p>
        </p:txBody>
      </p:sp>
    </p:spTree>
    <p:extLst>
      <p:ext uri="{BB962C8B-B14F-4D97-AF65-F5344CB8AC3E}">
        <p14:creationId xmlns:p14="http://schemas.microsoft.com/office/powerpoint/2010/main" val="415588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werden wir verwenden?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Wir verwenden Responsive Webdesign!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Warum?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gut zum Lernen und verstehen von grundlegenden Prinzipien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auf allen Endgeräten gutes Ergebnis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hoher Verbreitungsgrad in der Praxis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 dem Kurs wird es für euch problemlos möglich sein, Projekte auch in anderen Ansätzen v.a. Mobile-First umzusetzen!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12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Entwicklungsansätze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800" b="1" dirty="0"/>
              <a:t>Graceful Degradation</a:t>
            </a:r>
          </a:p>
          <a:p>
            <a:pPr marL="0" indent="0" algn="ctr">
              <a:buNone/>
            </a:pPr>
            <a:r>
              <a:rPr lang="de-DE" sz="2800" b="1" dirty="0"/>
              <a:t>vs.</a:t>
            </a:r>
          </a:p>
          <a:p>
            <a:pPr marL="0" indent="0" algn="ctr">
              <a:buNone/>
            </a:pPr>
            <a:r>
              <a:rPr lang="de-DE" sz="2800" b="1" dirty="0"/>
              <a:t>Progressive Enhancement</a:t>
            </a:r>
          </a:p>
        </p:txBody>
      </p:sp>
    </p:spTree>
    <p:extLst>
      <p:ext uri="{BB962C8B-B14F-4D97-AF65-F5344CB8AC3E}">
        <p14:creationId xmlns:p14="http://schemas.microsoft.com/office/powerpoint/2010/main" val="35408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Graceful Degradation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dt. etwa: „anmutige Herabstufung“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Website wird für stärkstes bzw. modernstes System entwickelt (z.B. Leistungsfähiger Desktop-PC mit schneller Internetverbindung)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für dieses System werden aufwändige Features implementiert und große Datenmengen geladen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Problem: </a:t>
            </a:r>
            <a:r>
              <a:rPr lang="de-DE" dirty="0"/>
              <a:t>alte Systeme und langsame Internetverbindungen</a:t>
            </a:r>
          </a:p>
          <a:p>
            <a:pPr marL="0" indent="0">
              <a:buNone/>
            </a:pPr>
            <a:r>
              <a:rPr lang="de-DE" b="1" dirty="0"/>
              <a:t>Lösung: </a:t>
            </a:r>
            <a:r>
              <a:rPr lang="de-DE" dirty="0"/>
              <a:t>Graceful Degradation - Die Seite wird nun für schwächere Systeme mit langsamer Internetverbindung optimiert</a:t>
            </a:r>
          </a:p>
          <a:p>
            <a:pPr marL="0" indent="0">
              <a:buNone/>
            </a:pPr>
            <a:r>
              <a:rPr lang="de-DE" b="1" dirty="0"/>
              <a:t>Ergebnis: </a:t>
            </a:r>
            <a:r>
              <a:rPr lang="de-DE" dirty="0"/>
              <a:t>perfekte Website für stärkste bzw. modernste Systeme und (meist) halbwegs  brauchbare Website für schwächere Systeme</a:t>
            </a:r>
          </a:p>
        </p:txBody>
      </p:sp>
    </p:spTree>
    <p:extLst>
      <p:ext uri="{BB962C8B-B14F-4D97-AF65-F5344CB8AC3E}">
        <p14:creationId xmlns:p14="http://schemas.microsoft.com/office/powerpoint/2010/main" val="223389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Progressive Enhancement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dt. etwa: „fortschreitende Erweiterung“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Website wird zuerst für schwächstes System entwickelt (z.B. 15 Jahre alter Desktop-PC mit IE7 und langsamer Internetverbindung) entwickelt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es werden nur die wesentlichen Features implementiert und kleine Datenmengen verwendet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Problem: </a:t>
            </a:r>
            <a:r>
              <a:rPr lang="de-DE" dirty="0"/>
              <a:t>Darstellung für starke bzw. moderne Systeme leidet enorm</a:t>
            </a:r>
          </a:p>
          <a:p>
            <a:pPr marL="0" indent="0">
              <a:buNone/>
            </a:pPr>
            <a:r>
              <a:rPr lang="de-DE" b="1" dirty="0"/>
              <a:t>Lösung: </a:t>
            </a:r>
            <a:r>
              <a:rPr lang="de-DE" dirty="0"/>
              <a:t>Progressive Enhancement – Die Seite wird nun für stärkere Systeme weiterentwickelt</a:t>
            </a:r>
          </a:p>
          <a:p>
            <a:pPr marL="0" indent="0">
              <a:buNone/>
            </a:pPr>
            <a:r>
              <a:rPr lang="de-DE" b="1" dirty="0"/>
              <a:t>Ergebnis: </a:t>
            </a:r>
            <a:r>
              <a:rPr lang="de-DE" dirty="0"/>
              <a:t>perfekte Darstellung der Website für schwache Systeme, jedoch (meist) etwas kompromittierte Darstellung für starke Systeme</a:t>
            </a:r>
          </a:p>
        </p:txBody>
      </p:sp>
    </p:spTree>
    <p:extLst>
      <p:ext uri="{BB962C8B-B14F-4D97-AF65-F5344CB8AC3E}">
        <p14:creationId xmlns:p14="http://schemas.microsoft.com/office/powerpoint/2010/main" val="424467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Webdesign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de-DE" dirty="0"/>
            </a:br>
            <a:br>
              <a:rPr lang="de-DE" dirty="0"/>
            </a:br>
            <a:r>
              <a:rPr lang="de-DE" sz="2800" b="1" dirty="0"/>
              <a:t>Mobile-First Webdesign</a:t>
            </a:r>
          </a:p>
          <a:p>
            <a:pPr marL="0" indent="0" algn="ctr">
              <a:buNone/>
            </a:pPr>
            <a:r>
              <a:rPr lang="de-DE" sz="2800" b="1" dirty="0"/>
              <a:t>vs.</a:t>
            </a:r>
          </a:p>
          <a:p>
            <a:pPr marL="0" indent="0" algn="ctr">
              <a:buNone/>
            </a:pPr>
            <a:r>
              <a:rPr lang="de-DE" sz="2800" b="1" dirty="0"/>
              <a:t>Responsive Webdesign</a:t>
            </a:r>
          </a:p>
          <a:p>
            <a:pPr marL="0" indent="0" algn="ctr">
              <a:buNone/>
            </a:pPr>
            <a:r>
              <a:rPr lang="de-DE" sz="2800" b="1" dirty="0"/>
              <a:t>vs.</a:t>
            </a:r>
          </a:p>
          <a:p>
            <a:pPr marL="0" indent="0" algn="ctr">
              <a:buNone/>
            </a:pPr>
            <a:r>
              <a:rPr lang="de-DE" sz="2800" b="1" dirty="0"/>
              <a:t>Adaptives Webdesign</a:t>
            </a:r>
          </a:p>
        </p:txBody>
      </p:sp>
    </p:spTree>
    <p:extLst>
      <p:ext uri="{BB962C8B-B14F-4D97-AF65-F5344CB8AC3E}">
        <p14:creationId xmlns:p14="http://schemas.microsoft.com/office/powerpoint/2010/main" val="342353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Mobile-First Webdesign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modernster Ansatz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die Website wird zuerst für das kleinste mobile Endgerät entwickelt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im CSS werden zuerst (am Anfang der Datei) alle Einstellungen für das kleinste mobile Endgerät gemacht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danach wird die Website für immer größere Endgeräte weiterentwickelt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ergänzt sich meist gut mit Progressive Enhancement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Vorteil: </a:t>
            </a:r>
            <a:r>
              <a:rPr lang="de-DE" dirty="0"/>
              <a:t>gut strukturierte, wenig „aufgeblähte“ CSS-Dateien und explizit für mobile Endgeräte optimiertes Design</a:t>
            </a:r>
          </a:p>
        </p:txBody>
      </p:sp>
    </p:spTree>
    <p:extLst>
      <p:ext uri="{BB962C8B-B14F-4D97-AF65-F5344CB8AC3E}">
        <p14:creationId xmlns:p14="http://schemas.microsoft.com/office/powerpoint/2010/main" val="259407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Responsive Webdesign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ebenfalls sehr moderner Ansatz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Technik bei der sich die Website flexibel an jede erdenkliche Bildschirmgröße anpasst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häufig werden Grid-Systeme verwendet (dazu später mehr)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typisch sind  Media-</a:t>
            </a:r>
            <a:r>
              <a:rPr lang="de-DE" dirty="0" err="1"/>
              <a:t>Queries</a:t>
            </a:r>
            <a:r>
              <a:rPr lang="de-DE" dirty="0"/>
              <a:t> (dazu später mehr) und relative Größenangaben in %, </a:t>
            </a:r>
            <a:r>
              <a:rPr lang="de-DE" dirty="0" err="1"/>
              <a:t>em</a:t>
            </a:r>
            <a:r>
              <a:rPr lang="de-DE" dirty="0"/>
              <a:t> oder </a:t>
            </a:r>
            <a:r>
              <a:rPr lang="de-DE" dirty="0" err="1"/>
              <a:t>rem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verwendet manchmal auch Graceful Degradation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Vorteil: </a:t>
            </a:r>
            <a:r>
              <a:rPr lang="de-DE" dirty="0"/>
              <a:t>man muss nicht für jede neue Gerätegröße die Website umbauen</a:t>
            </a:r>
          </a:p>
        </p:txBody>
      </p:sp>
    </p:spTree>
    <p:extLst>
      <p:ext uri="{BB962C8B-B14F-4D97-AF65-F5344CB8AC3E}">
        <p14:creationId xmlns:p14="http://schemas.microsoft.com/office/powerpoint/2010/main" val="270039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Adaptives Webdesign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Seite wird mit starrem Layout für bestimmte Bildschirmgrößen optimiert (z.B. eine Version für Desktop, eine für iPad, eine für Samsung </a:t>
            </a:r>
            <a:r>
              <a:rPr lang="de-DE" dirty="0" err="1"/>
              <a:t>Galaxy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wird heute FAST NIE verwendet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Nachteil: </a:t>
            </a:r>
            <a:r>
              <a:rPr lang="de-DE" dirty="0"/>
              <a:t>Sehr aufwendig und wenig flexibel (anfällig für Probleme)</a:t>
            </a:r>
          </a:p>
        </p:txBody>
      </p:sp>
    </p:spTree>
    <p:extLst>
      <p:ext uri="{BB962C8B-B14F-4D97-AF65-F5344CB8AC3E}">
        <p14:creationId xmlns:p14="http://schemas.microsoft.com/office/powerpoint/2010/main" val="783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sollte man wann verwenden?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Mobile-First Webdesign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perfekt, wenn es sich um Website für hauptsächlich mobile Endgeräte handelt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Responsive Webdesign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perfekt, wenn die Website auf allen Geräten gut aussehen soll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Adaptives Webdesign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Eigentlich keine Verwendung (außer bei sehr einfachen und kleinen Projekten)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86608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523</Words>
  <Application>Microsoft Office PowerPoint</Application>
  <PresentationFormat>Breitbild</PresentationFormat>
  <Paragraphs>71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Rückblick</vt:lpstr>
      <vt:lpstr>Modernes Webdesign:  Die wichtigsten Begriffe</vt:lpstr>
      <vt:lpstr>Entwicklungsansätze</vt:lpstr>
      <vt:lpstr>Graceful Degradation</vt:lpstr>
      <vt:lpstr>Progressive Enhancement</vt:lpstr>
      <vt:lpstr>Arten von Webdesign</vt:lpstr>
      <vt:lpstr>Mobile-First Webdesign</vt:lpstr>
      <vt:lpstr>Responsive Webdesign</vt:lpstr>
      <vt:lpstr>Adaptives Webdesign</vt:lpstr>
      <vt:lpstr>Was sollte man wann verwenden?</vt:lpstr>
      <vt:lpstr>Die Mischung macht‘s!</vt:lpstr>
      <vt:lpstr>Was werden wir verwenden?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Webdesign: Die wichtigsten Begriffe</dc:title>
  <dc:creator>Winkler, Ruben</dc:creator>
  <cp:lastModifiedBy>Ruben Winkler</cp:lastModifiedBy>
  <cp:revision>29</cp:revision>
  <dcterms:created xsi:type="dcterms:W3CDTF">2017-11-07T12:06:21Z</dcterms:created>
  <dcterms:modified xsi:type="dcterms:W3CDTF">2017-11-27T21:53:36Z</dcterms:modified>
</cp:coreProperties>
</file>