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E1F8"/>
    <a:srgbClr val="ACB4C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7F681-875B-B653-B6AD-40EFF32849C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C306E024-1A4C-BFC6-6979-CDC74879CE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638122E1-70EB-4A1D-2BC6-7825DEB83E13}"/>
              </a:ext>
            </a:extLst>
          </p:cNvPr>
          <p:cNvSpPr>
            <a:spLocks noGrp="1"/>
          </p:cNvSpPr>
          <p:nvPr>
            <p:ph type="dt" sz="half" idx="10"/>
          </p:nvPr>
        </p:nvSpPr>
        <p:spPr/>
        <p:txBody>
          <a:bodyPr/>
          <a:lstStyle/>
          <a:p>
            <a:fld id="{D12F1CDC-F6F9-438B-9798-942C4B8FC043}" type="datetimeFigureOut">
              <a:rPr lang="es-MX" smtClean="0"/>
              <a:t>12/12/2022</a:t>
            </a:fld>
            <a:endParaRPr lang="es-MX"/>
          </a:p>
        </p:txBody>
      </p:sp>
      <p:sp>
        <p:nvSpPr>
          <p:cNvPr id="5" name="Marcador de pie de página 4">
            <a:extLst>
              <a:ext uri="{FF2B5EF4-FFF2-40B4-BE49-F238E27FC236}">
                <a16:creationId xmlns:a16="http://schemas.microsoft.com/office/drawing/2014/main" id="{E30AE602-6214-0998-3F2A-678D3F04875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82D42B9-0CCE-1E44-3F6B-1734EF2C8B0F}"/>
              </a:ext>
            </a:extLst>
          </p:cNvPr>
          <p:cNvSpPr>
            <a:spLocks noGrp="1"/>
          </p:cNvSpPr>
          <p:nvPr>
            <p:ph type="sldNum" sz="quarter" idx="12"/>
          </p:nvPr>
        </p:nvSpPr>
        <p:spPr/>
        <p:txBody>
          <a:bodyPr/>
          <a:lstStyle/>
          <a:p>
            <a:fld id="{93D7553A-1BA0-471E-B36B-2DAC4145FB26}" type="slidenum">
              <a:rPr lang="es-MX" smtClean="0"/>
              <a:t>‹Nº›</a:t>
            </a:fld>
            <a:endParaRPr lang="es-MX"/>
          </a:p>
        </p:txBody>
      </p:sp>
    </p:spTree>
    <p:extLst>
      <p:ext uri="{BB962C8B-B14F-4D97-AF65-F5344CB8AC3E}">
        <p14:creationId xmlns:p14="http://schemas.microsoft.com/office/powerpoint/2010/main" val="268973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07D37-239D-FF21-621B-5A3C6D6A41F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6D182A0-F008-F4C7-40CF-C16F622E06D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8330D65-21E5-0C7A-4258-DCAEF652F5D0}"/>
              </a:ext>
            </a:extLst>
          </p:cNvPr>
          <p:cNvSpPr>
            <a:spLocks noGrp="1"/>
          </p:cNvSpPr>
          <p:nvPr>
            <p:ph type="dt" sz="half" idx="10"/>
          </p:nvPr>
        </p:nvSpPr>
        <p:spPr/>
        <p:txBody>
          <a:bodyPr/>
          <a:lstStyle/>
          <a:p>
            <a:fld id="{D12F1CDC-F6F9-438B-9798-942C4B8FC043}" type="datetimeFigureOut">
              <a:rPr lang="es-MX" smtClean="0"/>
              <a:t>12/12/2022</a:t>
            </a:fld>
            <a:endParaRPr lang="es-MX"/>
          </a:p>
        </p:txBody>
      </p:sp>
      <p:sp>
        <p:nvSpPr>
          <p:cNvPr id="5" name="Marcador de pie de página 4">
            <a:extLst>
              <a:ext uri="{FF2B5EF4-FFF2-40B4-BE49-F238E27FC236}">
                <a16:creationId xmlns:a16="http://schemas.microsoft.com/office/drawing/2014/main" id="{69AD0FA5-4DD6-67BA-30F7-C33DDB36862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D3D1E13-8C4F-C630-093A-6AAC2F21498F}"/>
              </a:ext>
            </a:extLst>
          </p:cNvPr>
          <p:cNvSpPr>
            <a:spLocks noGrp="1"/>
          </p:cNvSpPr>
          <p:nvPr>
            <p:ph type="sldNum" sz="quarter" idx="12"/>
          </p:nvPr>
        </p:nvSpPr>
        <p:spPr/>
        <p:txBody>
          <a:bodyPr/>
          <a:lstStyle/>
          <a:p>
            <a:fld id="{93D7553A-1BA0-471E-B36B-2DAC4145FB26}" type="slidenum">
              <a:rPr lang="es-MX" smtClean="0"/>
              <a:t>‹Nº›</a:t>
            </a:fld>
            <a:endParaRPr lang="es-MX"/>
          </a:p>
        </p:txBody>
      </p:sp>
    </p:spTree>
    <p:extLst>
      <p:ext uri="{BB962C8B-B14F-4D97-AF65-F5344CB8AC3E}">
        <p14:creationId xmlns:p14="http://schemas.microsoft.com/office/powerpoint/2010/main" val="2204852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C1B41E6-D27C-113C-B256-AAEB0F97FD3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C40DD0E-F7FB-8671-E3D8-3A7B9C51ED7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5940F20-274A-3CB2-84E4-464D491FA4D1}"/>
              </a:ext>
            </a:extLst>
          </p:cNvPr>
          <p:cNvSpPr>
            <a:spLocks noGrp="1"/>
          </p:cNvSpPr>
          <p:nvPr>
            <p:ph type="dt" sz="half" idx="10"/>
          </p:nvPr>
        </p:nvSpPr>
        <p:spPr/>
        <p:txBody>
          <a:bodyPr/>
          <a:lstStyle/>
          <a:p>
            <a:fld id="{D12F1CDC-F6F9-438B-9798-942C4B8FC043}" type="datetimeFigureOut">
              <a:rPr lang="es-MX" smtClean="0"/>
              <a:t>12/12/2022</a:t>
            </a:fld>
            <a:endParaRPr lang="es-MX"/>
          </a:p>
        </p:txBody>
      </p:sp>
      <p:sp>
        <p:nvSpPr>
          <p:cNvPr id="5" name="Marcador de pie de página 4">
            <a:extLst>
              <a:ext uri="{FF2B5EF4-FFF2-40B4-BE49-F238E27FC236}">
                <a16:creationId xmlns:a16="http://schemas.microsoft.com/office/drawing/2014/main" id="{483A2643-2CC1-359A-A778-28CEAB0FE59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1FE7B8E-C831-D5A2-7553-0FE6518353AD}"/>
              </a:ext>
            </a:extLst>
          </p:cNvPr>
          <p:cNvSpPr>
            <a:spLocks noGrp="1"/>
          </p:cNvSpPr>
          <p:nvPr>
            <p:ph type="sldNum" sz="quarter" idx="12"/>
          </p:nvPr>
        </p:nvSpPr>
        <p:spPr/>
        <p:txBody>
          <a:bodyPr/>
          <a:lstStyle/>
          <a:p>
            <a:fld id="{93D7553A-1BA0-471E-B36B-2DAC4145FB26}" type="slidenum">
              <a:rPr lang="es-MX" smtClean="0"/>
              <a:t>‹Nº›</a:t>
            </a:fld>
            <a:endParaRPr lang="es-MX"/>
          </a:p>
        </p:txBody>
      </p:sp>
    </p:spTree>
    <p:extLst>
      <p:ext uri="{BB962C8B-B14F-4D97-AF65-F5344CB8AC3E}">
        <p14:creationId xmlns:p14="http://schemas.microsoft.com/office/powerpoint/2010/main" val="291078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DA080E-25C9-DEC9-2F47-E4FF1DFDBCB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C95C7A5-9C39-3DDF-566E-8E8995392EE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133C39C-C7FA-3F98-8CF7-C8A5486CAC48}"/>
              </a:ext>
            </a:extLst>
          </p:cNvPr>
          <p:cNvSpPr>
            <a:spLocks noGrp="1"/>
          </p:cNvSpPr>
          <p:nvPr>
            <p:ph type="dt" sz="half" idx="10"/>
          </p:nvPr>
        </p:nvSpPr>
        <p:spPr/>
        <p:txBody>
          <a:bodyPr/>
          <a:lstStyle/>
          <a:p>
            <a:fld id="{D12F1CDC-F6F9-438B-9798-942C4B8FC043}" type="datetimeFigureOut">
              <a:rPr lang="es-MX" smtClean="0"/>
              <a:t>12/12/2022</a:t>
            </a:fld>
            <a:endParaRPr lang="es-MX"/>
          </a:p>
        </p:txBody>
      </p:sp>
      <p:sp>
        <p:nvSpPr>
          <p:cNvPr id="5" name="Marcador de pie de página 4">
            <a:extLst>
              <a:ext uri="{FF2B5EF4-FFF2-40B4-BE49-F238E27FC236}">
                <a16:creationId xmlns:a16="http://schemas.microsoft.com/office/drawing/2014/main" id="{DD6857E5-5DDC-B75C-96C1-ED637609E6C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7A8F13C-4301-97A3-C941-382538409495}"/>
              </a:ext>
            </a:extLst>
          </p:cNvPr>
          <p:cNvSpPr>
            <a:spLocks noGrp="1"/>
          </p:cNvSpPr>
          <p:nvPr>
            <p:ph type="sldNum" sz="quarter" idx="12"/>
          </p:nvPr>
        </p:nvSpPr>
        <p:spPr/>
        <p:txBody>
          <a:bodyPr/>
          <a:lstStyle/>
          <a:p>
            <a:fld id="{93D7553A-1BA0-471E-B36B-2DAC4145FB26}" type="slidenum">
              <a:rPr lang="es-MX" smtClean="0"/>
              <a:t>‹Nº›</a:t>
            </a:fld>
            <a:endParaRPr lang="es-MX"/>
          </a:p>
        </p:txBody>
      </p:sp>
    </p:spTree>
    <p:extLst>
      <p:ext uri="{BB962C8B-B14F-4D97-AF65-F5344CB8AC3E}">
        <p14:creationId xmlns:p14="http://schemas.microsoft.com/office/powerpoint/2010/main" val="3220944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2E39F1-F7D6-161E-1C42-2ADD1B03E78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9D62A55-5987-89A2-A649-15AE687279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B097E1B-6D4B-F38E-B24A-11A351CB7E7B}"/>
              </a:ext>
            </a:extLst>
          </p:cNvPr>
          <p:cNvSpPr>
            <a:spLocks noGrp="1"/>
          </p:cNvSpPr>
          <p:nvPr>
            <p:ph type="dt" sz="half" idx="10"/>
          </p:nvPr>
        </p:nvSpPr>
        <p:spPr/>
        <p:txBody>
          <a:bodyPr/>
          <a:lstStyle/>
          <a:p>
            <a:fld id="{D12F1CDC-F6F9-438B-9798-942C4B8FC043}" type="datetimeFigureOut">
              <a:rPr lang="es-MX" smtClean="0"/>
              <a:t>12/12/2022</a:t>
            </a:fld>
            <a:endParaRPr lang="es-MX"/>
          </a:p>
        </p:txBody>
      </p:sp>
      <p:sp>
        <p:nvSpPr>
          <p:cNvPr id="5" name="Marcador de pie de página 4">
            <a:extLst>
              <a:ext uri="{FF2B5EF4-FFF2-40B4-BE49-F238E27FC236}">
                <a16:creationId xmlns:a16="http://schemas.microsoft.com/office/drawing/2014/main" id="{E3520FC3-C1B7-4E77-D3D3-1CF52E3E348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BFB66D4-B1E9-4732-C5E4-9FA79FCF073E}"/>
              </a:ext>
            </a:extLst>
          </p:cNvPr>
          <p:cNvSpPr>
            <a:spLocks noGrp="1"/>
          </p:cNvSpPr>
          <p:nvPr>
            <p:ph type="sldNum" sz="quarter" idx="12"/>
          </p:nvPr>
        </p:nvSpPr>
        <p:spPr/>
        <p:txBody>
          <a:bodyPr/>
          <a:lstStyle/>
          <a:p>
            <a:fld id="{93D7553A-1BA0-471E-B36B-2DAC4145FB26}" type="slidenum">
              <a:rPr lang="es-MX" smtClean="0"/>
              <a:t>‹Nº›</a:t>
            </a:fld>
            <a:endParaRPr lang="es-MX"/>
          </a:p>
        </p:txBody>
      </p:sp>
    </p:spTree>
    <p:extLst>
      <p:ext uri="{BB962C8B-B14F-4D97-AF65-F5344CB8AC3E}">
        <p14:creationId xmlns:p14="http://schemas.microsoft.com/office/powerpoint/2010/main" val="3743114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5FE1F2-5498-E8A1-E455-D4BCDFA6CEC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D1CC6DD-60B3-5FD2-6BB9-D3751DAA501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FEFB4D20-14EB-9178-3DD8-866E758E1A5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49C3E49-9771-E6AD-6B12-720E01B46908}"/>
              </a:ext>
            </a:extLst>
          </p:cNvPr>
          <p:cNvSpPr>
            <a:spLocks noGrp="1"/>
          </p:cNvSpPr>
          <p:nvPr>
            <p:ph type="dt" sz="half" idx="10"/>
          </p:nvPr>
        </p:nvSpPr>
        <p:spPr/>
        <p:txBody>
          <a:bodyPr/>
          <a:lstStyle/>
          <a:p>
            <a:fld id="{D12F1CDC-F6F9-438B-9798-942C4B8FC043}" type="datetimeFigureOut">
              <a:rPr lang="es-MX" smtClean="0"/>
              <a:t>12/12/2022</a:t>
            </a:fld>
            <a:endParaRPr lang="es-MX"/>
          </a:p>
        </p:txBody>
      </p:sp>
      <p:sp>
        <p:nvSpPr>
          <p:cNvPr id="6" name="Marcador de pie de página 5">
            <a:extLst>
              <a:ext uri="{FF2B5EF4-FFF2-40B4-BE49-F238E27FC236}">
                <a16:creationId xmlns:a16="http://schemas.microsoft.com/office/drawing/2014/main" id="{322EEA80-B704-0358-CC8D-D168B229CC9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167F3B4-7BB0-5BC7-5622-44532656B975}"/>
              </a:ext>
            </a:extLst>
          </p:cNvPr>
          <p:cNvSpPr>
            <a:spLocks noGrp="1"/>
          </p:cNvSpPr>
          <p:nvPr>
            <p:ph type="sldNum" sz="quarter" idx="12"/>
          </p:nvPr>
        </p:nvSpPr>
        <p:spPr/>
        <p:txBody>
          <a:bodyPr/>
          <a:lstStyle/>
          <a:p>
            <a:fld id="{93D7553A-1BA0-471E-B36B-2DAC4145FB26}" type="slidenum">
              <a:rPr lang="es-MX" smtClean="0"/>
              <a:t>‹Nº›</a:t>
            </a:fld>
            <a:endParaRPr lang="es-MX"/>
          </a:p>
        </p:txBody>
      </p:sp>
    </p:spTree>
    <p:extLst>
      <p:ext uri="{BB962C8B-B14F-4D97-AF65-F5344CB8AC3E}">
        <p14:creationId xmlns:p14="http://schemas.microsoft.com/office/powerpoint/2010/main" val="106185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CF9A69-7DA0-119D-E2B3-4462BBB59AF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A72EEFE-68B7-B4AF-9282-A6E3DD4F35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281FCF6-D92F-5BDA-80AB-D56CE1B0B94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B4EA04D1-29DA-7E81-A11F-1D68A9C96B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0C5473F-B2DA-A470-E6AD-54FCABA57F8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B6377E54-6888-7A2B-B280-BFFA210A6CB5}"/>
              </a:ext>
            </a:extLst>
          </p:cNvPr>
          <p:cNvSpPr>
            <a:spLocks noGrp="1"/>
          </p:cNvSpPr>
          <p:nvPr>
            <p:ph type="dt" sz="half" idx="10"/>
          </p:nvPr>
        </p:nvSpPr>
        <p:spPr/>
        <p:txBody>
          <a:bodyPr/>
          <a:lstStyle/>
          <a:p>
            <a:fld id="{D12F1CDC-F6F9-438B-9798-942C4B8FC043}" type="datetimeFigureOut">
              <a:rPr lang="es-MX" smtClean="0"/>
              <a:t>12/12/2022</a:t>
            </a:fld>
            <a:endParaRPr lang="es-MX"/>
          </a:p>
        </p:txBody>
      </p:sp>
      <p:sp>
        <p:nvSpPr>
          <p:cNvPr id="8" name="Marcador de pie de página 7">
            <a:extLst>
              <a:ext uri="{FF2B5EF4-FFF2-40B4-BE49-F238E27FC236}">
                <a16:creationId xmlns:a16="http://schemas.microsoft.com/office/drawing/2014/main" id="{1921CED0-F255-7105-E4D5-4CCE4FBDBA19}"/>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1510C47E-D14E-E66D-80AF-64E1E9ED024E}"/>
              </a:ext>
            </a:extLst>
          </p:cNvPr>
          <p:cNvSpPr>
            <a:spLocks noGrp="1"/>
          </p:cNvSpPr>
          <p:nvPr>
            <p:ph type="sldNum" sz="quarter" idx="12"/>
          </p:nvPr>
        </p:nvSpPr>
        <p:spPr/>
        <p:txBody>
          <a:bodyPr/>
          <a:lstStyle/>
          <a:p>
            <a:fld id="{93D7553A-1BA0-471E-B36B-2DAC4145FB26}" type="slidenum">
              <a:rPr lang="es-MX" smtClean="0"/>
              <a:t>‹Nº›</a:t>
            </a:fld>
            <a:endParaRPr lang="es-MX"/>
          </a:p>
        </p:txBody>
      </p:sp>
    </p:spTree>
    <p:extLst>
      <p:ext uri="{BB962C8B-B14F-4D97-AF65-F5344CB8AC3E}">
        <p14:creationId xmlns:p14="http://schemas.microsoft.com/office/powerpoint/2010/main" val="215739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A8BDEC-1AE8-9661-27C7-DFD4BA5533F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70E19EB3-FDCD-E3B6-741A-EA838609524C}"/>
              </a:ext>
            </a:extLst>
          </p:cNvPr>
          <p:cNvSpPr>
            <a:spLocks noGrp="1"/>
          </p:cNvSpPr>
          <p:nvPr>
            <p:ph type="dt" sz="half" idx="10"/>
          </p:nvPr>
        </p:nvSpPr>
        <p:spPr/>
        <p:txBody>
          <a:bodyPr/>
          <a:lstStyle/>
          <a:p>
            <a:fld id="{D12F1CDC-F6F9-438B-9798-942C4B8FC043}" type="datetimeFigureOut">
              <a:rPr lang="es-MX" smtClean="0"/>
              <a:t>12/12/2022</a:t>
            </a:fld>
            <a:endParaRPr lang="es-MX"/>
          </a:p>
        </p:txBody>
      </p:sp>
      <p:sp>
        <p:nvSpPr>
          <p:cNvPr id="4" name="Marcador de pie de página 3">
            <a:extLst>
              <a:ext uri="{FF2B5EF4-FFF2-40B4-BE49-F238E27FC236}">
                <a16:creationId xmlns:a16="http://schemas.microsoft.com/office/drawing/2014/main" id="{461AB5CC-CE03-71C5-49D6-9E1A9B8CF6DD}"/>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EA8D70EA-3FB7-3AE8-4C3A-CFDAF4EA4B1B}"/>
              </a:ext>
            </a:extLst>
          </p:cNvPr>
          <p:cNvSpPr>
            <a:spLocks noGrp="1"/>
          </p:cNvSpPr>
          <p:nvPr>
            <p:ph type="sldNum" sz="quarter" idx="12"/>
          </p:nvPr>
        </p:nvSpPr>
        <p:spPr/>
        <p:txBody>
          <a:bodyPr/>
          <a:lstStyle/>
          <a:p>
            <a:fld id="{93D7553A-1BA0-471E-B36B-2DAC4145FB26}" type="slidenum">
              <a:rPr lang="es-MX" smtClean="0"/>
              <a:t>‹Nº›</a:t>
            </a:fld>
            <a:endParaRPr lang="es-MX"/>
          </a:p>
        </p:txBody>
      </p:sp>
    </p:spTree>
    <p:extLst>
      <p:ext uri="{BB962C8B-B14F-4D97-AF65-F5344CB8AC3E}">
        <p14:creationId xmlns:p14="http://schemas.microsoft.com/office/powerpoint/2010/main" val="3697389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5BC523C-519E-1323-E02C-03655E894DF3}"/>
              </a:ext>
            </a:extLst>
          </p:cNvPr>
          <p:cNvSpPr>
            <a:spLocks noGrp="1"/>
          </p:cNvSpPr>
          <p:nvPr>
            <p:ph type="dt" sz="half" idx="10"/>
          </p:nvPr>
        </p:nvSpPr>
        <p:spPr/>
        <p:txBody>
          <a:bodyPr/>
          <a:lstStyle/>
          <a:p>
            <a:fld id="{D12F1CDC-F6F9-438B-9798-942C4B8FC043}" type="datetimeFigureOut">
              <a:rPr lang="es-MX" smtClean="0"/>
              <a:t>12/12/2022</a:t>
            </a:fld>
            <a:endParaRPr lang="es-MX"/>
          </a:p>
        </p:txBody>
      </p:sp>
      <p:sp>
        <p:nvSpPr>
          <p:cNvPr id="3" name="Marcador de pie de página 2">
            <a:extLst>
              <a:ext uri="{FF2B5EF4-FFF2-40B4-BE49-F238E27FC236}">
                <a16:creationId xmlns:a16="http://schemas.microsoft.com/office/drawing/2014/main" id="{69A808F2-2B52-4FF0-50F5-7183CE8B0D3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E92EBFF7-CFCF-BD01-7DEE-272F7FA275D7}"/>
              </a:ext>
            </a:extLst>
          </p:cNvPr>
          <p:cNvSpPr>
            <a:spLocks noGrp="1"/>
          </p:cNvSpPr>
          <p:nvPr>
            <p:ph type="sldNum" sz="quarter" idx="12"/>
          </p:nvPr>
        </p:nvSpPr>
        <p:spPr/>
        <p:txBody>
          <a:bodyPr/>
          <a:lstStyle/>
          <a:p>
            <a:fld id="{93D7553A-1BA0-471E-B36B-2DAC4145FB26}" type="slidenum">
              <a:rPr lang="es-MX" smtClean="0"/>
              <a:t>‹Nº›</a:t>
            </a:fld>
            <a:endParaRPr lang="es-MX"/>
          </a:p>
        </p:txBody>
      </p:sp>
    </p:spTree>
    <p:extLst>
      <p:ext uri="{BB962C8B-B14F-4D97-AF65-F5344CB8AC3E}">
        <p14:creationId xmlns:p14="http://schemas.microsoft.com/office/powerpoint/2010/main" val="2214956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92324-5432-47F2-4DD3-4431B02E4F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1DF6AFA-3BFE-25CB-8A11-22C99F70CB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2005D54D-DE5F-7F2B-D7D2-4CB5D14F8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89FFFFB-E9F8-48C1-E8E2-B57BF06D4F34}"/>
              </a:ext>
            </a:extLst>
          </p:cNvPr>
          <p:cNvSpPr>
            <a:spLocks noGrp="1"/>
          </p:cNvSpPr>
          <p:nvPr>
            <p:ph type="dt" sz="half" idx="10"/>
          </p:nvPr>
        </p:nvSpPr>
        <p:spPr/>
        <p:txBody>
          <a:bodyPr/>
          <a:lstStyle/>
          <a:p>
            <a:fld id="{D12F1CDC-F6F9-438B-9798-942C4B8FC043}" type="datetimeFigureOut">
              <a:rPr lang="es-MX" smtClean="0"/>
              <a:t>12/12/2022</a:t>
            </a:fld>
            <a:endParaRPr lang="es-MX"/>
          </a:p>
        </p:txBody>
      </p:sp>
      <p:sp>
        <p:nvSpPr>
          <p:cNvPr id="6" name="Marcador de pie de página 5">
            <a:extLst>
              <a:ext uri="{FF2B5EF4-FFF2-40B4-BE49-F238E27FC236}">
                <a16:creationId xmlns:a16="http://schemas.microsoft.com/office/drawing/2014/main" id="{79B61F15-0861-B1D1-9776-8FBE84AA8D7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492EFDF-787E-AE76-9D05-D0EB6AE28A05}"/>
              </a:ext>
            </a:extLst>
          </p:cNvPr>
          <p:cNvSpPr>
            <a:spLocks noGrp="1"/>
          </p:cNvSpPr>
          <p:nvPr>
            <p:ph type="sldNum" sz="quarter" idx="12"/>
          </p:nvPr>
        </p:nvSpPr>
        <p:spPr/>
        <p:txBody>
          <a:bodyPr/>
          <a:lstStyle/>
          <a:p>
            <a:fld id="{93D7553A-1BA0-471E-B36B-2DAC4145FB26}" type="slidenum">
              <a:rPr lang="es-MX" smtClean="0"/>
              <a:t>‹Nº›</a:t>
            </a:fld>
            <a:endParaRPr lang="es-MX"/>
          </a:p>
        </p:txBody>
      </p:sp>
    </p:spTree>
    <p:extLst>
      <p:ext uri="{BB962C8B-B14F-4D97-AF65-F5344CB8AC3E}">
        <p14:creationId xmlns:p14="http://schemas.microsoft.com/office/powerpoint/2010/main" val="612983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F2B3DF-5A81-732E-EA39-E09AD9809C9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21787395-A2A2-65AA-9E4D-0FA49FC3AD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7E9DEACE-C5CC-166D-9314-B4A40C61E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C7C96BE-A551-8252-BF4A-50B34B811FB9}"/>
              </a:ext>
            </a:extLst>
          </p:cNvPr>
          <p:cNvSpPr>
            <a:spLocks noGrp="1"/>
          </p:cNvSpPr>
          <p:nvPr>
            <p:ph type="dt" sz="half" idx="10"/>
          </p:nvPr>
        </p:nvSpPr>
        <p:spPr/>
        <p:txBody>
          <a:bodyPr/>
          <a:lstStyle/>
          <a:p>
            <a:fld id="{D12F1CDC-F6F9-438B-9798-942C4B8FC043}" type="datetimeFigureOut">
              <a:rPr lang="es-MX" smtClean="0"/>
              <a:t>12/12/2022</a:t>
            </a:fld>
            <a:endParaRPr lang="es-MX"/>
          </a:p>
        </p:txBody>
      </p:sp>
      <p:sp>
        <p:nvSpPr>
          <p:cNvPr id="6" name="Marcador de pie de página 5">
            <a:extLst>
              <a:ext uri="{FF2B5EF4-FFF2-40B4-BE49-F238E27FC236}">
                <a16:creationId xmlns:a16="http://schemas.microsoft.com/office/drawing/2014/main" id="{4886E412-77F3-C978-208C-B9DBA65465C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E53541F-F1E0-15DC-A4D8-4920E653B232}"/>
              </a:ext>
            </a:extLst>
          </p:cNvPr>
          <p:cNvSpPr>
            <a:spLocks noGrp="1"/>
          </p:cNvSpPr>
          <p:nvPr>
            <p:ph type="sldNum" sz="quarter" idx="12"/>
          </p:nvPr>
        </p:nvSpPr>
        <p:spPr/>
        <p:txBody>
          <a:bodyPr/>
          <a:lstStyle/>
          <a:p>
            <a:fld id="{93D7553A-1BA0-471E-B36B-2DAC4145FB26}" type="slidenum">
              <a:rPr lang="es-MX" smtClean="0"/>
              <a:t>‹Nº›</a:t>
            </a:fld>
            <a:endParaRPr lang="es-MX"/>
          </a:p>
        </p:txBody>
      </p:sp>
    </p:spTree>
    <p:extLst>
      <p:ext uri="{BB962C8B-B14F-4D97-AF65-F5344CB8AC3E}">
        <p14:creationId xmlns:p14="http://schemas.microsoft.com/office/powerpoint/2010/main" val="3327563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53EDDF0-8DEF-7528-DD3D-A8B76B2453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3642190-7DA5-8F1F-5FA1-C1CE52863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E8F503C-223D-610E-ED48-9C849D70A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2F1CDC-F6F9-438B-9798-942C4B8FC043}" type="datetimeFigureOut">
              <a:rPr lang="es-MX" smtClean="0"/>
              <a:t>12/12/2022</a:t>
            </a:fld>
            <a:endParaRPr lang="es-MX"/>
          </a:p>
        </p:txBody>
      </p:sp>
      <p:sp>
        <p:nvSpPr>
          <p:cNvPr id="5" name="Marcador de pie de página 4">
            <a:extLst>
              <a:ext uri="{FF2B5EF4-FFF2-40B4-BE49-F238E27FC236}">
                <a16:creationId xmlns:a16="http://schemas.microsoft.com/office/drawing/2014/main" id="{403DE93C-0452-FFBC-E148-E263013F37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133E8160-1E67-C700-FDAA-1D63360A11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D7553A-1BA0-471E-B36B-2DAC4145FB26}" type="slidenum">
              <a:rPr lang="es-MX" smtClean="0"/>
              <a:t>‹Nº›</a:t>
            </a:fld>
            <a:endParaRPr lang="es-MX"/>
          </a:p>
        </p:txBody>
      </p:sp>
    </p:spTree>
    <p:extLst>
      <p:ext uri="{BB962C8B-B14F-4D97-AF65-F5344CB8AC3E}">
        <p14:creationId xmlns:p14="http://schemas.microsoft.com/office/powerpoint/2010/main" val="3663294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83275C6-962A-1D40-0715-BCFE3ACEE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76058"/>
          </a:xfrm>
          <a:prstGeom prst="rect">
            <a:avLst/>
          </a:prstGeom>
        </p:spPr>
      </p:pic>
    </p:spTree>
    <p:extLst>
      <p:ext uri="{BB962C8B-B14F-4D97-AF65-F5344CB8AC3E}">
        <p14:creationId xmlns:p14="http://schemas.microsoft.com/office/powerpoint/2010/main" val="3971935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FCED9C2-DF7F-7EA3-B568-B0F046E8A7FB}"/>
              </a:ext>
            </a:extLst>
          </p:cNvPr>
          <p:cNvSpPr txBox="1"/>
          <p:nvPr/>
        </p:nvSpPr>
        <p:spPr>
          <a:xfrm>
            <a:off x="3962400" y="591067"/>
            <a:ext cx="4267200" cy="369332"/>
          </a:xfrm>
          <a:prstGeom prst="rect">
            <a:avLst/>
          </a:prstGeom>
          <a:noFill/>
        </p:spPr>
        <p:txBody>
          <a:bodyPr wrap="square" rtlCol="0">
            <a:spAutoFit/>
          </a:bodyPr>
          <a:lstStyle/>
          <a:p>
            <a:pPr algn="ctr"/>
            <a:r>
              <a:rPr lang="es-MX" dirty="0">
                <a:solidFill>
                  <a:srgbClr val="ACB4C3"/>
                </a:solidFill>
                <a:latin typeface="LehmannW08-Regular" panose="04030605040A02020202" pitchFamily="82" charset="0"/>
              </a:rPr>
              <a:t>‘BOLICHE’</a:t>
            </a:r>
          </a:p>
        </p:txBody>
      </p:sp>
      <p:sp>
        <p:nvSpPr>
          <p:cNvPr id="3" name="CuadroTexto 2">
            <a:extLst>
              <a:ext uri="{FF2B5EF4-FFF2-40B4-BE49-F238E27FC236}">
                <a16:creationId xmlns:a16="http://schemas.microsoft.com/office/drawing/2014/main" id="{5877C53B-6214-2E21-112C-A38A009EF536}"/>
              </a:ext>
            </a:extLst>
          </p:cNvPr>
          <p:cNvSpPr txBox="1"/>
          <p:nvPr/>
        </p:nvSpPr>
        <p:spPr>
          <a:xfrm>
            <a:off x="1045029" y="1175657"/>
            <a:ext cx="10072914" cy="5355312"/>
          </a:xfrm>
          <a:prstGeom prst="rect">
            <a:avLst/>
          </a:prstGeom>
          <a:noFill/>
        </p:spPr>
        <p:txBody>
          <a:bodyPr wrap="square" rtlCol="0">
            <a:spAutoFit/>
          </a:bodyPr>
          <a:lstStyle/>
          <a:p>
            <a:r>
              <a:rPr lang="es-MX" dirty="0"/>
              <a:t>El Jefe de la sucursal requiere crear un base de dato que contenga la información de cada registro de las misma. Se pide realizar el diseño en el Modelo ER sabiendo que:</a:t>
            </a:r>
          </a:p>
          <a:p>
            <a:endParaRPr lang="es-MX" dirty="0"/>
          </a:p>
          <a:p>
            <a:r>
              <a:rPr lang="es-MX" dirty="0"/>
              <a:t>Una Sucursal contiene diversas áreas en donde se integra el </a:t>
            </a:r>
            <a:r>
              <a:rPr lang="es-MX" dirty="0" err="1"/>
              <a:t>Almacen</a:t>
            </a:r>
            <a:r>
              <a:rPr lang="es-MX" dirty="0"/>
              <a:t>, Empleado, Bar, Tienda de Regalos ApoyoFundaciones, Promoción, Torneo, Membresía, Estacionamiento, </a:t>
            </a:r>
            <a:r>
              <a:rPr lang="es-MX" dirty="0" err="1"/>
              <a:t>Area</a:t>
            </a:r>
            <a:r>
              <a:rPr lang="es-MX" dirty="0"/>
              <a:t> de Fumadores y las Reservas</a:t>
            </a:r>
          </a:p>
          <a:p>
            <a:endParaRPr lang="es-MX" dirty="0"/>
          </a:p>
          <a:p>
            <a:r>
              <a:rPr lang="es-MX" dirty="0"/>
              <a:t>Cada Almacén se requiere suministrar cada Venta de Productos la cual esta Administra los Productos y tienen su propia </a:t>
            </a:r>
            <a:r>
              <a:rPr lang="es-MX" dirty="0" err="1"/>
              <a:t>Personalizacion</a:t>
            </a:r>
            <a:r>
              <a:rPr lang="es-MX" dirty="0"/>
              <a:t>.</a:t>
            </a:r>
          </a:p>
          <a:p>
            <a:r>
              <a:rPr lang="es-MX" dirty="0"/>
              <a:t>Cada Camión tiene integrado a un camionero la cual este distribuye cada Venta de los productos.</a:t>
            </a:r>
          </a:p>
          <a:p>
            <a:r>
              <a:rPr lang="es-MX" dirty="0"/>
              <a:t>Varias promociones tienen distintas Temporadas y estas ofrecen cada Festejo que tienen su paquete de cumpleaños y cada una ofrece una Tarjeta de Regalo</a:t>
            </a:r>
          </a:p>
          <a:p>
            <a:r>
              <a:rPr lang="es-MX" dirty="0"/>
              <a:t>Cada vez que se realiza un apoyo a la sucursal va directo al ApoyoFundaciones que contienen varios grupos en el </a:t>
            </a:r>
            <a:r>
              <a:rPr lang="es-MX" dirty="0" err="1"/>
              <a:t>AreaSocial</a:t>
            </a:r>
            <a:endParaRPr lang="es-MX" dirty="0"/>
          </a:p>
          <a:p>
            <a:r>
              <a:rPr lang="es-MX" dirty="0"/>
              <a:t>Cada Cliente compra un boleto para acceder a la sucursal la cual este también puede realizar otra compra para adquirir una </a:t>
            </a:r>
            <a:r>
              <a:rPr lang="es-MX" dirty="0" err="1"/>
              <a:t>Membresia</a:t>
            </a:r>
            <a:r>
              <a:rPr lang="es-MX" dirty="0"/>
              <a:t> o poder adquirir una Reserva.</a:t>
            </a:r>
          </a:p>
          <a:p>
            <a:r>
              <a:rPr lang="es-MX" dirty="0"/>
              <a:t>Cada Empleado necesita un Puesto y estos ofrecen un servicio la cual ocupan un área de trabajo</a:t>
            </a:r>
          </a:p>
          <a:p>
            <a:r>
              <a:rPr lang="es-MX" dirty="0"/>
              <a:t>El Empleado obtiene un horario distinto</a:t>
            </a:r>
          </a:p>
          <a:p>
            <a:endParaRPr lang="es-MX" dirty="0"/>
          </a:p>
          <a:p>
            <a:endParaRPr lang="es-MX" dirty="0"/>
          </a:p>
        </p:txBody>
      </p:sp>
    </p:spTree>
    <p:extLst>
      <p:ext uri="{BB962C8B-B14F-4D97-AF65-F5344CB8AC3E}">
        <p14:creationId xmlns:p14="http://schemas.microsoft.com/office/powerpoint/2010/main" val="659997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1" name="Conector recto 370">
            <a:extLst>
              <a:ext uri="{FF2B5EF4-FFF2-40B4-BE49-F238E27FC236}">
                <a16:creationId xmlns:a16="http://schemas.microsoft.com/office/drawing/2014/main" id="{4291324E-CEA9-206D-F93C-2B073ACE7B8C}"/>
              </a:ext>
            </a:extLst>
          </p:cNvPr>
          <p:cNvCxnSpPr>
            <a:cxnSpLocks/>
          </p:cNvCxnSpPr>
          <p:nvPr/>
        </p:nvCxnSpPr>
        <p:spPr>
          <a:xfrm flipV="1">
            <a:off x="5613803" y="3800101"/>
            <a:ext cx="466958" cy="37988"/>
          </a:xfrm>
          <a:prstGeom prst="line">
            <a:avLst/>
          </a:prstGeom>
        </p:spPr>
        <p:style>
          <a:lnRef idx="2">
            <a:schemeClr val="dk1"/>
          </a:lnRef>
          <a:fillRef idx="0">
            <a:schemeClr val="dk1"/>
          </a:fillRef>
          <a:effectRef idx="1">
            <a:schemeClr val="dk1"/>
          </a:effectRef>
          <a:fontRef idx="minor">
            <a:schemeClr val="tx1"/>
          </a:fontRef>
        </p:style>
      </p:cxnSp>
      <p:cxnSp>
        <p:nvCxnSpPr>
          <p:cNvPr id="367" name="Conector recto 366">
            <a:extLst>
              <a:ext uri="{FF2B5EF4-FFF2-40B4-BE49-F238E27FC236}">
                <a16:creationId xmlns:a16="http://schemas.microsoft.com/office/drawing/2014/main" id="{2CEA04BE-FFA7-F5E8-D2C0-F11695069C6C}"/>
              </a:ext>
            </a:extLst>
          </p:cNvPr>
          <p:cNvCxnSpPr>
            <a:cxnSpLocks/>
            <a:stCxn id="9" idx="1"/>
          </p:cNvCxnSpPr>
          <p:nvPr/>
        </p:nvCxnSpPr>
        <p:spPr>
          <a:xfrm flipH="1" flipV="1">
            <a:off x="5476490" y="2382055"/>
            <a:ext cx="2130138" cy="37782"/>
          </a:xfrm>
          <a:prstGeom prst="line">
            <a:avLst/>
          </a:prstGeom>
        </p:spPr>
        <p:style>
          <a:lnRef idx="2">
            <a:schemeClr val="dk1"/>
          </a:lnRef>
          <a:fillRef idx="0">
            <a:schemeClr val="dk1"/>
          </a:fillRef>
          <a:effectRef idx="1">
            <a:schemeClr val="dk1"/>
          </a:effectRef>
          <a:fontRef idx="minor">
            <a:schemeClr val="tx1"/>
          </a:fontRef>
        </p:style>
      </p:cxnSp>
      <p:cxnSp>
        <p:nvCxnSpPr>
          <p:cNvPr id="362" name="Conector recto 361">
            <a:extLst>
              <a:ext uri="{FF2B5EF4-FFF2-40B4-BE49-F238E27FC236}">
                <a16:creationId xmlns:a16="http://schemas.microsoft.com/office/drawing/2014/main" id="{27696B5E-C741-0E34-37CE-45EC8E86C508}"/>
              </a:ext>
            </a:extLst>
          </p:cNvPr>
          <p:cNvCxnSpPr>
            <a:cxnSpLocks/>
          </p:cNvCxnSpPr>
          <p:nvPr/>
        </p:nvCxnSpPr>
        <p:spPr>
          <a:xfrm flipH="1">
            <a:off x="5451364" y="2359880"/>
            <a:ext cx="10634" cy="1023098"/>
          </a:xfrm>
          <a:prstGeom prst="line">
            <a:avLst/>
          </a:prstGeom>
        </p:spPr>
        <p:style>
          <a:lnRef idx="2">
            <a:schemeClr val="dk1"/>
          </a:lnRef>
          <a:fillRef idx="0">
            <a:schemeClr val="dk1"/>
          </a:fillRef>
          <a:effectRef idx="1">
            <a:schemeClr val="dk1"/>
          </a:effectRef>
          <a:fontRef idx="minor">
            <a:schemeClr val="tx1"/>
          </a:fontRef>
        </p:style>
      </p:cxnSp>
      <p:cxnSp>
        <p:nvCxnSpPr>
          <p:cNvPr id="306" name="Conector recto 305">
            <a:extLst>
              <a:ext uri="{FF2B5EF4-FFF2-40B4-BE49-F238E27FC236}">
                <a16:creationId xmlns:a16="http://schemas.microsoft.com/office/drawing/2014/main" id="{E8AB6FEF-67DC-DBB8-D348-784204BA219B}"/>
              </a:ext>
            </a:extLst>
          </p:cNvPr>
          <p:cNvCxnSpPr>
            <a:cxnSpLocks/>
          </p:cNvCxnSpPr>
          <p:nvPr/>
        </p:nvCxnSpPr>
        <p:spPr>
          <a:xfrm flipH="1">
            <a:off x="2802119" y="261282"/>
            <a:ext cx="527059" cy="0"/>
          </a:xfrm>
          <a:prstGeom prst="line">
            <a:avLst/>
          </a:prstGeom>
        </p:spPr>
        <p:style>
          <a:lnRef idx="2">
            <a:schemeClr val="dk1"/>
          </a:lnRef>
          <a:fillRef idx="0">
            <a:schemeClr val="dk1"/>
          </a:fillRef>
          <a:effectRef idx="1">
            <a:schemeClr val="dk1"/>
          </a:effectRef>
          <a:fontRef idx="minor">
            <a:schemeClr val="tx1"/>
          </a:fontRef>
        </p:style>
      </p:cxnSp>
      <p:cxnSp>
        <p:nvCxnSpPr>
          <p:cNvPr id="304" name="Conector recto 303">
            <a:extLst>
              <a:ext uri="{FF2B5EF4-FFF2-40B4-BE49-F238E27FC236}">
                <a16:creationId xmlns:a16="http://schemas.microsoft.com/office/drawing/2014/main" id="{D781141A-50D6-3578-4397-7811B49E8D44}"/>
              </a:ext>
            </a:extLst>
          </p:cNvPr>
          <p:cNvCxnSpPr>
            <a:cxnSpLocks/>
          </p:cNvCxnSpPr>
          <p:nvPr/>
        </p:nvCxnSpPr>
        <p:spPr>
          <a:xfrm flipV="1">
            <a:off x="2695439" y="288952"/>
            <a:ext cx="3243" cy="513981"/>
          </a:xfrm>
          <a:prstGeom prst="line">
            <a:avLst/>
          </a:prstGeom>
        </p:spPr>
        <p:style>
          <a:lnRef idx="2">
            <a:schemeClr val="dk1"/>
          </a:lnRef>
          <a:fillRef idx="0">
            <a:schemeClr val="dk1"/>
          </a:fillRef>
          <a:effectRef idx="1">
            <a:schemeClr val="dk1"/>
          </a:effectRef>
          <a:fontRef idx="minor">
            <a:schemeClr val="tx1"/>
          </a:fontRef>
        </p:style>
      </p:cxnSp>
      <p:cxnSp>
        <p:nvCxnSpPr>
          <p:cNvPr id="268" name="Conector recto 267">
            <a:extLst>
              <a:ext uri="{FF2B5EF4-FFF2-40B4-BE49-F238E27FC236}">
                <a16:creationId xmlns:a16="http://schemas.microsoft.com/office/drawing/2014/main" id="{302A8691-87EC-F39E-7A19-BFBDB44D65F6}"/>
              </a:ext>
            </a:extLst>
          </p:cNvPr>
          <p:cNvCxnSpPr>
            <a:cxnSpLocks/>
          </p:cNvCxnSpPr>
          <p:nvPr/>
        </p:nvCxnSpPr>
        <p:spPr>
          <a:xfrm flipH="1" flipV="1">
            <a:off x="1389671" y="465473"/>
            <a:ext cx="11629" cy="463010"/>
          </a:xfrm>
          <a:prstGeom prst="line">
            <a:avLst/>
          </a:prstGeom>
        </p:spPr>
        <p:style>
          <a:lnRef idx="2">
            <a:schemeClr val="dk1"/>
          </a:lnRef>
          <a:fillRef idx="0">
            <a:schemeClr val="dk1"/>
          </a:fillRef>
          <a:effectRef idx="1">
            <a:schemeClr val="dk1"/>
          </a:effectRef>
          <a:fontRef idx="minor">
            <a:schemeClr val="tx1"/>
          </a:fontRef>
        </p:style>
      </p:cxnSp>
      <p:cxnSp>
        <p:nvCxnSpPr>
          <p:cNvPr id="272" name="Conector recto 271">
            <a:extLst>
              <a:ext uri="{FF2B5EF4-FFF2-40B4-BE49-F238E27FC236}">
                <a16:creationId xmlns:a16="http://schemas.microsoft.com/office/drawing/2014/main" id="{09212294-92B5-53D0-134D-42E258C55535}"/>
              </a:ext>
            </a:extLst>
          </p:cNvPr>
          <p:cNvCxnSpPr>
            <a:cxnSpLocks/>
          </p:cNvCxnSpPr>
          <p:nvPr/>
        </p:nvCxnSpPr>
        <p:spPr>
          <a:xfrm flipV="1">
            <a:off x="885298" y="535296"/>
            <a:ext cx="0" cy="762011"/>
          </a:xfrm>
          <a:prstGeom prst="line">
            <a:avLst/>
          </a:prstGeom>
        </p:spPr>
        <p:style>
          <a:lnRef idx="2">
            <a:schemeClr val="dk1"/>
          </a:lnRef>
          <a:fillRef idx="0">
            <a:schemeClr val="dk1"/>
          </a:fillRef>
          <a:effectRef idx="1">
            <a:schemeClr val="dk1"/>
          </a:effectRef>
          <a:fontRef idx="minor">
            <a:schemeClr val="tx1"/>
          </a:fontRef>
        </p:style>
      </p:cxnSp>
      <p:cxnSp>
        <p:nvCxnSpPr>
          <p:cNvPr id="270" name="Conector recto 269">
            <a:extLst>
              <a:ext uri="{FF2B5EF4-FFF2-40B4-BE49-F238E27FC236}">
                <a16:creationId xmlns:a16="http://schemas.microsoft.com/office/drawing/2014/main" id="{CA29225C-8739-6053-6795-5D6B7FB6C150}"/>
              </a:ext>
            </a:extLst>
          </p:cNvPr>
          <p:cNvCxnSpPr>
            <a:cxnSpLocks/>
          </p:cNvCxnSpPr>
          <p:nvPr/>
        </p:nvCxnSpPr>
        <p:spPr>
          <a:xfrm flipV="1">
            <a:off x="1427270" y="1120757"/>
            <a:ext cx="0" cy="411317"/>
          </a:xfrm>
          <a:prstGeom prst="line">
            <a:avLst/>
          </a:prstGeom>
        </p:spPr>
        <p:style>
          <a:lnRef idx="2">
            <a:schemeClr val="dk1"/>
          </a:lnRef>
          <a:fillRef idx="0">
            <a:schemeClr val="dk1"/>
          </a:fillRef>
          <a:effectRef idx="1">
            <a:schemeClr val="dk1"/>
          </a:effectRef>
          <a:fontRef idx="minor">
            <a:schemeClr val="tx1"/>
          </a:fontRef>
        </p:style>
      </p:cxnSp>
      <p:cxnSp>
        <p:nvCxnSpPr>
          <p:cNvPr id="266" name="Conector recto 265">
            <a:extLst>
              <a:ext uri="{FF2B5EF4-FFF2-40B4-BE49-F238E27FC236}">
                <a16:creationId xmlns:a16="http://schemas.microsoft.com/office/drawing/2014/main" id="{69645B03-6C7C-ECE1-73EF-34AB417DDF6A}"/>
              </a:ext>
            </a:extLst>
          </p:cNvPr>
          <p:cNvCxnSpPr>
            <a:cxnSpLocks/>
          </p:cNvCxnSpPr>
          <p:nvPr/>
        </p:nvCxnSpPr>
        <p:spPr>
          <a:xfrm flipH="1" flipV="1">
            <a:off x="262071" y="411263"/>
            <a:ext cx="28248" cy="1153298"/>
          </a:xfrm>
          <a:prstGeom prst="line">
            <a:avLst/>
          </a:prstGeom>
        </p:spPr>
        <p:style>
          <a:lnRef idx="2">
            <a:schemeClr val="dk1"/>
          </a:lnRef>
          <a:fillRef idx="0">
            <a:schemeClr val="dk1"/>
          </a:fillRef>
          <a:effectRef idx="1">
            <a:schemeClr val="dk1"/>
          </a:effectRef>
          <a:fontRef idx="minor">
            <a:schemeClr val="tx1"/>
          </a:fontRef>
        </p:style>
      </p:cxnSp>
      <p:sp>
        <p:nvSpPr>
          <p:cNvPr id="267" name="Diagrama de flujo: decisión 266">
            <a:extLst>
              <a:ext uri="{FF2B5EF4-FFF2-40B4-BE49-F238E27FC236}">
                <a16:creationId xmlns:a16="http://schemas.microsoft.com/office/drawing/2014/main" id="{531617F0-2696-C79F-B606-19CFB33756BF}"/>
              </a:ext>
            </a:extLst>
          </p:cNvPr>
          <p:cNvSpPr/>
          <p:nvPr/>
        </p:nvSpPr>
        <p:spPr>
          <a:xfrm>
            <a:off x="671363" y="757971"/>
            <a:ext cx="431799" cy="235905"/>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57" name="Conector recto 256">
            <a:extLst>
              <a:ext uri="{FF2B5EF4-FFF2-40B4-BE49-F238E27FC236}">
                <a16:creationId xmlns:a16="http://schemas.microsoft.com/office/drawing/2014/main" id="{5C9B4F93-0959-7B69-1F7E-A11E9F1D22BD}"/>
              </a:ext>
            </a:extLst>
          </p:cNvPr>
          <p:cNvCxnSpPr>
            <a:cxnSpLocks/>
          </p:cNvCxnSpPr>
          <p:nvPr/>
        </p:nvCxnSpPr>
        <p:spPr>
          <a:xfrm flipV="1">
            <a:off x="1953200" y="415170"/>
            <a:ext cx="0" cy="386352"/>
          </a:xfrm>
          <a:prstGeom prst="line">
            <a:avLst/>
          </a:prstGeom>
        </p:spPr>
        <p:style>
          <a:lnRef idx="2">
            <a:schemeClr val="dk1"/>
          </a:lnRef>
          <a:fillRef idx="0">
            <a:schemeClr val="dk1"/>
          </a:fillRef>
          <a:effectRef idx="1">
            <a:schemeClr val="dk1"/>
          </a:effectRef>
          <a:fontRef idx="minor">
            <a:schemeClr val="tx1"/>
          </a:fontRef>
        </p:style>
      </p:cxnSp>
      <p:cxnSp>
        <p:nvCxnSpPr>
          <p:cNvPr id="255" name="Conector recto 254">
            <a:extLst>
              <a:ext uri="{FF2B5EF4-FFF2-40B4-BE49-F238E27FC236}">
                <a16:creationId xmlns:a16="http://schemas.microsoft.com/office/drawing/2014/main" id="{5FB46CFF-5559-E7C3-777D-B6A6229D9360}"/>
              </a:ext>
            </a:extLst>
          </p:cNvPr>
          <p:cNvCxnSpPr>
            <a:cxnSpLocks/>
          </p:cNvCxnSpPr>
          <p:nvPr/>
        </p:nvCxnSpPr>
        <p:spPr>
          <a:xfrm>
            <a:off x="1678957" y="773839"/>
            <a:ext cx="749171" cy="14299"/>
          </a:xfrm>
          <a:prstGeom prst="line">
            <a:avLst/>
          </a:prstGeom>
        </p:spPr>
        <p:style>
          <a:lnRef idx="2">
            <a:schemeClr val="dk1"/>
          </a:lnRef>
          <a:fillRef idx="0">
            <a:schemeClr val="dk1"/>
          </a:fillRef>
          <a:effectRef idx="1">
            <a:schemeClr val="dk1"/>
          </a:effectRef>
          <a:fontRef idx="minor">
            <a:schemeClr val="tx1"/>
          </a:fontRef>
        </p:style>
      </p:cxnSp>
      <p:cxnSp>
        <p:nvCxnSpPr>
          <p:cNvPr id="252" name="Conector recto 251">
            <a:extLst>
              <a:ext uri="{FF2B5EF4-FFF2-40B4-BE49-F238E27FC236}">
                <a16:creationId xmlns:a16="http://schemas.microsoft.com/office/drawing/2014/main" id="{65A607DF-E454-C97E-F08D-CECE734E492D}"/>
              </a:ext>
            </a:extLst>
          </p:cNvPr>
          <p:cNvCxnSpPr>
            <a:cxnSpLocks/>
          </p:cNvCxnSpPr>
          <p:nvPr/>
        </p:nvCxnSpPr>
        <p:spPr>
          <a:xfrm>
            <a:off x="2936565" y="794373"/>
            <a:ext cx="749171" cy="14299"/>
          </a:xfrm>
          <a:prstGeom prst="line">
            <a:avLst/>
          </a:prstGeom>
        </p:spPr>
        <p:style>
          <a:lnRef idx="2">
            <a:schemeClr val="dk1"/>
          </a:lnRef>
          <a:fillRef idx="0">
            <a:schemeClr val="dk1"/>
          </a:fillRef>
          <a:effectRef idx="1">
            <a:schemeClr val="dk1"/>
          </a:effectRef>
          <a:fontRef idx="minor">
            <a:schemeClr val="tx1"/>
          </a:fontRef>
        </p:style>
      </p:cxnSp>
      <p:cxnSp>
        <p:nvCxnSpPr>
          <p:cNvPr id="246" name="Conector recto 245">
            <a:extLst>
              <a:ext uri="{FF2B5EF4-FFF2-40B4-BE49-F238E27FC236}">
                <a16:creationId xmlns:a16="http://schemas.microsoft.com/office/drawing/2014/main" id="{1CD946C1-DB8E-F988-A292-375E72766189}"/>
              </a:ext>
            </a:extLst>
          </p:cNvPr>
          <p:cNvCxnSpPr>
            <a:cxnSpLocks/>
          </p:cNvCxnSpPr>
          <p:nvPr/>
        </p:nvCxnSpPr>
        <p:spPr>
          <a:xfrm flipH="1" flipV="1">
            <a:off x="7896055" y="741433"/>
            <a:ext cx="17289" cy="1581283"/>
          </a:xfrm>
          <a:prstGeom prst="line">
            <a:avLst/>
          </a:prstGeom>
        </p:spPr>
        <p:style>
          <a:lnRef idx="2">
            <a:schemeClr val="dk1"/>
          </a:lnRef>
          <a:fillRef idx="0">
            <a:schemeClr val="dk1"/>
          </a:fillRef>
          <a:effectRef idx="1">
            <a:schemeClr val="dk1"/>
          </a:effectRef>
          <a:fontRef idx="minor">
            <a:schemeClr val="tx1"/>
          </a:fontRef>
        </p:style>
      </p:cxnSp>
      <p:cxnSp>
        <p:nvCxnSpPr>
          <p:cNvPr id="245" name="Conector recto 244">
            <a:extLst>
              <a:ext uri="{FF2B5EF4-FFF2-40B4-BE49-F238E27FC236}">
                <a16:creationId xmlns:a16="http://schemas.microsoft.com/office/drawing/2014/main" id="{8CC52E04-F3A5-B433-88BF-2C519AE378C9}"/>
              </a:ext>
            </a:extLst>
          </p:cNvPr>
          <p:cNvCxnSpPr>
            <a:cxnSpLocks/>
          </p:cNvCxnSpPr>
          <p:nvPr/>
        </p:nvCxnSpPr>
        <p:spPr>
          <a:xfrm flipV="1">
            <a:off x="3004006" y="1148506"/>
            <a:ext cx="2868818" cy="1672"/>
          </a:xfrm>
          <a:prstGeom prst="line">
            <a:avLst/>
          </a:prstGeom>
        </p:spPr>
        <p:style>
          <a:lnRef idx="2">
            <a:schemeClr val="dk1"/>
          </a:lnRef>
          <a:fillRef idx="0">
            <a:schemeClr val="dk1"/>
          </a:fillRef>
          <a:effectRef idx="1">
            <a:schemeClr val="dk1"/>
          </a:effectRef>
          <a:fontRef idx="minor">
            <a:schemeClr val="tx1"/>
          </a:fontRef>
        </p:style>
      </p:cxnSp>
      <p:cxnSp>
        <p:nvCxnSpPr>
          <p:cNvPr id="236" name="Conector recto 235">
            <a:extLst>
              <a:ext uri="{FF2B5EF4-FFF2-40B4-BE49-F238E27FC236}">
                <a16:creationId xmlns:a16="http://schemas.microsoft.com/office/drawing/2014/main" id="{2B9C4225-988D-1907-DBA3-FC4A9A025D39}"/>
              </a:ext>
            </a:extLst>
          </p:cNvPr>
          <p:cNvCxnSpPr>
            <a:cxnSpLocks/>
          </p:cNvCxnSpPr>
          <p:nvPr/>
        </p:nvCxnSpPr>
        <p:spPr>
          <a:xfrm flipH="1" flipV="1">
            <a:off x="7773023" y="1135043"/>
            <a:ext cx="17887" cy="1297639"/>
          </a:xfrm>
          <a:prstGeom prst="line">
            <a:avLst/>
          </a:prstGeom>
        </p:spPr>
        <p:style>
          <a:lnRef idx="2">
            <a:schemeClr val="dk1"/>
          </a:lnRef>
          <a:fillRef idx="0">
            <a:schemeClr val="dk1"/>
          </a:fillRef>
          <a:effectRef idx="1">
            <a:schemeClr val="dk1"/>
          </a:effectRef>
          <a:fontRef idx="minor">
            <a:schemeClr val="tx1"/>
          </a:fontRef>
        </p:style>
      </p:cxnSp>
      <p:cxnSp>
        <p:nvCxnSpPr>
          <p:cNvPr id="230" name="Conector recto 229">
            <a:extLst>
              <a:ext uri="{FF2B5EF4-FFF2-40B4-BE49-F238E27FC236}">
                <a16:creationId xmlns:a16="http://schemas.microsoft.com/office/drawing/2014/main" id="{BCC27808-5B0D-9DCD-C073-26267E785787}"/>
              </a:ext>
            </a:extLst>
          </p:cNvPr>
          <p:cNvCxnSpPr>
            <a:cxnSpLocks/>
          </p:cNvCxnSpPr>
          <p:nvPr/>
        </p:nvCxnSpPr>
        <p:spPr>
          <a:xfrm>
            <a:off x="2684884" y="1766874"/>
            <a:ext cx="1391719" cy="12137"/>
          </a:xfrm>
          <a:prstGeom prst="line">
            <a:avLst/>
          </a:prstGeom>
        </p:spPr>
        <p:style>
          <a:lnRef idx="2">
            <a:schemeClr val="dk1"/>
          </a:lnRef>
          <a:fillRef idx="0">
            <a:schemeClr val="dk1"/>
          </a:fillRef>
          <a:effectRef idx="1">
            <a:schemeClr val="dk1"/>
          </a:effectRef>
          <a:fontRef idx="minor">
            <a:schemeClr val="tx1"/>
          </a:fontRef>
        </p:style>
      </p:cxnSp>
      <p:cxnSp>
        <p:nvCxnSpPr>
          <p:cNvPr id="227" name="Conector recto 226">
            <a:extLst>
              <a:ext uri="{FF2B5EF4-FFF2-40B4-BE49-F238E27FC236}">
                <a16:creationId xmlns:a16="http://schemas.microsoft.com/office/drawing/2014/main" id="{3F34AC7C-A7FF-DC74-0309-478A4D324AC6}"/>
              </a:ext>
            </a:extLst>
          </p:cNvPr>
          <p:cNvCxnSpPr>
            <a:cxnSpLocks/>
          </p:cNvCxnSpPr>
          <p:nvPr/>
        </p:nvCxnSpPr>
        <p:spPr>
          <a:xfrm flipV="1">
            <a:off x="4635936" y="1767044"/>
            <a:ext cx="1494977" cy="8603"/>
          </a:xfrm>
          <a:prstGeom prst="line">
            <a:avLst/>
          </a:prstGeom>
        </p:spPr>
        <p:style>
          <a:lnRef idx="2">
            <a:schemeClr val="dk1"/>
          </a:lnRef>
          <a:fillRef idx="0">
            <a:schemeClr val="dk1"/>
          </a:fillRef>
          <a:effectRef idx="1">
            <a:schemeClr val="dk1"/>
          </a:effectRef>
          <a:fontRef idx="minor">
            <a:schemeClr val="tx1"/>
          </a:fontRef>
        </p:style>
      </p:cxnSp>
      <p:cxnSp>
        <p:nvCxnSpPr>
          <p:cNvPr id="209" name="Conector recto 208">
            <a:extLst>
              <a:ext uri="{FF2B5EF4-FFF2-40B4-BE49-F238E27FC236}">
                <a16:creationId xmlns:a16="http://schemas.microsoft.com/office/drawing/2014/main" id="{31F192B0-5C16-FCAD-47EF-E8E7F6B4F989}"/>
              </a:ext>
            </a:extLst>
          </p:cNvPr>
          <p:cNvCxnSpPr>
            <a:cxnSpLocks/>
          </p:cNvCxnSpPr>
          <p:nvPr/>
        </p:nvCxnSpPr>
        <p:spPr>
          <a:xfrm flipH="1" flipV="1">
            <a:off x="7720442" y="1766874"/>
            <a:ext cx="18540" cy="551529"/>
          </a:xfrm>
          <a:prstGeom prst="line">
            <a:avLst/>
          </a:prstGeom>
        </p:spPr>
        <p:style>
          <a:lnRef idx="2">
            <a:schemeClr val="dk1"/>
          </a:lnRef>
          <a:fillRef idx="0">
            <a:schemeClr val="dk1"/>
          </a:fillRef>
          <a:effectRef idx="1">
            <a:schemeClr val="dk1"/>
          </a:effectRef>
          <a:fontRef idx="minor">
            <a:schemeClr val="tx1"/>
          </a:fontRef>
        </p:style>
      </p:cxnSp>
      <p:cxnSp>
        <p:nvCxnSpPr>
          <p:cNvPr id="210" name="Conector recto 209">
            <a:extLst>
              <a:ext uri="{FF2B5EF4-FFF2-40B4-BE49-F238E27FC236}">
                <a16:creationId xmlns:a16="http://schemas.microsoft.com/office/drawing/2014/main" id="{3FED3E49-A157-6DDC-411D-AF5A755EB348}"/>
              </a:ext>
            </a:extLst>
          </p:cNvPr>
          <p:cNvCxnSpPr>
            <a:cxnSpLocks/>
          </p:cNvCxnSpPr>
          <p:nvPr/>
        </p:nvCxnSpPr>
        <p:spPr>
          <a:xfrm>
            <a:off x="1018017" y="1986823"/>
            <a:ext cx="6711045" cy="25531"/>
          </a:xfrm>
          <a:prstGeom prst="line">
            <a:avLst/>
          </a:prstGeom>
        </p:spPr>
        <p:style>
          <a:lnRef idx="2">
            <a:schemeClr val="dk1"/>
          </a:lnRef>
          <a:fillRef idx="0">
            <a:schemeClr val="dk1"/>
          </a:fillRef>
          <a:effectRef idx="1">
            <a:schemeClr val="dk1"/>
          </a:effectRef>
          <a:fontRef idx="minor">
            <a:schemeClr val="tx1"/>
          </a:fontRef>
        </p:style>
      </p:cxnSp>
      <p:cxnSp>
        <p:nvCxnSpPr>
          <p:cNvPr id="205" name="Conector recto 204">
            <a:extLst>
              <a:ext uri="{FF2B5EF4-FFF2-40B4-BE49-F238E27FC236}">
                <a16:creationId xmlns:a16="http://schemas.microsoft.com/office/drawing/2014/main" id="{678D56D4-BE85-F541-E089-BA3AB909E016}"/>
              </a:ext>
            </a:extLst>
          </p:cNvPr>
          <p:cNvCxnSpPr>
            <a:cxnSpLocks/>
          </p:cNvCxnSpPr>
          <p:nvPr/>
        </p:nvCxnSpPr>
        <p:spPr>
          <a:xfrm>
            <a:off x="1752458" y="3603306"/>
            <a:ext cx="0" cy="1234422"/>
          </a:xfrm>
          <a:prstGeom prst="line">
            <a:avLst/>
          </a:prstGeom>
        </p:spPr>
        <p:style>
          <a:lnRef idx="2">
            <a:schemeClr val="dk1"/>
          </a:lnRef>
          <a:fillRef idx="0">
            <a:schemeClr val="dk1"/>
          </a:fillRef>
          <a:effectRef idx="1">
            <a:schemeClr val="dk1"/>
          </a:effectRef>
          <a:fontRef idx="minor">
            <a:schemeClr val="tx1"/>
          </a:fontRef>
        </p:style>
      </p:cxnSp>
      <p:cxnSp>
        <p:nvCxnSpPr>
          <p:cNvPr id="202" name="Conector recto 201">
            <a:extLst>
              <a:ext uri="{FF2B5EF4-FFF2-40B4-BE49-F238E27FC236}">
                <a16:creationId xmlns:a16="http://schemas.microsoft.com/office/drawing/2014/main" id="{F67DC131-C0DC-6673-1FA6-0B4A15CEE1A0}"/>
              </a:ext>
            </a:extLst>
          </p:cNvPr>
          <p:cNvCxnSpPr>
            <a:cxnSpLocks/>
          </p:cNvCxnSpPr>
          <p:nvPr/>
        </p:nvCxnSpPr>
        <p:spPr>
          <a:xfrm>
            <a:off x="1814950" y="2041086"/>
            <a:ext cx="0" cy="1534610"/>
          </a:xfrm>
          <a:prstGeom prst="line">
            <a:avLst/>
          </a:prstGeom>
        </p:spPr>
        <p:style>
          <a:lnRef idx="2">
            <a:schemeClr val="dk1"/>
          </a:lnRef>
          <a:fillRef idx="0">
            <a:schemeClr val="dk1"/>
          </a:fillRef>
          <a:effectRef idx="1">
            <a:schemeClr val="dk1"/>
          </a:effectRef>
          <a:fontRef idx="minor">
            <a:schemeClr val="tx1"/>
          </a:fontRef>
        </p:style>
      </p:cxnSp>
      <p:cxnSp>
        <p:nvCxnSpPr>
          <p:cNvPr id="181" name="Conector recto 180">
            <a:extLst>
              <a:ext uri="{FF2B5EF4-FFF2-40B4-BE49-F238E27FC236}">
                <a16:creationId xmlns:a16="http://schemas.microsoft.com/office/drawing/2014/main" id="{F7A64426-17A1-C6E5-3059-7C23E54ECAD6}"/>
              </a:ext>
            </a:extLst>
          </p:cNvPr>
          <p:cNvCxnSpPr>
            <a:cxnSpLocks/>
          </p:cNvCxnSpPr>
          <p:nvPr/>
        </p:nvCxnSpPr>
        <p:spPr>
          <a:xfrm>
            <a:off x="2517261" y="2265948"/>
            <a:ext cx="0" cy="2053434"/>
          </a:xfrm>
          <a:prstGeom prst="line">
            <a:avLst/>
          </a:prstGeom>
        </p:spPr>
        <p:style>
          <a:lnRef idx="2">
            <a:schemeClr val="dk1"/>
          </a:lnRef>
          <a:fillRef idx="0">
            <a:schemeClr val="dk1"/>
          </a:fillRef>
          <a:effectRef idx="1">
            <a:schemeClr val="dk1"/>
          </a:effectRef>
          <a:fontRef idx="minor">
            <a:schemeClr val="tx1"/>
          </a:fontRef>
        </p:style>
      </p:cxnSp>
      <p:cxnSp>
        <p:nvCxnSpPr>
          <p:cNvPr id="179" name="Conector recto 178">
            <a:extLst>
              <a:ext uri="{FF2B5EF4-FFF2-40B4-BE49-F238E27FC236}">
                <a16:creationId xmlns:a16="http://schemas.microsoft.com/office/drawing/2014/main" id="{D42FFB6F-FCB3-8A87-B540-11873D2D2C5E}"/>
              </a:ext>
            </a:extLst>
          </p:cNvPr>
          <p:cNvCxnSpPr>
            <a:cxnSpLocks/>
          </p:cNvCxnSpPr>
          <p:nvPr/>
        </p:nvCxnSpPr>
        <p:spPr>
          <a:xfrm>
            <a:off x="2505260" y="2289128"/>
            <a:ext cx="5151628" cy="51596"/>
          </a:xfrm>
          <a:prstGeom prst="line">
            <a:avLst/>
          </a:prstGeom>
        </p:spPr>
        <p:style>
          <a:lnRef idx="2">
            <a:schemeClr val="dk1"/>
          </a:lnRef>
          <a:fillRef idx="0">
            <a:schemeClr val="dk1"/>
          </a:fillRef>
          <a:effectRef idx="1">
            <a:schemeClr val="dk1"/>
          </a:effectRef>
          <a:fontRef idx="minor">
            <a:schemeClr val="tx1"/>
          </a:fontRef>
        </p:style>
      </p:cxnSp>
      <p:cxnSp>
        <p:nvCxnSpPr>
          <p:cNvPr id="177" name="Conector recto 176">
            <a:extLst>
              <a:ext uri="{FF2B5EF4-FFF2-40B4-BE49-F238E27FC236}">
                <a16:creationId xmlns:a16="http://schemas.microsoft.com/office/drawing/2014/main" id="{E6C068A9-E696-6C76-1238-3986CDC76296}"/>
              </a:ext>
            </a:extLst>
          </p:cNvPr>
          <p:cNvCxnSpPr>
            <a:cxnSpLocks/>
            <a:endCxn id="9" idx="1"/>
          </p:cNvCxnSpPr>
          <p:nvPr/>
        </p:nvCxnSpPr>
        <p:spPr>
          <a:xfrm>
            <a:off x="4204766" y="2403599"/>
            <a:ext cx="3401862" cy="16238"/>
          </a:xfrm>
          <a:prstGeom prst="line">
            <a:avLst/>
          </a:prstGeom>
        </p:spPr>
        <p:style>
          <a:lnRef idx="2">
            <a:schemeClr val="dk1"/>
          </a:lnRef>
          <a:fillRef idx="0">
            <a:schemeClr val="dk1"/>
          </a:fillRef>
          <a:effectRef idx="1">
            <a:schemeClr val="dk1"/>
          </a:effectRef>
          <a:fontRef idx="minor">
            <a:schemeClr val="tx1"/>
          </a:fontRef>
        </p:style>
      </p:cxnSp>
      <p:cxnSp>
        <p:nvCxnSpPr>
          <p:cNvPr id="174" name="Conector recto 173">
            <a:extLst>
              <a:ext uri="{FF2B5EF4-FFF2-40B4-BE49-F238E27FC236}">
                <a16:creationId xmlns:a16="http://schemas.microsoft.com/office/drawing/2014/main" id="{E747A64A-FEE9-A41A-2BDF-CDEFCC1C1F65}"/>
              </a:ext>
            </a:extLst>
          </p:cNvPr>
          <p:cNvCxnSpPr>
            <a:cxnSpLocks/>
          </p:cNvCxnSpPr>
          <p:nvPr/>
        </p:nvCxnSpPr>
        <p:spPr>
          <a:xfrm flipH="1">
            <a:off x="3988024" y="2408310"/>
            <a:ext cx="22663" cy="700181"/>
          </a:xfrm>
          <a:prstGeom prst="line">
            <a:avLst/>
          </a:prstGeom>
        </p:spPr>
        <p:style>
          <a:lnRef idx="2">
            <a:schemeClr val="dk1"/>
          </a:lnRef>
          <a:fillRef idx="0">
            <a:schemeClr val="dk1"/>
          </a:fillRef>
          <a:effectRef idx="1">
            <a:schemeClr val="dk1"/>
          </a:effectRef>
          <a:fontRef idx="minor">
            <a:schemeClr val="tx1"/>
          </a:fontRef>
        </p:style>
      </p:cxnSp>
      <p:cxnSp>
        <p:nvCxnSpPr>
          <p:cNvPr id="162" name="Conector recto 161">
            <a:extLst>
              <a:ext uri="{FF2B5EF4-FFF2-40B4-BE49-F238E27FC236}">
                <a16:creationId xmlns:a16="http://schemas.microsoft.com/office/drawing/2014/main" id="{D8EE6322-AE7C-6D06-DE6A-B10D93280070}"/>
              </a:ext>
            </a:extLst>
          </p:cNvPr>
          <p:cNvCxnSpPr>
            <a:cxnSpLocks/>
          </p:cNvCxnSpPr>
          <p:nvPr/>
        </p:nvCxnSpPr>
        <p:spPr>
          <a:xfrm>
            <a:off x="4280755" y="3436490"/>
            <a:ext cx="0" cy="882892"/>
          </a:xfrm>
          <a:prstGeom prst="line">
            <a:avLst/>
          </a:prstGeom>
        </p:spPr>
        <p:style>
          <a:lnRef idx="2">
            <a:schemeClr val="dk1"/>
          </a:lnRef>
          <a:fillRef idx="0">
            <a:schemeClr val="dk1"/>
          </a:fillRef>
          <a:effectRef idx="1">
            <a:schemeClr val="dk1"/>
          </a:effectRef>
          <a:fontRef idx="minor">
            <a:schemeClr val="tx1"/>
          </a:fontRef>
        </p:style>
      </p:cxnSp>
      <p:cxnSp>
        <p:nvCxnSpPr>
          <p:cNvPr id="157" name="Conector recto 156">
            <a:extLst>
              <a:ext uri="{FF2B5EF4-FFF2-40B4-BE49-F238E27FC236}">
                <a16:creationId xmlns:a16="http://schemas.microsoft.com/office/drawing/2014/main" id="{316B139E-756A-8EC5-3DF5-1E96694B9D36}"/>
              </a:ext>
            </a:extLst>
          </p:cNvPr>
          <p:cNvCxnSpPr>
            <a:cxnSpLocks/>
          </p:cNvCxnSpPr>
          <p:nvPr/>
        </p:nvCxnSpPr>
        <p:spPr>
          <a:xfrm>
            <a:off x="4420323" y="3822858"/>
            <a:ext cx="0" cy="612448"/>
          </a:xfrm>
          <a:prstGeom prst="line">
            <a:avLst/>
          </a:prstGeom>
        </p:spPr>
        <p:style>
          <a:lnRef idx="2">
            <a:schemeClr val="dk1"/>
          </a:lnRef>
          <a:fillRef idx="0">
            <a:schemeClr val="dk1"/>
          </a:fillRef>
          <a:effectRef idx="1">
            <a:schemeClr val="dk1"/>
          </a:effectRef>
          <a:fontRef idx="minor">
            <a:schemeClr val="tx1"/>
          </a:fontRef>
        </p:style>
      </p:cxnSp>
      <p:cxnSp>
        <p:nvCxnSpPr>
          <p:cNvPr id="155" name="Conector recto 154">
            <a:extLst>
              <a:ext uri="{FF2B5EF4-FFF2-40B4-BE49-F238E27FC236}">
                <a16:creationId xmlns:a16="http://schemas.microsoft.com/office/drawing/2014/main" id="{2762DB04-74CC-46F2-F25F-ADC58B6CA46B}"/>
              </a:ext>
            </a:extLst>
          </p:cNvPr>
          <p:cNvCxnSpPr>
            <a:cxnSpLocks/>
          </p:cNvCxnSpPr>
          <p:nvPr/>
        </p:nvCxnSpPr>
        <p:spPr>
          <a:xfrm flipH="1">
            <a:off x="6017167" y="4949992"/>
            <a:ext cx="684594" cy="0"/>
          </a:xfrm>
          <a:prstGeom prst="line">
            <a:avLst/>
          </a:prstGeom>
        </p:spPr>
        <p:style>
          <a:lnRef idx="2">
            <a:schemeClr val="dk1"/>
          </a:lnRef>
          <a:fillRef idx="0">
            <a:schemeClr val="dk1"/>
          </a:fillRef>
          <a:effectRef idx="1">
            <a:schemeClr val="dk1"/>
          </a:effectRef>
          <a:fontRef idx="minor">
            <a:schemeClr val="tx1"/>
          </a:fontRef>
        </p:style>
      </p:cxnSp>
      <p:cxnSp>
        <p:nvCxnSpPr>
          <p:cNvPr id="150" name="Conector recto 149">
            <a:extLst>
              <a:ext uri="{FF2B5EF4-FFF2-40B4-BE49-F238E27FC236}">
                <a16:creationId xmlns:a16="http://schemas.microsoft.com/office/drawing/2014/main" id="{DFC8D3D4-B359-0724-4FC8-D8B14127688A}"/>
              </a:ext>
            </a:extLst>
          </p:cNvPr>
          <p:cNvCxnSpPr>
            <a:cxnSpLocks/>
          </p:cNvCxnSpPr>
          <p:nvPr/>
        </p:nvCxnSpPr>
        <p:spPr>
          <a:xfrm flipH="1">
            <a:off x="5216066" y="5593111"/>
            <a:ext cx="666881" cy="0"/>
          </a:xfrm>
          <a:prstGeom prst="line">
            <a:avLst/>
          </a:prstGeom>
        </p:spPr>
        <p:style>
          <a:lnRef idx="2">
            <a:schemeClr val="dk1"/>
          </a:lnRef>
          <a:fillRef idx="0">
            <a:schemeClr val="dk1"/>
          </a:fillRef>
          <a:effectRef idx="1">
            <a:schemeClr val="dk1"/>
          </a:effectRef>
          <a:fontRef idx="minor">
            <a:schemeClr val="tx1"/>
          </a:fontRef>
        </p:style>
      </p:cxnSp>
      <p:cxnSp>
        <p:nvCxnSpPr>
          <p:cNvPr id="146" name="Conector recto 145">
            <a:extLst>
              <a:ext uri="{FF2B5EF4-FFF2-40B4-BE49-F238E27FC236}">
                <a16:creationId xmlns:a16="http://schemas.microsoft.com/office/drawing/2014/main" id="{52AE6A56-9272-492A-6FDC-2A30AF1344BD}"/>
              </a:ext>
            </a:extLst>
          </p:cNvPr>
          <p:cNvCxnSpPr>
            <a:cxnSpLocks/>
          </p:cNvCxnSpPr>
          <p:nvPr/>
        </p:nvCxnSpPr>
        <p:spPr>
          <a:xfrm flipH="1">
            <a:off x="4468845" y="5575900"/>
            <a:ext cx="666881" cy="0"/>
          </a:xfrm>
          <a:prstGeom prst="line">
            <a:avLst/>
          </a:prstGeom>
        </p:spPr>
        <p:style>
          <a:lnRef idx="2">
            <a:schemeClr val="dk1"/>
          </a:lnRef>
          <a:fillRef idx="0">
            <a:schemeClr val="dk1"/>
          </a:fillRef>
          <a:effectRef idx="1">
            <a:schemeClr val="dk1"/>
          </a:effectRef>
          <a:fontRef idx="minor">
            <a:schemeClr val="tx1"/>
          </a:fontRef>
        </p:style>
      </p:cxnSp>
      <p:cxnSp>
        <p:nvCxnSpPr>
          <p:cNvPr id="143" name="Conector recto 142">
            <a:extLst>
              <a:ext uri="{FF2B5EF4-FFF2-40B4-BE49-F238E27FC236}">
                <a16:creationId xmlns:a16="http://schemas.microsoft.com/office/drawing/2014/main" id="{14E6F612-B30C-81D6-0983-44CFD5888183}"/>
              </a:ext>
            </a:extLst>
          </p:cNvPr>
          <p:cNvCxnSpPr>
            <a:cxnSpLocks/>
          </p:cNvCxnSpPr>
          <p:nvPr/>
        </p:nvCxnSpPr>
        <p:spPr>
          <a:xfrm flipH="1">
            <a:off x="6227166" y="6170108"/>
            <a:ext cx="684594" cy="0"/>
          </a:xfrm>
          <a:prstGeom prst="line">
            <a:avLst/>
          </a:prstGeom>
        </p:spPr>
        <p:style>
          <a:lnRef idx="2">
            <a:schemeClr val="dk1"/>
          </a:lnRef>
          <a:fillRef idx="0">
            <a:schemeClr val="dk1"/>
          </a:fillRef>
          <a:effectRef idx="1">
            <a:schemeClr val="dk1"/>
          </a:effectRef>
          <a:fontRef idx="minor">
            <a:schemeClr val="tx1"/>
          </a:fontRef>
        </p:style>
      </p:cxnSp>
      <p:cxnSp>
        <p:nvCxnSpPr>
          <p:cNvPr id="140" name="Conector recto 139">
            <a:extLst>
              <a:ext uri="{FF2B5EF4-FFF2-40B4-BE49-F238E27FC236}">
                <a16:creationId xmlns:a16="http://schemas.microsoft.com/office/drawing/2014/main" id="{63A601A7-B118-67F6-3FAD-D843564BC774}"/>
              </a:ext>
            </a:extLst>
          </p:cNvPr>
          <p:cNvCxnSpPr>
            <a:cxnSpLocks/>
          </p:cNvCxnSpPr>
          <p:nvPr/>
        </p:nvCxnSpPr>
        <p:spPr>
          <a:xfrm flipH="1">
            <a:off x="5331760" y="6152139"/>
            <a:ext cx="895406" cy="0"/>
          </a:xfrm>
          <a:prstGeom prst="line">
            <a:avLst/>
          </a:prstGeom>
        </p:spPr>
        <p:style>
          <a:lnRef idx="2">
            <a:schemeClr val="dk1"/>
          </a:lnRef>
          <a:fillRef idx="0">
            <a:schemeClr val="dk1"/>
          </a:fillRef>
          <a:effectRef idx="1">
            <a:schemeClr val="dk1"/>
          </a:effectRef>
          <a:fontRef idx="minor">
            <a:schemeClr val="tx1"/>
          </a:fontRef>
        </p:style>
      </p:cxnSp>
      <p:cxnSp>
        <p:nvCxnSpPr>
          <p:cNvPr id="135" name="Conector recto 134">
            <a:extLst>
              <a:ext uri="{FF2B5EF4-FFF2-40B4-BE49-F238E27FC236}">
                <a16:creationId xmlns:a16="http://schemas.microsoft.com/office/drawing/2014/main" id="{3DEED810-B623-E205-F7B2-78D192D8E3AD}"/>
              </a:ext>
            </a:extLst>
          </p:cNvPr>
          <p:cNvCxnSpPr>
            <a:cxnSpLocks/>
          </p:cNvCxnSpPr>
          <p:nvPr/>
        </p:nvCxnSpPr>
        <p:spPr>
          <a:xfrm>
            <a:off x="4258166" y="5622771"/>
            <a:ext cx="0" cy="612448"/>
          </a:xfrm>
          <a:prstGeom prst="line">
            <a:avLst/>
          </a:prstGeom>
        </p:spPr>
        <p:style>
          <a:lnRef idx="2">
            <a:schemeClr val="dk1"/>
          </a:lnRef>
          <a:fillRef idx="0">
            <a:schemeClr val="dk1"/>
          </a:fillRef>
          <a:effectRef idx="1">
            <a:schemeClr val="dk1"/>
          </a:effectRef>
          <a:fontRef idx="minor">
            <a:schemeClr val="tx1"/>
          </a:fontRef>
        </p:style>
      </p:cxnSp>
      <p:cxnSp>
        <p:nvCxnSpPr>
          <p:cNvPr id="133" name="Conector recto 132">
            <a:extLst>
              <a:ext uri="{FF2B5EF4-FFF2-40B4-BE49-F238E27FC236}">
                <a16:creationId xmlns:a16="http://schemas.microsoft.com/office/drawing/2014/main" id="{A3AB36CD-7EA2-3083-7D79-52CA79A4133B}"/>
              </a:ext>
            </a:extLst>
          </p:cNvPr>
          <p:cNvCxnSpPr>
            <a:cxnSpLocks/>
          </p:cNvCxnSpPr>
          <p:nvPr/>
        </p:nvCxnSpPr>
        <p:spPr>
          <a:xfrm>
            <a:off x="4235144" y="4963452"/>
            <a:ext cx="0" cy="612448"/>
          </a:xfrm>
          <a:prstGeom prst="line">
            <a:avLst/>
          </a:prstGeom>
        </p:spPr>
        <p:style>
          <a:lnRef idx="2">
            <a:schemeClr val="dk1"/>
          </a:lnRef>
          <a:fillRef idx="0">
            <a:schemeClr val="dk1"/>
          </a:fillRef>
          <a:effectRef idx="1">
            <a:schemeClr val="dk1"/>
          </a:effectRef>
          <a:fontRef idx="minor">
            <a:schemeClr val="tx1"/>
          </a:fontRef>
        </p:style>
      </p:cxnSp>
      <p:cxnSp>
        <p:nvCxnSpPr>
          <p:cNvPr id="129" name="Conector recto 128">
            <a:extLst>
              <a:ext uri="{FF2B5EF4-FFF2-40B4-BE49-F238E27FC236}">
                <a16:creationId xmlns:a16="http://schemas.microsoft.com/office/drawing/2014/main" id="{DEF198A6-9095-5316-9E7B-46B0969C8BF1}"/>
              </a:ext>
            </a:extLst>
          </p:cNvPr>
          <p:cNvCxnSpPr>
            <a:cxnSpLocks/>
          </p:cNvCxnSpPr>
          <p:nvPr/>
        </p:nvCxnSpPr>
        <p:spPr>
          <a:xfrm>
            <a:off x="4235144" y="4435306"/>
            <a:ext cx="0" cy="612448"/>
          </a:xfrm>
          <a:prstGeom prst="line">
            <a:avLst/>
          </a:prstGeom>
        </p:spPr>
        <p:style>
          <a:lnRef idx="2">
            <a:schemeClr val="dk1"/>
          </a:lnRef>
          <a:fillRef idx="0">
            <a:schemeClr val="dk1"/>
          </a:fillRef>
          <a:effectRef idx="1">
            <a:schemeClr val="dk1"/>
          </a:effectRef>
          <a:fontRef idx="minor">
            <a:schemeClr val="tx1"/>
          </a:fontRef>
        </p:style>
      </p:cxnSp>
      <p:cxnSp>
        <p:nvCxnSpPr>
          <p:cNvPr id="125" name="Conector recto 124">
            <a:extLst>
              <a:ext uri="{FF2B5EF4-FFF2-40B4-BE49-F238E27FC236}">
                <a16:creationId xmlns:a16="http://schemas.microsoft.com/office/drawing/2014/main" id="{2A35A93C-31E9-E37A-2089-68F28F1C344F}"/>
              </a:ext>
            </a:extLst>
          </p:cNvPr>
          <p:cNvCxnSpPr>
            <a:cxnSpLocks/>
          </p:cNvCxnSpPr>
          <p:nvPr/>
        </p:nvCxnSpPr>
        <p:spPr>
          <a:xfrm flipV="1">
            <a:off x="2908257" y="4397290"/>
            <a:ext cx="1326887" cy="4010"/>
          </a:xfrm>
          <a:prstGeom prst="line">
            <a:avLst/>
          </a:prstGeom>
        </p:spPr>
        <p:style>
          <a:lnRef idx="2">
            <a:schemeClr val="dk1"/>
          </a:lnRef>
          <a:fillRef idx="0">
            <a:schemeClr val="dk1"/>
          </a:fillRef>
          <a:effectRef idx="1">
            <a:schemeClr val="dk1"/>
          </a:effectRef>
          <a:fontRef idx="minor">
            <a:schemeClr val="tx1"/>
          </a:fontRef>
        </p:style>
      </p:cxnSp>
      <p:cxnSp>
        <p:nvCxnSpPr>
          <p:cNvPr id="124" name="Conector recto 123">
            <a:extLst>
              <a:ext uri="{FF2B5EF4-FFF2-40B4-BE49-F238E27FC236}">
                <a16:creationId xmlns:a16="http://schemas.microsoft.com/office/drawing/2014/main" id="{9FAE04D4-90A0-6B0A-9855-397DA0099369}"/>
              </a:ext>
            </a:extLst>
          </p:cNvPr>
          <p:cNvCxnSpPr>
            <a:cxnSpLocks/>
          </p:cNvCxnSpPr>
          <p:nvPr/>
        </p:nvCxnSpPr>
        <p:spPr>
          <a:xfrm>
            <a:off x="4438415" y="4374406"/>
            <a:ext cx="967355" cy="2331"/>
          </a:xfrm>
          <a:prstGeom prst="line">
            <a:avLst/>
          </a:prstGeom>
        </p:spPr>
        <p:style>
          <a:lnRef idx="2">
            <a:schemeClr val="dk1"/>
          </a:lnRef>
          <a:fillRef idx="0">
            <a:schemeClr val="dk1"/>
          </a:fillRef>
          <a:effectRef idx="1">
            <a:schemeClr val="dk1"/>
          </a:effectRef>
          <a:fontRef idx="minor">
            <a:schemeClr val="tx1"/>
          </a:fontRef>
        </p:style>
      </p:cxnSp>
      <p:cxnSp>
        <p:nvCxnSpPr>
          <p:cNvPr id="120" name="Conector recto 119">
            <a:extLst>
              <a:ext uri="{FF2B5EF4-FFF2-40B4-BE49-F238E27FC236}">
                <a16:creationId xmlns:a16="http://schemas.microsoft.com/office/drawing/2014/main" id="{D4827E6A-D69F-3305-B8A9-CADC42D2912E}"/>
              </a:ext>
            </a:extLst>
          </p:cNvPr>
          <p:cNvCxnSpPr>
            <a:cxnSpLocks/>
          </p:cNvCxnSpPr>
          <p:nvPr/>
        </p:nvCxnSpPr>
        <p:spPr>
          <a:xfrm>
            <a:off x="5135726" y="4359128"/>
            <a:ext cx="967355" cy="2331"/>
          </a:xfrm>
          <a:prstGeom prst="line">
            <a:avLst/>
          </a:prstGeom>
        </p:spPr>
        <p:style>
          <a:lnRef idx="2">
            <a:schemeClr val="dk1"/>
          </a:lnRef>
          <a:fillRef idx="0">
            <a:schemeClr val="dk1"/>
          </a:fillRef>
          <a:effectRef idx="1">
            <a:schemeClr val="dk1"/>
          </a:effectRef>
          <a:fontRef idx="minor">
            <a:schemeClr val="tx1"/>
          </a:fontRef>
        </p:style>
      </p:cxnSp>
      <p:cxnSp>
        <p:nvCxnSpPr>
          <p:cNvPr id="113" name="Conector recto 112">
            <a:extLst>
              <a:ext uri="{FF2B5EF4-FFF2-40B4-BE49-F238E27FC236}">
                <a16:creationId xmlns:a16="http://schemas.microsoft.com/office/drawing/2014/main" id="{1D85E32F-ABCD-2B16-2810-9B9E2484354A}"/>
              </a:ext>
            </a:extLst>
          </p:cNvPr>
          <p:cNvCxnSpPr>
            <a:cxnSpLocks/>
          </p:cNvCxnSpPr>
          <p:nvPr/>
        </p:nvCxnSpPr>
        <p:spPr>
          <a:xfrm>
            <a:off x="7654864" y="3421807"/>
            <a:ext cx="0" cy="937322"/>
          </a:xfrm>
          <a:prstGeom prst="line">
            <a:avLst/>
          </a:prstGeom>
        </p:spPr>
        <p:style>
          <a:lnRef idx="2">
            <a:schemeClr val="dk1"/>
          </a:lnRef>
          <a:fillRef idx="0">
            <a:schemeClr val="dk1"/>
          </a:fillRef>
          <a:effectRef idx="1">
            <a:schemeClr val="dk1"/>
          </a:effectRef>
          <a:fontRef idx="minor">
            <a:schemeClr val="tx1"/>
          </a:fontRef>
        </p:style>
      </p:cxnSp>
      <p:cxnSp>
        <p:nvCxnSpPr>
          <p:cNvPr id="81" name="Conector recto 80">
            <a:extLst>
              <a:ext uri="{FF2B5EF4-FFF2-40B4-BE49-F238E27FC236}">
                <a16:creationId xmlns:a16="http://schemas.microsoft.com/office/drawing/2014/main" id="{674AFB64-92CD-F0AC-94FB-9C328C014651}"/>
              </a:ext>
            </a:extLst>
          </p:cNvPr>
          <p:cNvCxnSpPr>
            <a:cxnSpLocks/>
          </p:cNvCxnSpPr>
          <p:nvPr/>
        </p:nvCxnSpPr>
        <p:spPr>
          <a:xfrm>
            <a:off x="7896055" y="3413969"/>
            <a:ext cx="0" cy="1621378"/>
          </a:xfrm>
          <a:prstGeom prst="line">
            <a:avLst/>
          </a:prstGeom>
        </p:spPr>
        <p:style>
          <a:lnRef idx="2">
            <a:schemeClr val="dk1"/>
          </a:lnRef>
          <a:fillRef idx="0">
            <a:schemeClr val="dk1"/>
          </a:fillRef>
          <a:effectRef idx="1">
            <a:schemeClr val="dk1"/>
          </a:effectRef>
          <a:fontRef idx="minor">
            <a:schemeClr val="tx1"/>
          </a:fontRef>
        </p:style>
      </p:cxnSp>
      <p:cxnSp>
        <p:nvCxnSpPr>
          <p:cNvPr id="96" name="Conector recto 95">
            <a:extLst>
              <a:ext uri="{FF2B5EF4-FFF2-40B4-BE49-F238E27FC236}">
                <a16:creationId xmlns:a16="http://schemas.microsoft.com/office/drawing/2014/main" id="{233E7BB3-576A-6233-584F-90B34E583464}"/>
              </a:ext>
            </a:extLst>
          </p:cNvPr>
          <p:cNvCxnSpPr>
            <a:cxnSpLocks/>
          </p:cNvCxnSpPr>
          <p:nvPr/>
        </p:nvCxnSpPr>
        <p:spPr>
          <a:xfrm>
            <a:off x="7773023" y="3422825"/>
            <a:ext cx="0" cy="1984826"/>
          </a:xfrm>
          <a:prstGeom prst="line">
            <a:avLst/>
          </a:prstGeom>
        </p:spPr>
        <p:style>
          <a:lnRef idx="2">
            <a:schemeClr val="dk1"/>
          </a:lnRef>
          <a:fillRef idx="0">
            <a:schemeClr val="dk1"/>
          </a:fillRef>
          <a:effectRef idx="1">
            <a:schemeClr val="dk1"/>
          </a:effectRef>
          <a:fontRef idx="minor">
            <a:schemeClr val="tx1"/>
          </a:fontRef>
        </p:style>
      </p:cxnSp>
      <p:cxnSp>
        <p:nvCxnSpPr>
          <p:cNvPr id="93" name="Conector recto 92">
            <a:extLst>
              <a:ext uri="{FF2B5EF4-FFF2-40B4-BE49-F238E27FC236}">
                <a16:creationId xmlns:a16="http://schemas.microsoft.com/office/drawing/2014/main" id="{8296618B-407D-29E7-D7CC-C2C8377865F3}"/>
              </a:ext>
            </a:extLst>
          </p:cNvPr>
          <p:cNvCxnSpPr>
            <a:cxnSpLocks/>
          </p:cNvCxnSpPr>
          <p:nvPr/>
        </p:nvCxnSpPr>
        <p:spPr>
          <a:xfrm>
            <a:off x="10966445" y="3859394"/>
            <a:ext cx="0" cy="1188360"/>
          </a:xfrm>
          <a:prstGeom prst="line">
            <a:avLst/>
          </a:prstGeom>
        </p:spPr>
        <p:style>
          <a:lnRef idx="2">
            <a:schemeClr val="dk1"/>
          </a:lnRef>
          <a:fillRef idx="0">
            <a:schemeClr val="dk1"/>
          </a:fillRef>
          <a:effectRef idx="1">
            <a:schemeClr val="dk1"/>
          </a:effectRef>
          <a:fontRef idx="minor">
            <a:schemeClr val="tx1"/>
          </a:fontRef>
        </p:style>
      </p:cxnSp>
      <p:cxnSp>
        <p:nvCxnSpPr>
          <p:cNvPr id="31" name="Conector recto 30">
            <a:extLst>
              <a:ext uri="{FF2B5EF4-FFF2-40B4-BE49-F238E27FC236}">
                <a16:creationId xmlns:a16="http://schemas.microsoft.com/office/drawing/2014/main" id="{93C7BAE2-7332-C513-3149-4D1C0F3AB644}"/>
              </a:ext>
            </a:extLst>
          </p:cNvPr>
          <p:cNvCxnSpPr>
            <a:cxnSpLocks/>
          </p:cNvCxnSpPr>
          <p:nvPr/>
        </p:nvCxnSpPr>
        <p:spPr>
          <a:xfrm>
            <a:off x="8126928" y="3350413"/>
            <a:ext cx="0" cy="840005"/>
          </a:xfrm>
          <a:prstGeom prst="line">
            <a:avLst/>
          </a:prstGeom>
        </p:spPr>
        <p:style>
          <a:lnRef idx="2">
            <a:schemeClr val="dk1"/>
          </a:lnRef>
          <a:fillRef idx="0">
            <a:schemeClr val="dk1"/>
          </a:fillRef>
          <a:effectRef idx="1">
            <a:schemeClr val="dk1"/>
          </a:effectRef>
          <a:fontRef idx="minor">
            <a:schemeClr val="tx1"/>
          </a:fontRef>
        </p:style>
      </p:cxnSp>
      <p:cxnSp>
        <p:nvCxnSpPr>
          <p:cNvPr id="26" name="Conector recto 25">
            <a:extLst>
              <a:ext uri="{FF2B5EF4-FFF2-40B4-BE49-F238E27FC236}">
                <a16:creationId xmlns:a16="http://schemas.microsoft.com/office/drawing/2014/main" id="{A83A4173-70A5-1932-5EA1-D26F933F00E8}"/>
              </a:ext>
            </a:extLst>
          </p:cNvPr>
          <p:cNvCxnSpPr>
            <a:cxnSpLocks/>
          </p:cNvCxnSpPr>
          <p:nvPr/>
        </p:nvCxnSpPr>
        <p:spPr>
          <a:xfrm>
            <a:off x="6147798" y="2531716"/>
            <a:ext cx="0" cy="1399089"/>
          </a:xfrm>
          <a:prstGeom prst="line">
            <a:avLst/>
          </a:prstGeom>
        </p:spPr>
        <p:style>
          <a:lnRef idx="2">
            <a:schemeClr val="dk1"/>
          </a:lnRef>
          <a:fillRef idx="0">
            <a:schemeClr val="dk1"/>
          </a:fillRef>
          <a:effectRef idx="1">
            <a:schemeClr val="dk1"/>
          </a:effectRef>
          <a:fontRef idx="minor">
            <a:schemeClr val="tx1"/>
          </a:fontRef>
        </p:style>
      </p:cxnSp>
      <p:cxnSp>
        <p:nvCxnSpPr>
          <p:cNvPr id="7" name="Conector recto 6">
            <a:extLst>
              <a:ext uri="{FF2B5EF4-FFF2-40B4-BE49-F238E27FC236}">
                <a16:creationId xmlns:a16="http://schemas.microsoft.com/office/drawing/2014/main" id="{EBCCB07C-4278-1F0F-036D-50960E99CDFD}"/>
              </a:ext>
            </a:extLst>
          </p:cNvPr>
          <p:cNvCxnSpPr>
            <a:cxnSpLocks/>
          </p:cNvCxnSpPr>
          <p:nvPr/>
        </p:nvCxnSpPr>
        <p:spPr>
          <a:xfrm flipH="1">
            <a:off x="6558699" y="3053665"/>
            <a:ext cx="18080" cy="292623"/>
          </a:xfrm>
          <a:prstGeom prst="line">
            <a:avLst/>
          </a:prstGeom>
        </p:spPr>
        <p:style>
          <a:lnRef idx="2">
            <a:schemeClr val="dk1"/>
          </a:lnRef>
          <a:fillRef idx="0">
            <a:schemeClr val="dk1"/>
          </a:fillRef>
          <a:effectRef idx="1">
            <a:schemeClr val="dk1"/>
          </a:effectRef>
          <a:fontRef idx="minor">
            <a:schemeClr val="tx1"/>
          </a:fontRef>
        </p:style>
      </p:cxnSp>
      <p:cxnSp>
        <p:nvCxnSpPr>
          <p:cNvPr id="112" name="Conector recto 111">
            <a:extLst>
              <a:ext uri="{FF2B5EF4-FFF2-40B4-BE49-F238E27FC236}">
                <a16:creationId xmlns:a16="http://schemas.microsoft.com/office/drawing/2014/main" id="{941B3D65-F3FC-63DE-1F6F-F9C3F891AA60}"/>
              </a:ext>
            </a:extLst>
          </p:cNvPr>
          <p:cNvCxnSpPr>
            <a:cxnSpLocks/>
          </p:cNvCxnSpPr>
          <p:nvPr/>
        </p:nvCxnSpPr>
        <p:spPr>
          <a:xfrm>
            <a:off x="8235761" y="2537073"/>
            <a:ext cx="0" cy="430262"/>
          </a:xfrm>
          <a:prstGeom prst="line">
            <a:avLst/>
          </a:prstGeom>
        </p:spPr>
        <p:style>
          <a:lnRef idx="2">
            <a:schemeClr val="dk1"/>
          </a:lnRef>
          <a:fillRef idx="0">
            <a:schemeClr val="dk1"/>
          </a:fillRef>
          <a:effectRef idx="1">
            <a:schemeClr val="dk1"/>
          </a:effectRef>
          <a:fontRef idx="minor">
            <a:schemeClr val="tx1"/>
          </a:fontRef>
        </p:style>
      </p:cxnSp>
      <p:cxnSp>
        <p:nvCxnSpPr>
          <p:cNvPr id="109" name="Conector recto 108">
            <a:extLst>
              <a:ext uri="{FF2B5EF4-FFF2-40B4-BE49-F238E27FC236}">
                <a16:creationId xmlns:a16="http://schemas.microsoft.com/office/drawing/2014/main" id="{1D0EE9DF-625C-2F4E-8EDA-A2076B13D612}"/>
              </a:ext>
            </a:extLst>
          </p:cNvPr>
          <p:cNvCxnSpPr>
            <a:cxnSpLocks/>
          </p:cNvCxnSpPr>
          <p:nvPr/>
        </p:nvCxnSpPr>
        <p:spPr>
          <a:xfrm>
            <a:off x="8867685" y="2967335"/>
            <a:ext cx="0" cy="766157"/>
          </a:xfrm>
          <a:prstGeom prst="line">
            <a:avLst/>
          </a:prstGeom>
        </p:spPr>
        <p:style>
          <a:lnRef idx="2">
            <a:schemeClr val="dk1"/>
          </a:lnRef>
          <a:fillRef idx="0">
            <a:schemeClr val="dk1"/>
          </a:fillRef>
          <a:effectRef idx="1">
            <a:schemeClr val="dk1"/>
          </a:effectRef>
          <a:fontRef idx="minor">
            <a:schemeClr val="tx1"/>
          </a:fontRef>
        </p:style>
      </p:cxnSp>
      <p:cxnSp>
        <p:nvCxnSpPr>
          <p:cNvPr id="91" name="Conector: angular 90">
            <a:extLst>
              <a:ext uri="{FF2B5EF4-FFF2-40B4-BE49-F238E27FC236}">
                <a16:creationId xmlns:a16="http://schemas.microsoft.com/office/drawing/2014/main" id="{984CBF92-446A-4716-A5BD-D73542695FA9}"/>
              </a:ext>
            </a:extLst>
          </p:cNvPr>
          <p:cNvCxnSpPr>
            <a:cxnSpLocks/>
          </p:cNvCxnSpPr>
          <p:nvPr/>
        </p:nvCxnSpPr>
        <p:spPr>
          <a:xfrm flipV="1">
            <a:off x="8372886" y="2409246"/>
            <a:ext cx="989599" cy="164479"/>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76" name="Conector recto 75">
            <a:extLst>
              <a:ext uri="{FF2B5EF4-FFF2-40B4-BE49-F238E27FC236}">
                <a16:creationId xmlns:a16="http://schemas.microsoft.com/office/drawing/2014/main" id="{05545827-98E7-5DC5-5A49-746B2B38B793}"/>
              </a:ext>
            </a:extLst>
          </p:cNvPr>
          <p:cNvCxnSpPr>
            <a:cxnSpLocks/>
            <a:stCxn id="65" idx="2"/>
            <a:endCxn id="80" idx="0"/>
          </p:cNvCxnSpPr>
          <p:nvPr/>
        </p:nvCxnSpPr>
        <p:spPr>
          <a:xfrm flipH="1">
            <a:off x="11360451" y="1575912"/>
            <a:ext cx="24" cy="765736"/>
          </a:xfrm>
          <a:prstGeom prst="line">
            <a:avLst/>
          </a:prstGeom>
        </p:spPr>
        <p:style>
          <a:lnRef idx="2">
            <a:schemeClr val="dk1"/>
          </a:lnRef>
          <a:fillRef idx="0">
            <a:schemeClr val="dk1"/>
          </a:fillRef>
          <a:effectRef idx="1">
            <a:schemeClr val="dk1"/>
          </a:effectRef>
          <a:fontRef idx="minor">
            <a:schemeClr val="tx1"/>
          </a:fontRef>
        </p:style>
      </p:cxnSp>
      <p:sp>
        <p:nvSpPr>
          <p:cNvPr id="75" name="Diagrama de flujo: decisión 74">
            <a:extLst>
              <a:ext uri="{FF2B5EF4-FFF2-40B4-BE49-F238E27FC236}">
                <a16:creationId xmlns:a16="http://schemas.microsoft.com/office/drawing/2014/main" id="{9495F64E-E16C-1D9C-288B-1A6A5C6270F8}"/>
              </a:ext>
            </a:extLst>
          </p:cNvPr>
          <p:cNvSpPr/>
          <p:nvPr/>
        </p:nvSpPr>
        <p:spPr>
          <a:xfrm>
            <a:off x="11041612" y="1783433"/>
            <a:ext cx="637679" cy="350694"/>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CuadroTexto 7">
            <a:extLst>
              <a:ext uri="{FF2B5EF4-FFF2-40B4-BE49-F238E27FC236}">
                <a16:creationId xmlns:a16="http://schemas.microsoft.com/office/drawing/2014/main" id="{CF91BA26-FF90-43AB-0CC7-6A0759BF2177}"/>
              </a:ext>
            </a:extLst>
          </p:cNvPr>
          <p:cNvSpPr txBox="1"/>
          <p:nvPr/>
        </p:nvSpPr>
        <p:spPr>
          <a:xfrm>
            <a:off x="7606628" y="1256784"/>
            <a:ext cx="830180" cy="307777"/>
          </a:xfrm>
          <a:prstGeom prst="rect">
            <a:avLst/>
          </a:prstGeom>
          <a:solidFill>
            <a:srgbClr val="D3E1F8"/>
          </a:solidFill>
          <a:ln w="19050">
            <a:solidFill>
              <a:srgbClr val="ACB4C3"/>
            </a:solidFill>
          </a:ln>
        </p:spPr>
        <p:txBody>
          <a:bodyPr wrap="square" rtlCol="0">
            <a:spAutoFit/>
          </a:bodyPr>
          <a:lstStyle/>
          <a:p>
            <a:r>
              <a:rPr lang="es-MX" sz="1400" dirty="0" err="1"/>
              <a:t>Almacen</a:t>
            </a:r>
            <a:endParaRPr lang="es-MX" dirty="0"/>
          </a:p>
        </p:txBody>
      </p:sp>
      <p:sp>
        <p:nvSpPr>
          <p:cNvPr id="10" name="CuadroTexto 9">
            <a:extLst>
              <a:ext uri="{FF2B5EF4-FFF2-40B4-BE49-F238E27FC236}">
                <a16:creationId xmlns:a16="http://schemas.microsoft.com/office/drawing/2014/main" id="{B0B58769-566B-8A0E-8754-4B05CBBFC176}"/>
              </a:ext>
            </a:extLst>
          </p:cNvPr>
          <p:cNvSpPr txBox="1"/>
          <p:nvPr/>
        </p:nvSpPr>
        <p:spPr>
          <a:xfrm>
            <a:off x="7486312" y="358426"/>
            <a:ext cx="1070811" cy="307777"/>
          </a:xfrm>
          <a:prstGeom prst="rect">
            <a:avLst/>
          </a:prstGeom>
          <a:solidFill>
            <a:srgbClr val="D3E1F8"/>
          </a:solidFill>
          <a:ln w="19050">
            <a:solidFill>
              <a:srgbClr val="ACB4C3"/>
            </a:solidFill>
          </a:ln>
        </p:spPr>
        <p:txBody>
          <a:bodyPr wrap="square" rtlCol="0">
            <a:spAutoFit/>
          </a:bodyPr>
          <a:lstStyle/>
          <a:p>
            <a:r>
              <a:rPr lang="es-MX" sz="1400" dirty="0" err="1"/>
              <a:t>V.Productos</a:t>
            </a:r>
            <a:endParaRPr lang="es-MX" dirty="0"/>
          </a:p>
        </p:txBody>
      </p:sp>
      <p:sp>
        <p:nvSpPr>
          <p:cNvPr id="11" name="CuadroTexto 10">
            <a:extLst>
              <a:ext uri="{FF2B5EF4-FFF2-40B4-BE49-F238E27FC236}">
                <a16:creationId xmlns:a16="http://schemas.microsoft.com/office/drawing/2014/main" id="{3D23A1A8-9752-C529-963B-D40DC48F470F}"/>
              </a:ext>
            </a:extLst>
          </p:cNvPr>
          <p:cNvSpPr txBox="1"/>
          <p:nvPr/>
        </p:nvSpPr>
        <p:spPr>
          <a:xfrm>
            <a:off x="5612393" y="358426"/>
            <a:ext cx="1070811" cy="307777"/>
          </a:xfrm>
          <a:prstGeom prst="rect">
            <a:avLst/>
          </a:prstGeom>
          <a:solidFill>
            <a:srgbClr val="D3E1F8"/>
          </a:solidFill>
          <a:ln w="19050">
            <a:solidFill>
              <a:srgbClr val="ACB4C3"/>
            </a:solidFill>
          </a:ln>
        </p:spPr>
        <p:txBody>
          <a:bodyPr wrap="square" rtlCol="0">
            <a:spAutoFit/>
          </a:bodyPr>
          <a:lstStyle/>
          <a:p>
            <a:r>
              <a:rPr lang="es-MX" sz="1400" dirty="0"/>
              <a:t>Camionero</a:t>
            </a:r>
            <a:endParaRPr lang="es-MX" dirty="0"/>
          </a:p>
        </p:txBody>
      </p:sp>
      <p:cxnSp>
        <p:nvCxnSpPr>
          <p:cNvPr id="13" name="Conector recto 12">
            <a:extLst>
              <a:ext uri="{FF2B5EF4-FFF2-40B4-BE49-F238E27FC236}">
                <a16:creationId xmlns:a16="http://schemas.microsoft.com/office/drawing/2014/main" id="{54CCC726-B314-2229-407B-73302AC086D8}"/>
              </a:ext>
            </a:extLst>
          </p:cNvPr>
          <p:cNvCxnSpPr>
            <a:stCxn id="8" idx="2"/>
            <a:endCxn id="9" idx="0"/>
          </p:cNvCxnSpPr>
          <p:nvPr/>
        </p:nvCxnSpPr>
        <p:spPr>
          <a:xfrm>
            <a:off x="8021718" y="1564561"/>
            <a:ext cx="0" cy="701387"/>
          </a:xfrm>
          <a:prstGeom prst="line">
            <a:avLst/>
          </a:prstGeom>
        </p:spPr>
        <p:style>
          <a:lnRef idx="2">
            <a:schemeClr val="dk1"/>
          </a:lnRef>
          <a:fillRef idx="0">
            <a:schemeClr val="dk1"/>
          </a:fillRef>
          <a:effectRef idx="1">
            <a:schemeClr val="dk1"/>
          </a:effectRef>
          <a:fontRef idx="minor">
            <a:schemeClr val="tx1"/>
          </a:fontRef>
        </p:style>
      </p:cxnSp>
      <p:cxnSp>
        <p:nvCxnSpPr>
          <p:cNvPr id="15" name="Conector recto 14">
            <a:extLst>
              <a:ext uri="{FF2B5EF4-FFF2-40B4-BE49-F238E27FC236}">
                <a16:creationId xmlns:a16="http://schemas.microsoft.com/office/drawing/2014/main" id="{3B77DBA5-A42E-4B30-9756-0321F72C93E4}"/>
              </a:ext>
            </a:extLst>
          </p:cNvPr>
          <p:cNvCxnSpPr>
            <a:cxnSpLocks/>
            <a:stCxn id="10" idx="2"/>
            <a:endCxn id="8" idx="0"/>
          </p:cNvCxnSpPr>
          <p:nvPr/>
        </p:nvCxnSpPr>
        <p:spPr>
          <a:xfrm>
            <a:off x="8021718" y="666203"/>
            <a:ext cx="0" cy="590581"/>
          </a:xfrm>
          <a:prstGeom prst="line">
            <a:avLst/>
          </a:prstGeom>
        </p:spPr>
        <p:style>
          <a:lnRef idx="2">
            <a:schemeClr val="dk1"/>
          </a:lnRef>
          <a:fillRef idx="0">
            <a:schemeClr val="dk1"/>
          </a:fillRef>
          <a:effectRef idx="1">
            <a:schemeClr val="dk1"/>
          </a:effectRef>
          <a:fontRef idx="minor">
            <a:schemeClr val="tx1"/>
          </a:fontRef>
        </p:style>
      </p:cxnSp>
      <p:cxnSp>
        <p:nvCxnSpPr>
          <p:cNvPr id="19" name="Conector recto 18">
            <a:extLst>
              <a:ext uri="{FF2B5EF4-FFF2-40B4-BE49-F238E27FC236}">
                <a16:creationId xmlns:a16="http://schemas.microsoft.com/office/drawing/2014/main" id="{68C6C773-AFB8-EFFA-B3ED-43A2A4AE8752}"/>
              </a:ext>
            </a:extLst>
          </p:cNvPr>
          <p:cNvCxnSpPr>
            <a:cxnSpLocks/>
            <a:stCxn id="11" idx="3"/>
            <a:endCxn id="10" idx="1"/>
          </p:cNvCxnSpPr>
          <p:nvPr/>
        </p:nvCxnSpPr>
        <p:spPr>
          <a:xfrm>
            <a:off x="6683204" y="512315"/>
            <a:ext cx="803108" cy="0"/>
          </a:xfrm>
          <a:prstGeom prst="line">
            <a:avLst/>
          </a:prstGeom>
        </p:spPr>
        <p:style>
          <a:lnRef idx="2">
            <a:schemeClr val="dk1"/>
          </a:lnRef>
          <a:fillRef idx="0">
            <a:schemeClr val="dk1"/>
          </a:fillRef>
          <a:effectRef idx="1">
            <a:schemeClr val="dk1"/>
          </a:effectRef>
          <a:fontRef idx="minor">
            <a:schemeClr val="tx1"/>
          </a:fontRef>
        </p:style>
      </p:cxnSp>
      <p:sp>
        <p:nvSpPr>
          <p:cNvPr id="24" name="CuadroTexto 23">
            <a:extLst>
              <a:ext uri="{FF2B5EF4-FFF2-40B4-BE49-F238E27FC236}">
                <a16:creationId xmlns:a16="http://schemas.microsoft.com/office/drawing/2014/main" id="{7313570F-A86F-85FE-5514-A288D000CD25}"/>
              </a:ext>
            </a:extLst>
          </p:cNvPr>
          <p:cNvSpPr txBox="1"/>
          <p:nvPr/>
        </p:nvSpPr>
        <p:spPr>
          <a:xfrm>
            <a:off x="4010687" y="358425"/>
            <a:ext cx="798598" cy="307777"/>
          </a:xfrm>
          <a:prstGeom prst="rect">
            <a:avLst/>
          </a:prstGeom>
          <a:solidFill>
            <a:srgbClr val="D3E1F8"/>
          </a:solidFill>
          <a:ln w="19050">
            <a:solidFill>
              <a:srgbClr val="ACB4C3"/>
            </a:solidFill>
          </a:ln>
        </p:spPr>
        <p:txBody>
          <a:bodyPr wrap="square" rtlCol="0">
            <a:spAutoFit/>
          </a:bodyPr>
          <a:lstStyle/>
          <a:p>
            <a:r>
              <a:rPr lang="es-MX" sz="1400" dirty="0" err="1"/>
              <a:t>Camion</a:t>
            </a:r>
            <a:endParaRPr lang="es-MX" dirty="0"/>
          </a:p>
        </p:txBody>
      </p:sp>
      <p:cxnSp>
        <p:nvCxnSpPr>
          <p:cNvPr id="25" name="Conector recto 24">
            <a:extLst>
              <a:ext uri="{FF2B5EF4-FFF2-40B4-BE49-F238E27FC236}">
                <a16:creationId xmlns:a16="http://schemas.microsoft.com/office/drawing/2014/main" id="{5F8D0883-554F-4488-12FB-965DF02AEBA6}"/>
              </a:ext>
            </a:extLst>
          </p:cNvPr>
          <p:cNvCxnSpPr>
            <a:cxnSpLocks/>
            <a:stCxn id="24" idx="3"/>
            <a:endCxn id="11" idx="1"/>
          </p:cNvCxnSpPr>
          <p:nvPr/>
        </p:nvCxnSpPr>
        <p:spPr>
          <a:xfrm>
            <a:off x="4809285" y="512314"/>
            <a:ext cx="803108" cy="1"/>
          </a:xfrm>
          <a:prstGeom prst="line">
            <a:avLst/>
          </a:prstGeom>
        </p:spPr>
        <p:style>
          <a:lnRef idx="2">
            <a:schemeClr val="dk1"/>
          </a:lnRef>
          <a:fillRef idx="0">
            <a:schemeClr val="dk1"/>
          </a:fillRef>
          <a:effectRef idx="1">
            <a:schemeClr val="dk1"/>
          </a:effectRef>
          <a:fontRef idx="minor">
            <a:schemeClr val="tx1"/>
          </a:fontRef>
        </p:style>
      </p:cxnSp>
      <p:sp>
        <p:nvSpPr>
          <p:cNvPr id="29" name="CuadroTexto 28">
            <a:extLst>
              <a:ext uri="{FF2B5EF4-FFF2-40B4-BE49-F238E27FC236}">
                <a16:creationId xmlns:a16="http://schemas.microsoft.com/office/drawing/2014/main" id="{48CA7674-C358-D024-63D2-887B6483924A}"/>
              </a:ext>
            </a:extLst>
          </p:cNvPr>
          <p:cNvSpPr txBox="1"/>
          <p:nvPr/>
        </p:nvSpPr>
        <p:spPr>
          <a:xfrm>
            <a:off x="7546469" y="3121223"/>
            <a:ext cx="950496" cy="307777"/>
          </a:xfrm>
          <a:prstGeom prst="rect">
            <a:avLst/>
          </a:prstGeom>
          <a:solidFill>
            <a:srgbClr val="D3E1F8"/>
          </a:solidFill>
          <a:ln w="19050">
            <a:solidFill>
              <a:srgbClr val="ACB4C3"/>
            </a:solidFill>
          </a:ln>
        </p:spPr>
        <p:txBody>
          <a:bodyPr wrap="square" rtlCol="0">
            <a:spAutoFit/>
          </a:bodyPr>
          <a:lstStyle/>
          <a:p>
            <a:r>
              <a:rPr lang="es-MX" sz="1400" dirty="0"/>
              <a:t>Empleado</a:t>
            </a:r>
            <a:endParaRPr lang="es-MX" dirty="0"/>
          </a:p>
        </p:txBody>
      </p:sp>
      <p:cxnSp>
        <p:nvCxnSpPr>
          <p:cNvPr id="30" name="Conector recto 29">
            <a:extLst>
              <a:ext uri="{FF2B5EF4-FFF2-40B4-BE49-F238E27FC236}">
                <a16:creationId xmlns:a16="http://schemas.microsoft.com/office/drawing/2014/main" id="{EBABF211-0639-8DDA-5C86-98E9B7242184}"/>
              </a:ext>
            </a:extLst>
          </p:cNvPr>
          <p:cNvCxnSpPr>
            <a:cxnSpLocks/>
            <a:stCxn id="9" idx="2"/>
            <a:endCxn id="29" idx="0"/>
          </p:cNvCxnSpPr>
          <p:nvPr/>
        </p:nvCxnSpPr>
        <p:spPr>
          <a:xfrm flipH="1">
            <a:off x="8021717" y="2573725"/>
            <a:ext cx="1" cy="547498"/>
          </a:xfrm>
          <a:prstGeom prst="line">
            <a:avLst/>
          </a:prstGeom>
        </p:spPr>
        <p:style>
          <a:lnRef idx="2">
            <a:schemeClr val="dk1"/>
          </a:lnRef>
          <a:fillRef idx="0">
            <a:schemeClr val="dk1"/>
          </a:fillRef>
          <a:effectRef idx="1">
            <a:schemeClr val="dk1"/>
          </a:effectRef>
          <a:fontRef idx="minor">
            <a:schemeClr val="tx1"/>
          </a:fontRef>
        </p:style>
      </p:cxnSp>
      <p:cxnSp>
        <p:nvCxnSpPr>
          <p:cNvPr id="34" name="Conector recto 33">
            <a:extLst>
              <a:ext uri="{FF2B5EF4-FFF2-40B4-BE49-F238E27FC236}">
                <a16:creationId xmlns:a16="http://schemas.microsoft.com/office/drawing/2014/main" id="{C2B7A0FF-13F8-845E-F482-65F3BF4C0E91}"/>
              </a:ext>
            </a:extLst>
          </p:cNvPr>
          <p:cNvCxnSpPr>
            <a:cxnSpLocks/>
            <a:stCxn id="10" idx="3"/>
            <a:endCxn id="37" idx="1"/>
          </p:cNvCxnSpPr>
          <p:nvPr/>
        </p:nvCxnSpPr>
        <p:spPr>
          <a:xfrm flipV="1">
            <a:off x="8557123" y="512314"/>
            <a:ext cx="803109" cy="1"/>
          </a:xfrm>
          <a:prstGeom prst="line">
            <a:avLst/>
          </a:prstGeom>
        </p:spPr>
        <p:style>
          <a:lnRef idx="2">
            <a:schemeClr val="dk1"/>
          </a:lnRef>
          <a:fillRef idx="0">
            <a:schemeClr val="dk1"/>
          </a:fillRef>
          <a:effectRef idx="1">
            <a:schemeClr val="dk1"/>
          </a:effectRef>
          <a:fontRef idx="minor">
            <a:schemeClr val="tx1"/>
          </a:fontRef>
        </p:style>
      </p:cxnSp>
      <p:sp>
        <p:nvSpPr>
          <p:cNvPr id="37" name="CuadroTexto 36">
            <a:extLst>
              <a:ext uri="{FF2B5EF4-FFF2-40B4-BE49-F238E27FC236}">
                <a16:creationId xmlns:a16="http://schemas.microsoft.com/office/drawing/2014/main" id="{3D5C5245-94D9-07A1-1ABC-6A327AF53D66}"/>
              </a:ext>
            </a:extLst>
          </p:cNvPr>
          <p:cNvSpPr txBox="1"/>
          <p:nvPr/>
        </p:nvSpPr>
        <p:spPr>
          <a:xfrm>
            <a:off x="9360232" y="358425"/>
            <a:ext cx="1070809" cy="307777"/>
          </a:xfrm>
          <a:prstGeom prst="rect">
            <a:avLst/>
          </a:prstGeom>
          <a:solidFill>
            <a:srgbClr val="D3E1F8"/>
          </a:solidFill>
          <a:ln w="19050">
            <a:solidFill>
              <a:srgbClr val="ACB4C3"/>
            </a:solidFill>
          </a:ln>
        </p:spPr>
        <p:txBody>
          <a:bodyPr wrap="square" rtlCol="0">
            <a:spAutoFit/>
          </a:bodyPr>
          <a:lstStyle/>
          <a:p>
            <a:r>
              <a:rPr lang="es-MX" sz="1400" dirty="0"/>
              <a:t>Productos</a:t>
            </a:r>
            <a:endParaRPr lang="es-MX" dirty="0"/>
          </a:p>
        </p:txBody>
      </p:sp>
      <p:cxnSp>
        <p:nvCxnSpPr>
          <p:cNvPr id="39" name="Conector recto 38">
            <a:extLst>
              <a:ext uri="{FF2B5EF4-FFF2-40B4-BE49-F238E27FC236}">
                <a16:creationId xmlns:a16="http://schemas.microsoft.com/office/drawing/2014/main" id="{64E338BC-5DA9-5AB5-D34B-C3CA3E351C37}"/>
              </a:ext>
            </a:extLst>
          </p:cNvPr>
          <p:cNvCxnSpPr>
            <a:cxnSpLocks/>
            <a:stCxn id="37" idx="3"/>
            <a:endCxn id="49" idx="1"/>
          </p:cNvCxnSpPr>
          <p:nvPr/>
        </p:nvCxnSpPr>
        <p:spPr>
          <a:xfrm>
            <a:off x="10431041" y="512314"/>
            <a:ext cx="881312" cy="5635"/>
          </a:xfrm>
          <a:prstGeom prst="line">
            <a:avLst/>
          </a:prstGeom>
        </p:spPr>
        <p:style>
          <a:lnRef idx="2">
            <a:schemeClr val="dk1"/>
          </a:lnRef>
          <a:fillRef idx="0">
            <a:schemeClr val="dk1"/>
          </a:fillRef>
          <a:effectRef idx="1">
            <a:schemeClr val="dk1"/>
          </a:effectRef>
          <a:fontRef idx="minor">
            <a:schemeClr val="tx1"/>
          </a:fontRef>
        </p:style>
      </p:cxnSp>
      <p:sp>
        <p:nvSpPr>
          <p:cNvPr id="42" name="Diagrama de flujo: decisión 41">
            <a:extLst>
              <a:ext uri="{FF2B5EF4-FFF2-40B4-BE49-F238E27FC236}">
                <a16:creationId xmlns:a16="http://schemas.microsoft.com/office/drawing/2014/main" id="{AFA97067-A35B-C55E-8510-B970530B2839}"/>
              </a:ext>
            </a:extLst>
          </p:cNvPr>
          <p:cNvSpPr/>
          <p:nvPr/>
        </p:nvSpPr>
        <p:spPr>
          <a:xfrm>
            <a:off x="7702877" y="784349"/>
            <a:ext cx="637679" cy="350694"/>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Diagrama de flujo: decisión 42">
            <a:extLst>
              <a:ext uri="{FF2B5EF4-FFF2-40B4-BE49-F238E27FC236}">
                <a16:creationId xmlns:a16="http://schemas.microsoft.com/office/drawing/2014/main" id="{B071E9A9-A3E9-A881-1A64-CBD6846D1DDA}"/>
              </a:ext>
            </a:extLst>
          </p:cNvPr>
          <p:cNvSpPr/>
          <p:nvPr/>
        </p:nvSpPr>
        <p:spPr>
          <a:xfrm>
            <a:off x="7702876" y="1725624"/>
            <a:ext cx="637679" cy="350694"/>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Diagrama de flujo: decisión 43">
            <a:extLst>
              <a:ext uri="{FF2B5EF4-FFF2-40B4-BE49-F238E27FC236}">
                <a16:creationId xmlns:a16="http://schemas.microsoft.com/office/drawing/2014/main" id="{33E25A65-94DC-8FB1-F2B6-1D7CC7FC5413}"/>
              </a:ext>
            </a:extLst>
          </p:cNvPr>
          <p:cNvSpPr/>
          <p:nvPr/>
        </p:nvSpPr>
        <p:spPr>
          <a:xfrm>
            <a:off x="7702876" y="2616641"/>
            <a:ext cx="637679" cy="350694"/>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Diagrama de flujo: decisión 45">
            <a:extLst>
              <a:ext uri="{FF2B5EF4-FFF2-40B4-BE49-F238E27FC236}">
                <a16:creationId xmlns:a16="http://schemas.microsoft.com/office/drawing/2014/main" id="{29CDDCD5-4FD4-E316-9D3D-637530A96B6A}"/>
              </a:ext>
            </a:extLst>
          </p:cNvPr>
          <p:cNvSpPr/>
          <p:nvPr/>
        </p:nvSpPr>
        <p:spPr>
          <a:xfrm>
            <a:off x="6753886" y="330787"/>
            <a:ext cx="637679" cy="350694"/>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Diagrama de flujo: decisión 46">
            <a:extLst>
              <a:ext uri="{FF2B5EF4-FFF2-40B4-BE49-F238E27FC236}">
                <a16:creationId xmlns:a16="http://schemas.microsoft.com/office/drawing/2014/main" id="{1BB1B7F4-69E6-AE75-B7AF-D8C8F1DEF3FF}"/>
              </a:ext>
            </a:extLst>
          </p:cNvPr>
          <p:cNvSpPr/>
          <p:nvPr/>
        </p:nvSpPr>
        <p:spPr>
          <a:xfrm>
            <a:off x="4891999" y="330787"/>
            <a:ext cx="637679" cy="350694"/>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Diagrama de flujo: decisión 47">
            <a:extLst>
              <a:ext uri="{FF2B5EF4-FFF2-40B4-BE49-F238E27FC236}">
                <a16:creationId xmlns:a16="http://schemas.microsoft.com/office/drawing/2014/main" id="{40511C6E-00B0-0987-0659-DAE3B97F842B}"/>
              </a:ext>
            </a:extLst>
          </p:cNvPr>
          <p:cNvSpPr/>
          <p:nvPr/>
        </p:nvSpPr>
        <p:spPr>
          <a:xfrm>
            <a:off x="8627805" y="318755"/>
            <a:ext cx="637679" cy="350694"/>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CuadroTexto 48">
            <a:extLst>
              <a:ext uri="{FF2B5EF4-FFF2-40B4-BE49-F238E27FC236}">
                <a16:creationId xmlns:a16="http://schemas.microsoft.com/office/drawing/2014/main" id="{160EBBDE-86FB-9BAA-7852-C3C6F5701E1C}"/>
              </a:ext>
            </a:extLst>
          </p:cNvPr>
          <p:cNvSpPr txBox="1"/>
          <p:nvPr/>
        </p:nvSpPr>
        <p:spPr>
          <a:xfrm>
            <a:off x="11312353" y="302505"/>
            <a:ext cx="779033" cy="430887"/>
          </a:xfrm>
          <a:prstGeom prst="rect">
            <a:avLst/>
          </a:prstGeom>
          <a:solidFill>
            <a:srgbClr val="D3E1F8"/>
          </a:solidFill>
          <a:ln w="19050">
            <a:solidFill>
              <a:srgbClr val="ACB4C3"/>
            </a:solidFill>
          </a:ln>
        </p:spPr>
        <p:txBody>
          <a:bodyPr wrap="square" rtlCol="0">
            <a:spAutoFit/>
          </a:bodyPr>
          <a:lstStyle/>
          <a:p>
            <a:r>
              <a:rPr lang="es-MX" sz="1100" dirty="0" err="1"/>
              <a:t>Personalizacion</a:t>
            </a:r>
            <a:endParaRPr lang="es-MX" dirty="0"/>
          </a:p>
        </p:txBody>
      </p:sp>
      <p:sp>
        <p:nvSpPr>
          <p:cNvPr id="50" name="Diagrama de flujo: decisión 49">
            <a:extLst>
              <a:ext uri="{FF2B5EF4-FFF2-40B4-BE49-F238E27FC236}">
                <a16:creationId xmlns:a16="http://schemas.microsoft.com/office/drawing/2014/main" id="{0A48849D-719E-D737-8CCB-E077E3FD0327}"/>
              </a:ext>
            </a:extLst>
          </p:cNvPr>
          <p:cNvSpPr/>
          <p:nvPr/>
        </p:nvSpPr>
        <p:spPr>
          <a:xfrm>
            <a:off x="10536313" y="330787"/>
            <a:ext cx="637679" cy="350694"/>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CuadroTexto 52">
            <a:extLst>
              <a:ext uri="{FF2B5EF4-FFF2-40B4-BE49-F238E27FC236}">
                <a16:creationId xmlns:a16="http://schemas.microsoft.com/office/drawing/2014/main" id="{7D1AB0E6-2844-6D4A-D61F-548F30C75873}"/>
              </a:ext>
            </a:extLst>
          </p:cNvPr>
          <p:cNvSpPr txBox="1"/>
          <p:nvPr/>
        </p:nvSpPr>
        <p:spPr>
          <a:xfrm>
            <a:off x="8946644" y="1268135"/>
            <a:ext cx="1070809" cy="307777"/>
          </a:xfrm>
          <a:prstGeom prst="rect">
            <a:avLst/>
          </a:prstGeom>
          <a:solidFill>
            <a:srgbClr val="D3E1F8"/>
          </a:solidFill>
          <a:ln w="19050">
            <a:solidFill>
              <a:srgbClr val="ACB4C3"/>
            </a:solidFill>
          </a:ln>
        </p:spPr>
        <p:txBody>
          <a:bodyPr wrap="square" rtlCol="0">
            <a:spAutoFit/>
          </a:bodyPr>
          <a:lstStyle/>
          <a:p>
            <a:r>
              <a:rPr lang="es-MX" sz="1400" dirty="0" err="1"/>
              <a:t>Promocion</a:t>
            </a:r>
            <a:endParaRPr lang="es-MX" dirty="0"/>
          </a:p>
        </p:txBody>
      </p:sp>
      <p:cxnSp>
        <p:nvCxnSpPr>
          <p:cNvPr id="59" name="Conector: angular 58">
            <a:extLst>
              <a:ext uri="{FF2B5EF4-FFF2-40B4-BE49-F238E27FC236}">
                <a16:creationId xmlns:a16="http://schemas.microsoft.com/office/drawing/2014/main" id="{53C69243-A685-D635-D779-14C3225ECE6F}"/>
              </a:ext>
            </a:extLst>
          </p:cNvPr>
          <p:cNvCxnSpPr>
            <a:cxnSpLocks/>
            <a:stCxn id="9" idx="3"/>
            <a:endCxn id="53" idx="1"/>
          </p:cNvCxnSpPr>
          <p:nvPr/>
        </p:nvCxnSpPr>
        <p:spPr>
          <a:xfrm flipV="1">
            <a:off x="8436808" y="1422024"/>
            <a:ext cx="509836" cy="997813"/>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63" name="Diagrama de flujo: decisión 62">
            <a:extLst>
              <a:ext uri="{FF2B5EF4-FFF2-40B4-BE49-F238E27FC236}">
                <a16:creationId xmlns:a16="http://schemas.microsoft.com/office/drawing/2014/main" id="{EE951C83-269E-65A9-278A-09B4D0E6294E}"/>
              </a:ext>
            </a:extLst>
          </p:cNvPr>
          <p:cNvSpPr/>
          <p:nvPr/>
        </p:nvSpPr>
        <p:spPr>
          <a:xfrm>
            <a:off x="8372886" y="1826842"/>
            <a:ext cx="637679" cy="350694"/>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CuadroTexto 63">
            <a:extLst>
              <a:ext uri="{FF2B5EF4-FFF2-40B4-BE49-F238E27FC236}">
                <a16:creationId xmlns:a16="http://schemas.microsoft.com/office/drawing/2014/main" id="{9CEB9BC3-FCF5-D199-E98B-552CCD92018F}"/>
              </a:ext>
            </a:extLst>
          </p:cNvPr>
          <p:cNvSpPr txBox="1"/>
          <p:nvPr/>
        </p:nvSpPr>
        <p:spPr>
          <a:xfrm>
            <a:off x="10431041" y="863008"/>
            <a:ext cx="1070809" cy="307777"/>
          </a:xfrm>
          <a:prstGeom prst="rect">
            <a:avLst/>
          </a:prstGeom>
          <a:solidFill>
            <a:srgbClr val="D3E1F8"/>
          </a:solidFill>
          <a:ln w="19050">
            <a:solidFill>
              <a:srgbClr val="ACB4C3"/>
            </a:solidFill>
          </a:ln>
        </p:spPr>
        <p:txBody>
          <a:bodyPr wrap="square" rtlCol="0">
            <a:spAutoFit/>
          </a:bodyPr>
          <a:lstStyle/>
          <a:p>
            <a:r>
              <a:rPr lang="es-MX" sz="1400" dirty="0"/>
              <a:t>Temporadas</a:t>
            </a:r>
            <a:endParaRPr lang="es-MX" dirty="0"/>
          </a:p>
        </p:txBody>
      </p:sp>
      <p:sp>
        <p:nvSpPr>
          <p:cNvPr id="65" name="CuadroTexto 64">
            <a:extLst>
              <a:ext uri="{FF2B5EF4-FFF2-40B4-BE49-F238E27FC236}">
                <a16:creationId xmlns:a16="http://schemas.microsoft.com/office/drawing/2014/main" id="{401F69CA-8914-084A-8E8F-8256ADB2CC2A}"/>
              </a:ext>
            </a:extLst>
          </p:cNvPr>
          <p:cNvSpPr txBox="1"/>
          <p:nvPr/>
        </p:nvSpPr>
        <p:spPr>
          <a:xfrm>
            <a:off x="10825070" y="1268135"/>
            <a:ext cx="1070809" cy="307777"/>
          </a:xfrm>
          <a:prstGeom prst="rect">
            <a:avLst/>
          </a:prstGeom>
          <a:solidFill>
            <a:srgbClr val="D3E1F8"/>
          </a:solidFill>
          <a:ln w="19050">
            <a:solidFill>
              <a:srgbClr val="ACB4C3"/>
            </a:solidFill>
          </a:ln>
        </p:spPr>
        <p:txBody>
          <a:bodyPr wrap="square" rtlCol="0">
            <a:spAutoFit/>
          </a:bodyPr>
          <a:lstStyle/>
          <a:p>
            <a:r>
              <a:rPr lang="es-MX" sz="1400" dirty="0"/>
              <a:t>Festejos</a:t>
            </a:r>
            <a:endParaRPr lang="es-MX" dirty="0"/>
          </a:p>
        </p:txBody>
      </p:sp>
      <p:cxnSp>
        <p:nvCxnSpPr>
          <p:cNvPr id="66" name="Conector: angular 65">
            <a:extLst>
              <a:ext uri="{FF2B5EF4-FFF2-40B4-BE49-F238E27FC236}">
                <a16:creationId xmlns:a16="http://schemas.microsoft.com/office/drawing/2014/main" id="{0C3A8D3A-5516-A3EE-570C-11CB014573C4}"/>
              </a:ext>
            </a:extLst>
          </p:cNvPr>
          <p:cNvCxnSpPr>
            <a:cxnSpLocks/>
            <a:stCxn id="53" idx="0"/>
            <a:endCxn id="64" idx="1"/>
          </p:cNvCxnSpPr>
          <p:nvPr/>
        </p:nvCxnSpPr>
        <p:spPr>
          <a:xfrm rot="5400000" flipH="1" flipV="1">
            <a:off x="9830926" y="668020"/>
            <a:ext cx="251238" cy="948992"/>
          </a:xfrm>
          <a:prstGeom prst="bentConnector2">
            <a:avLst/>
          </a:prstGeom>
        </p:spPr>
        <p:style>
          <a:lnRef idx="2">
            <a:schemeClr val="dk1"/>
          </a:lnRef>
          <a:fillRef idx="0">
            <a:schemeClr val="dk1"/>
          </a:fillRef>
          <a:effectRef idx="1">
            <a:schemeClr val="dk1"/>
          </a:effectRef>
          <a:fontRef idx="minor">
            <a:schemeClr val="tx1"/>
          </a:fontRef>
        </p:style>
      </p:cxnSp>
      <p:cxnSp>
        <p:nvCxnSpPr>
          <p:cNvPr id="69" name="Conector: angular 68">
            <a:extLst>
              <a:ext uri="{FF2B5EF4-FFF2-40B4-BE49-F238E27FC236}">
                <a16:creationId xmlns:a16="http://schemas.microsoft.com/office/drawing/2014/main" id="{315725AF-1840-6F1D-268A-5919AD0448F8}"/>
              </a:ext>
            </a:extLst>
          </p:cNvPr>
          <p:cNvCxnSpPr>
            <a:cxnSpLocks/>
            <a:stCxn id="53" idx="3"/>
            <a:endCxn id="65" idx="1"/>
          </p:cNvCxnSpPr>
          <p:nvPr/>
        </p:nvCxnSpPr>
        <p:spPr>
          <a:xfrm>
            <a:off x="10017453" y="1422024"/>
            <a:ext cx="807617" cy="1270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73" name="Diagrama de flujo: decisión 72">
            <a:extLst>
              <a:ext uri="{FF2B5EF4-FFF2-40B4-BE49-F238E27FC236}">
                <a16:creationId xmlns:a16="http://schemas.microsoft.com/office/drawing/2014/main" id="{0C1017E9-2F5E-887B-2E58-64CFC6A51445}"/>
              </a:ext>
            </a:extLst>
          </p:cNvPr>
          <p:cNvSpPr/>
          <p:nvPr/>
        </p:nvSpPr>
        <p:spPr>
          <a:xfrm>
            <a:off x="9525659" y="840497"/>
            <a:ext cx="637679" cy="350694"/>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4" name="Diagrama de flujo: decisión 73">
            <a:extLst>
              <a:ext uri="{FF2B5EF4-FFF2-40B4-BE49-F238E27FC236}">
                <a16:creationId xmlns:a16="http://schemas.microsoft.com/office/drawing/2014/main" id="{B2F6ED41-6227-5480-C487-9BCA8CC9AA22}"/>
              </a:ext>
            </a:extLst>
          </p:cNvPr>
          <p:cNvSpPr/>
          <p:nvPr/>
        </p:nvSpPr>
        <p:spPr>
          <a:xfrm>
            <a:off x="10102411" y="1246676"/>
            <a:ext cx="637679" cy="350694"/>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0" name="CuadroTexto 79">
            <a:extLst>
              <a:ext uri="{FF2B5EF4-FFF2-40B4-BE49-F238E27FC236}">
                <a16:creationId xmlns:a16="http://schemas.microsoft.com/office/drawing/2014/main" id="{8E68762F-0947-B43C-0CDA-DB9CFAFEF6F6}"/>
              </a:ext>
            </a:extLst>
          </p:cNvPr>
          <p:cNvSpPr txBox="1"/>
          <p:nvPr/>
        </p:nvSpPr>
        <p:spPr>
          <a:xfrm>
            <a:off x="10662601" y="2341648"/>
            <a:ext cx="1395700" cy="307777"/>
          </a:xfrm>
          <a:prstGeom prst="rect">
            <a:avLst/>
          </a:prstGeom>
          <a:solidFill>
            <a:srgbClr val="D3E1F8"/>
          </a:solidFill>
          <a:ln w="19050">
            <a:solidFill>
              <a:srgbClr val="ACB4C3"/>
            </a:solidFill>
          </a:ln>
        </p:spPr>
        <p:txBody>
          <a:bodyPr wrap="square" rtlCol="0">
            <a:spAutoFit/>
          </a:bodyPr>
          <a:lstStyle/>
          <a:p>
            <a:r>
              <a:rPr lang="es-MX" sz="1400" dirty="0" err="1"/>
              <a:t>Paq.Cumpleaños</a:t>
            </a:r>
            <a:endParaRPr lang="es-MX" dirty="0"/>
          </a:p>
        </p:txBody>
      </p:sp>
      <p:sp>
        <p:nvSpPr>
          <p:cNvPr id="85" name="CuadroTexto 84">
            <a:extLst>
              <a:ext uri="{FF2B5EF4-FFF2-40B4-BE49-F238E27FC236}">
                <a16:creationId xmlns:a16="http://schemas.microsoft.com/office/drawing/2014/main" id="{A06C8E21-EA53-27CC-4572-CCF730B680BF}"/>
              </a:ext>
            </a:extLst>
          </p:cNvPr>
          <p:cNvSpPr txBox="1"/>
          <p:nvPr/>
        </p:nvSpPr>
        <p:spPr>
          <a:xfrm>
            <a:off x="9265483" y="2008496"/>
            <a:ext cx="1070809" cy="523220"/>
          </a:xfrm>
          <a:prstGeom prst="rect">
            <a:avLst/>
          </a:prstGeom>
          <a:solidFill>
            <a:srgbClr val="D3E1F8"/>
          </a:solidFill>
          <a:ln w="19050">
            <a:solidFill>
              <a:srgbClr val="ACB4C3"/>
            </a:solidFill>
          </a:ln>
        </p:spPr>
        <p:txBody>
          <a:bodyPr wrap="square" rtlCol="0">
            <a:spAutoFit/>
          </a:bodyPr>
          <a:lstStyle/>
          <a:p>
            <a:pPr algn="ctr"/>
            <a:r>
              <a:rPr lang="es-MX" sz="1400" dirty="0"/>
              <a:t>ApoyoFundaciones</a:t>
            </a:r>
            <a:endParaRPr lang="es-MX" dirty="0"/>
          </a:p>
        </p:txBody>
      </p:sp>
      <p:sp>
        <p:nvSpPr>
          <p:cNvPr id="86" name="CuadroTexto 85">
            <a:extLst>
              <a:ext uri="{FF2B5EF4-FFF2-40B4-BE49-F238E27FC236}">
                <a16:creationId xmlns:a16="http://schemas.microsoft.com/office/drawing/2014/main" id="{CE841772-8486-7C20-D3B2-A7F4729698EC}"/>
              </a:ext>
            </a:extLst>
          </p:cNvPr>
          <p:cNvSpPr txBox="1"/>
          <p:nvPr/>
        </p:nvSpPr>
        <p:spPr>
          <a:xfrm>
            <a:off x="9265483" y="3267919"/>
            <a:ext cx="1070809" cy="307777"/>
          </a:xfrm>
          <a:prstGeom prst="rect">
            <a:avLst/>
          </a:prstGeom>
          <a:solidFill>
            <a:srgbClr val="D3E1F8"/>
          </a:solidFill>
          <a:ln w="19050">
            <a:solidFill>
              <a:srgbClr val="ACB4C3"/>
            </a:solidFill>
          </a:ln>
        </p:spPr>
        <p:txBody>
          <a:bodyPr wrap="square" rtlCol="0">
            <a:spAutoFit/>
          </a:bodyPr>
          <a:lstStyle/>
          <a:p>
            <a:pPr algn="ctr"/>
            <a:r>
              <a:rPr lang="es-MX" sz="1400" dirty="0" err="1"/>
              <a:t>AreaSocial</a:t>
            </a:r>
            <a:endParaRPr lang="es-MX" dirty="0"/>
          </a:p>
        </p:txBody>
      </p:sp>
      <p:cxnSp>
        <p:nvCxnSpPr>
          <p:cNvPr id="87" name="Conector recto 86">
            <a:extLst>
              <a:ext uri="{FF2B5EF4-FFF2-40B4-BE49-F238E27FC236}">
                <a16:creationId xmlns:a16="http://schemas.microsoft.com/office/drawing/2014/main" id="{E254626A-A6B0-2F4D-4B8C-77650CB0E160}"/>
              </a:ext>
            </a:extLst>
          </p:cNvPr>
          <p:cNvCxnSpPr>
            <a:cxnSpLocks/>
            <a:stCxn id="85" idx="2"/>
            <a:endCxn id="86" idx="0"/>
          </p:cNvCxnSpPr>
          <p:nvPr/>
        </p:nvCxnSpPr>
        <p:spPr>
          <a:xfrm>
            <a:off x="9800888" y="2531716"/>
            <a:ext cx="0" cy="736203"/>
          </a:xfrm>
          <a:prstGeom prst="line">
            <a:avLst/>
          </a:prstGeom>
        </p:spPr>
        <p:style>
          <a:lnRef idx="2">
            <a:schemeClr val="dk1"/>
          </a:lnRef>
          <a:fillRef idx="0">
            <a:schemeClr val="dk1"/>
          </a:fillRef>
          <a:effectRef idx="1">
            <a:schemeClr val="dk1"/>
          </a:effectRef>
          <a:fontRef idx="minor">
            <a:schemeClr val="tx1"/>
          </a:fontRef>
        </p:style>
      </p:cxnSp>
      <p:sp>
        <p:nvSpPr>
          <p:cNvPr id="100" name="Diagrama de flujo: decisión 99">
            <a:extLst>
              <a:ext uri="{FF2B5EF4-FFF2-40B4-BE49-F238E27FC236}">
                <a16:creationId xmlns:a16="http://schemas.microsoft.com/office/drawing/2014/main" id="{11715026-15B8-4893-20BA-EFD94FD1F818}"/>
              </a:ext>
            </a:extLst>
          </p:cNvPr>
          <p:cNvSpPr/>
          <p:nvPr/>
        </p:nvSpPr>
        <p:spPr>
          <a:xfrm>
            <a:off x="8596926" y="2408310"/>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6" name="Diagrama de flujo: decisión 105">
            <a:extLst>
              <a:ext uri="{FF2B5EF4-FFF2-40B4-BE49-F238E27FC236}">
                <a16:creationId xmlns:a16="http://schemas.microsoft.com/office/drawing/2014/main" id="{532DBBAD-9EC3-DD49-91F1-66C82A05FAA4}"/>
              </a:ext>
            </a:extLst>
          </p:cNvPr>
          <p:cNvSpPr/>
          <p:nvPr/>
        </p:nvSpPr>
        <p:spPr>
          <a:xfrm>
            <a:off x="9482048" y="2702971"/>
            <a:ext cx="637679" cy="350694"/>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7" name="CuadroTexto 106">
            <a:extLst>
              <a:ext uri="{FF2B5EF4-FFF2-40B4-BE49-F238E27FC236}">
                <a16:creationId xmlns:a16="http://schemas.microsoft.com/office/drawing/2014/main" id="{DABB6D9E-F044-BBC2-A97A-C9D5EBAB6EC5}"/>
              </a:ext>
            </a:extLst>
          </p:cNvPr>
          <p:cNvSpPr txBox="1"/>
          <p:nvPr/>
        </p:nvSpPr>
        <p:spPr>
          <a:xfrm>
            <a:off x="8217971" y="3663232"/>
            <a:ext cx="1307688" cy="307777"/>
          </a:xfrm>
          <a:prstGeom prst="rect">
            <a:avLst/>
          </a:prstGeom>
          <a:solidFill>
            <a:srgbClr val="D3E1F8"/>
          </a:solidFill>
          <a:ln w="19050">
            <a:solidFill>
              <a:srgbClr val="ACB4C3"/>
            </a:solidFill>
          </a:ln>
        </p:spPr>
        <p:txBody>
          <a:bodyPr wrap="square" rtlCol="0">
            <a:spAutoFit/>
          </a:bodyPr>
          <a:lstStyle/>
          <a:p>
            <a:pPr algn="ctr"/>
            <a:r>
              <a:rPr lang="es-MX" sz="1400" dirty="0" err="1"/>
              <a:t>TiendaRegalos</a:t>
            </a:r>
            <a:endParaRPr lang="es-MX" dirty="0"/>
          </a:p>
        </p:txBody>
      </p:sp>
      <p:cxnSp>
        <p:nvCxnSpPr>
          <p:cNvPr id="119" name="Conector recto 118">
            <a:extLst>
              <a:ext uri="{FF2B5EF4-FFF2-40B4-BE49-F238E27FC236}">
                <a16:creationId xmlns:a16="http://schemas.microsoft.com/office/drawing/2014/main" id="{E2E297FC-5667-9613-EB0A-3192B1521594}"/>
              </a:ext>
            </a:extLst>
          </p:cNvPr>
          <p:cNvCxnSpPr>
            <a:cxnSpLocks/>
          </p:cNvCxnSpPr>
          <p:nvPr/>
        </p:nvCxnSpPr>
        <p:spPr>
          <a:xfrm>
            <a:off x="8235761" y="2967335"/>
            <a:ext cx="614363" cy="7140"/>
          </a:xfrm>
          <a:prstGeom prst="line">
            <a:avLst/>
          </a:prstGeom>
        </p:spPr>
        <p:style>
          <a:lnRef idx="2">
            <a:schemeClr val="dk1"/>
          </a:lnRef>
          <a:fillRef idx="0">
            <a:schemeClr val="dk1"/>
          </a:fillRef>
          <a:effectRef idx="1">
            <a:schemeClr val="dk1"/>
          </a:effectRef>
          <a:fontRef idx="minor">
            <a:schemeClr val="tx1"/>
          </a:fontRef>
        </p:style>
      </p:cxnSp>
      <p:sp>
        <p:nvSpPr>
          <p:cNvPr id="122" name="Diagrama de flujo: decisión 121">
            <a:extLst>
              <a:ext uri="{FF2B5EF4-FFF2-40B4-BE49-F238E27FC236}">
                <a16:creationId xmlns:a16="http://schemas.microsoft.com/office/drawing/2014/main" id="{365FA7F7-B926-7F9D-08C6-5A175E7C59DA}"/>
              </a:ext>
            </a:extLst>
          </p:cNvPr>
          <p:cNvSpPr/>
          <p:nvPr/>
        </p:nvSpPr>
        <p:spPr>
          <a:xfrm>
            <a:off x="8485279" y="2850350"/>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 name="Conector recto 1">
            <a:extLst>
              <a:ext uri="{FF2B5EF4-FFF2-40B4-BE49-F238E27FC236}">
                <a16:creationId xmlns:a16="http://schemas.microsoft.com/office/drawing/2014/main" id="{5D992AC1-7406-FDF6-F1E0-52BCD01ACD74}"/>
              </a:ext>
            </a:extLst>
          </p:cNvPr>
          <p:cNvCxnSpPr>
            <a:cxnSpLocks/>
          </p:cNvCxnSpPr>
          <p:nvPr/>
        </p:nvCxnSpPr>
        <p:spPr>
          <a:xfrm>
            <a:off x="7632809" y="2573725"/>
            <a:ext cx="0" cy="393610"/>
          </a:xfrm>
          <a:prstGeom prst="line">
            <a:avLst/>
          </a:prstGeom>
        </p:spPr>
        <p:style>
          <a:lnRef idx="2">
            <a:schemeClr val="dk1"/>
          </a:lnRef>
          <a:fillRef idx="0">
            <a:schemeClr val="dk1"/>
          </a:fillRef>
          <a:effectRef idx="1">
            <a:schemeClr val="dk1"/>
          </a:effectRef>
          <a:fontRef idx="minor">
            <a:schemeClr val="tx1"/>
          </a:fontRef>
        </p:style>
      </p:cxnSp>
      <p:cxnSp>
        <p:nvCxnSpPr>
          <p:cNvPr id="4" name="Conector recto 3">
            <a:extLst>
              <a:ext uri="{FF2B5EF4-FFF2-40B4-BE49-F238E27FC236}">
                <a16:creationId xmlns:a16="http://schemas.microsoft.com/office/drawing/2014/main" id="{C443CA2E-B26C-1E8B-797B-66CB253A5E84}"/>
              </a:ext>
            </a:extLst>
          </p:cNvPr>
          <p:cNvCxnSpPr>
            <a:cxnSpLocks/>
          </p:cNvCxnSpPr>
          <p:nvPr/>
        </p:nvCxnSpPr>
        <p:spPr>
          <a:xfrm flipH="1">
            <a:off x="6799943" y="2967335"/>
            <a:ext cx="832866" cy="0"/>
          </a:xfrm>
          <a:prstGeom prst="line">
            <a:avLst/>
          </a:prstGeom>
        </p:spPr>
        <p:style>
          <a:lnRef idx="2">
            <a:schemeClr val="dk1"/>
          </a:lnRef>
          <a:fillRef idx="0">
            <a:schemeClr val="dk1"/>
          </a:fillRef>
          <a:effectRef idx="1">
            <a:schemeClr val="dk1"/>
          </a:effectRef>
          <a:fontRef idx="minor">
            <a:schemeClr val="tx1"/>
          </a:fontRef>
        </p:style>
      </p:cxnSp>
      <p:sp>
        <p:nvSpPr>
          <p:cNvPr id="6" name="CuadroTexto 5">
            <a:extLst>
              <a:ext uri="{FF2B5EF4-FFF2-40B4-BE49-F238E27FC236}">
                <a16:creationId xmlns:a16="http://schemas.microsoft.com/office/drawing/2014/main" id="{14821781-687A-9AD9-CB38-05790867D64E}"/>
              </a:ext>
            </a:extLst>
          </p:cNvPr>
          <p:cNvSpPr txBox="1"/>
          <p:nvPr/>
        </p:nvSpPr>
        <p:spPr>
          <a:xfrm>
            <a:off x="6326066" y="2823207"/>
            <a:ext cx="501427" cy="307777"/>
          </a:xfrm>
          <a:prstGeom prst="rect">
            <a:avLst/>
          </a:prstGeom>
          <a:solidFill>
            <a:srgbClr val="D3E1F8"/>
          </a:solidFill>
          <a:ln w="19050">
            <a:solidFill>
              <a:srgbClr val="ACB4C3"/>
            </a:solidFill>
          </a:ln>
        </p:spPr>
        <p:txBody>
          <a:bodyPr wrap="square" rtlCol="0">
            <a:spAutoFit/>
          </a:bodyPr>
          <a:lstStyle/>
          <a:p>
            <a:r>
              <a:rPr lang="es-MX" sz="1400" dirty="0"/>
              <a:t>Bar</a:t>
            </a:r>
            <a:endParaRPr lang="es-MX" dirty="0"/>
          </a:p>
        </p:txBody>
      </p:sp>
      <p:cxnSp>
        <p:nvCxnSpPr>
          <p:cNvPr id="14" name="Conector recto 13">
            <a:extLst>
              <a:ext uri="{FF2B5EF4-FFF2-40B4-BE49-F238E27FC236}">
                <a16:creationId xmlns:a16="http://schemas.microsoft.com/office/drawing/2014/main" id="{2EB22495-F369-EB69-4D26-E5B46D9BA319}"/>
              </a:ext>
            </a:extLst>
          </p:cNvPr>
          <p:cNvCxnSpPr>
            <a:cxnSpLocks/>
          </p:cNvCxnSpPr>
          <p:nvPr/>
        </p:nvCxnSpPr>
        <p:spPr>
          <a:xfrm flipH="1">
            <a:off x="6558699" y="3328013"/>
            <a:ext cx="987770" cy="18275"/>
          </a:xfrm>
          <a:prstGeom prst="line">
            <a:avLst/>
          </a:prstGeom>
        </p:spPr>
        <p:style>
          <a:lnRef idx="2">
            <a:schemeClr val="dk1"/>
          </a:lnRef>
          <a:fillRef idx="0">
            <a:schemeClr val="dk1"/>
          </a:fillRef>
          <a:effectRef idx="1">
            <a:schemeClr val="dk1"/>
          </a:effectRef>
          <a:fontRef idx="minor">
            <a:schemeClr val="tx1"/>
          </a:fontRef>
        </p:style>
      </p:cxnSp>
      <p:sp>
        <p:nvSpPr>
          <p:cNvPr id="17" name="Diagrama de flujo: decisión 16">
            <a:extLst>
              <a:ext uri="{FF2B5EF4-FFF2-40B4-BE49-F238E27FC236}">
                <a16:creationId xmlns:a16="http://schemas.microsoft.com/office/drawing/2014/main" id="{7D807A87-CECA-DF66-FE68-AAD83CE9DD40}"/>
              </a:ext>
            </a:extLst>
          </p:cNvPr>
          <p:cNvSpPr/>
          <p:nvPr/>
        </p:nvSpPr>
        <p:spPr>
          <a:xfrm>
            <a:off x="6694938" y="3134267"/>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Diagrama de flujo: decisión 17">
            <a:extLst>
              <a:ext uri="{FF2B5EF4-FFF2-40B4-BE49-F238E27FC236}">
                <a16:creationId xmlns:a16="http://schemas.microsoft.com/office/drawing/2014/main" id="{105440EC-5F6F-1A6D-6FCA-E85DA15483CE}"/>
              </a:ext>
            </a:extLst>
          </p:cNvPr>
          <p:cNvSpPr/>
          <p:nvPr/>
        </p:nvSpPr>
        <p:spPr>
          <a:xfrm>
            <a:off x="6950252" y="2778414"/>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CuadroTexto 19">
            <a:extLst>
              <a:ext uri="{FF2B5EF4-FFF2-40B4-BE49-F238E27FC236}">
                <a16:creationId xmlns:a16="http://schemas.microsoft.com/office/drawing/2014/main" id="{3A68DF9A-BF74-19A8-64B5-5D502EC9DE6D}"/>
              </a:ext>
            </a:extLst>
          </p:cNvPr>
          <p:cNvSpPr txBox="1"/>
          <p:nvPr/>
        </p:nvSpPr>
        <p:spPr>
          <a:xfrm>
            <a:off x="6142276" y="3632455"/>
            <a:ext cx="1127864" cy="307777"/>
          </a:xfrm>
          <a:prstGeom prst="rect">
            <a:avLst/>
          </a:prstGeom>
          <a:solidFill>
            <a:srgbClr val="D3E1F8"/>
          </a:solidFill>
          <a:ln w="19050">
            <a:solidFill>
              <a:srgbClr val="ACB4C3"/>
            </a:solidFill>
          </a:ln>
        </p:spPr>
        <p:txBody>
          <a:bodyPr wrap="square" rtlCol="0">
            <a:spAutoFit/>
          </a:bodyPr>
          <a:lstStyle/>
          <a:p>
            <a:r>
              <a:rPr lang="es-MX" sz="1400" dirty="0"/>
              <a:t>Proveedores</a:t>
            </a:r>
            <a:endParaRPr lang="es-MX" dirty="0"/>
          </a:p>
        </p:txBody>
      </p:sp>
      <p:cxnSp>
        <p:nvCxnSpPr>
          <p:cNvPr id="21" name="Conector recto 20">
            <a:extLst>
              <a:ext uri="{FF2B5EF4-FFF2-40B4-BE49-F238E27FC236}">
                <a16:creationId xmlns:a16="http://schemas.microsoft.com/office/drawing/2014/main" id="{749A31B1-5633-3152-DCF7-CE735C2C90CC}"/>
              </a:ext>
            </a:extLst>
          </p:cNvPr>
          <p:cNvCxnSpPr>
            <a:cxnSpLocks/>
          </p:cNvCxnSpPr>
          <p:nvPr/>
        </p:nvCxnSpPr>
        <p:spPr>
          <a:xfrm flipH="1">
            <a:off x="6147798" y="2531716"/>
            <a:ext cx="1458830" cy="4613"/>
          </a:xfrm>
          <a:prstGeom prst="line">
            <a:avLst/>
          </a:prstGeom>
        </p:spPr>
        <p:style>
          <a:lnRef idx="2">
            <a:schemeClr val="dk1"/>
          </a:lnRef>
          <a:fillRef idx="0">
            <a:schemeClr val="dk1"/>
          </a:fillRef>
          <a:effectRef idx="1">
            <a:schemeClr val="dk1"/>
          </a:effectRef>
          <a:fontRef idx="minor">
            <a:schemeClr val="tx1"/>
          </a:fontRef>
        </p:style>
      </p:cxnSp>
      <p:sp>
        <p:nvSpPr>
          <p:cNvPr id="28" name="Diagrama de flujo: decisión 27">
            <a:extLst>
              <a:ext uri="{FF2B5EF4-FFF2-40B4-BE49-F238E27FC236}">
                <a16:creationId xmlns:a16="http://schemas.microsoft.com/office/drawing/2014/main" id="{00E877C7-D7B9-3E5C-8B47-29F290F83314}"/>
              </a:ext>
            </a:extLst>
          </p:cNvPr>
          <p:cNvSpPr/>
          <p:nvPr/>
        </p:nvSpPr>
        <p:spPr>
          <a:xfrm>
            <a:off x="6133922" y="2343875"/>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8" name="Conector recto 37">
            <a:extLst>
              <a:ext uri="{FF2B5EF4-FFF2-40B4-BE49-F238E27FC236}">
                <a16:creationId xmlns:a16="http://schemas.microsoft.com/office/drawing/2014/main" id="{A4718C45-78E4-6200-822B-033C959D17A3}"/>
              </a:ext>
            </a:extLst>
          </p:cNvPr>
          <p:cNvCxnSpPr>
            <a:cxnSpLocks/>
          </p:cNvCxnSpPr>
          <p:nvPr/>
        </p:nvCxnSpPr>
        <p:spPr>
          <a:xfrm flipV="1">
            <a:off x="8126928" y="4190417"/>
            <a:ext cx="1020440" cy="1"/>
          </a:xfrm>
          <a:prstGeom prst="line">
            <a:avLst/>
          </a:prstGeom>
        </p:spPr>
        <p:style>
          <a:lnRef idx="2">
            <a:schemeClr val="dk1"/>
          </a:lnRef>
          <a:fillRef idx="0">
            <a:schemeClr val="dk1"/>
          </a:fillRef>
          <a:effectRef idx="1">
            <a:schemeClr val="dk1"/>
          </a:effectRef>
          <a:fontRef idx="minor">
            <a:schemeClr val="tx1"/>
          </a:fontRef>
        </p:style>
      </p:cxnSp>
      <p:sp>
        <p:nvSpPr>
          <p:cNvPr id="45" name="CuadroTexto 44">
            <a:extLst>
              <a:ext uri="{FF2B5EF4-FFF2-40B4-BE49-F238E27FC236}">
                <a16:creationId xmlns:a16="http://schemas.microsoft.com/office/drawing/2014/main" id="{5A4BB1FA-8E24-DDE2-797E-C6D974D4F5BE}"/>
              </a:ext>
            </a:extLst>
          </p:cNvPr>
          <p:cNvSpPr txBox="1"/>
          <p:nvPr/>
        </p:nvSpPr>
        <p:spPr>
          <a:xfrm>
            <a:off x="9131226" y="4051352"/>
            <a:ext cx="1070809" cy="307777"/>
          </a:xfrm>
          <a:prstGeom prst="rect">
            <a:avLst/>
          </a:prstGeom>
          <a:solidFill>
            <a:srgbClr val="D3E1F8"/>
          </a:solidFill>
          <a:ln w="19050">
            <a:solidFill>
              <a:srgbClr val="ACB4C3"/>
            </a:solidFill>
          </a:ln>
        </p:spPr>
        <p:txBody>
          <a:bodyPr wrap="square" rtlCol="0">
            <a:spAutoFit/>
          </a:bodyPr>
          <a:lstStyle/>
          <a:p>
            <a:pPr algn="ctr"/>
            <a:r>
              <a:rPr lang="es-MX" sz="1400" dirty="0"/>
              <a:t>Puesto</a:t>
            </a:r>
            <a:endParaRPr lang="es-MX" dirty="0"/>
          </a:p>
        </p:txBody>
      </p:sp>
      <p:sp>
        <p:nvSpPr>
          <p:cNvPr id="52" name="Diagrama de flujo: decisión 51">
            <a:extLst>
              <a:ext uri="{FF2B5EF4-FFF2-40B4-BE49-F238E27FC236}">
                <a16:creationId xmlns:a16="http://schemas.microsoft.com/office/drawing/2014/main" id="{F96B376C-E631-6BEB-03CF-30EA14763817}"/>
              </a:ext>
            </a:extLst>
          </p:cNvPr>
          <p:cNvSpPr/>
          <p:nvPr/>
        </p:nvSpPr>
        <p:spPr>
          <a:xfrm>
            <a:off x="8267721" y="4009179"/>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7" name="Conector recto 66">
            <a:extLst>
              <a:ext uri="{FF2B5EF4-FFF2-40B4-BE49-F238E27FC236}">
                <a16:creationId xmlns:a16="http://schemas.microsoft.com/office/drawing/2014/main" id="{057F89CF-2A11-DA22-E882-54B853B63D2A}"/>
              </a:ext>
            </a:extLst>
          </p:cNvPr>
          <p:cNvCxnSpPr>
            <a:cxnSpLocks/>
          </p:cNvCxnSpPr>
          <p:nvPr/>
        </p:nvCxnSpPr>
        <p:spPr>
          <a:xfrm>
            <a:off x="8006267" y="3429781"/>
            <a:ext cx="24235" cy="1249649"/>
          </a:xfrm>
          <a:prstGeom prst="line">
            <a:avLst/>
          </a:prstGeom>
        </p:spPr>
        <p:style>
          <a:lnRef idx="2">
            <a:schemeClr val="dk1"/>
          </a:lnRef>
          <a:fillRef idx="0">
            <a:schemeClr val="dk1"/>
          </a:fillRef>
          <a:effectRef idx="1">
            <a:schemeClr val="dk1"/>
          </a:effectRef>
          <a:fontRef idx="minor">
            <a:schemeClr val="tx1"/>
          </a:fontRef>
        </p:style>
      </p:cxnSp>
      <p:cxnSp>
        <p:nvCxnSpPr>
          <p:cNvPr id="68" name="Conector recto 67">
            <a:extLst>
              <a:ext uri="{FF2B5EF4-FFF2-40B4-BE49-F238E27FC236}">
                <a16:creationId xmlns:a16="http://schemas.microsoft.com/office/drawing/2014/main" id="{75911510-AF11-F079-0DC3-2B2D8FA89882}"/>
              </a:ext>
            </a:extLst>
          </p:cNvPr>
          <p:cNvCxnSpPr>
            <a:cxnSpLocks/>
          </p:cNvCxnSpPr>
          <p:nvPr/>
        </p:nvCxnSpPr>
        <p:spPr>
          <a:xfrm>
            <a:off x="8030502" y="4666074"/>
            <a:ext cx="1144412" cy="13356"/>
          </a:xfrm>
          <a:prstGeom prst="line">
            <a:avLst/>
          </a:prstGeom>
        </p:spPr>
        <p:style>
          <a:lnRef idx="2">
            <a:schemeClr val="dk1"/>
          </a:lnRef>
          <a:fillRef idx="0">
            <a:schemeClr val="dk1"/>
          </a:fillRef>
          <a:effectRef idx="1">
            <a:schemeClr val="dk1"/>
          </a:effectRef>
          <a:fontRef idx="minor">
            <a:schemeClr val="tx1"/>
          </a:fontRef>
        </p:style>
      </p:cxnSp>
      <p:sp>
        <p:nvSpPr>
          <p:cNvPr id="70" name="CuadroTexto 69">
            <a:extLst>
              <a:ext uri="{FF2B5EF4-FFF2-40B4-BE49-F238E27FC236}">
                <a16:creationId xmlns:a16="http://schemas.microsoft.com/office/drawing/2014/main" id="{A1E74265-37E5-BB1A-FBEC-E98D7983A816}"/>
              </a:ext>
            </a:extLst>
          </p:cNvPr>
          <p:cNvSpPr txBox="1"/>
          <p:nvPr/>
        </p:nvSpPr>
        <p:spPr>
          <a:xfrm>
            <a:off x="9158772" y="4540365"/>
            <a:ext cx="1070809" cy="307777"/>
          </a:xfrm>
          <a:prstGeom prst="rect">
            <a:avLst/>
          </a:prstGeom>
          <a:solidFill>
            <a:srgbClr val="D3E1F8"/>
          </a:solidFill>
          <a:ln w="19050">
            <a:solidFill>
              <a:srgbClr val="ACB4C3"/>
            </a:solidFill>
          </a:ln>
        </p:spPr>
        <p:txBody>
          <a:bodyPr wrap="square" rtlCol="0">
            <a:spAutoFit/>
          </a:bodyPr>
          <a:lstStyle/>
          <a:p>
            <a:pPr algn="ctr"/>
            <a:r>
              <a:rPr lang="es-MX" sz="1400" dirty="0"/>
              <a:t>Servicio</a:t>
            </a:r>
            <a:endParaRPr lang="es-MX" dirty="0"/>
          </a:p>
        </p:txBody>
      </p:sp>
      <p:sp>
        <p:nvSpPr>
          <p:cNvPr id="71" name="Diagrama de flujo: decisión 70">
            <a:extLst>
              <a:ext uri="{FF2B5EF4-FFF2-40B4-BE49-F238E27FC236}">
                <a16:creationId xmlns:a16="http://schemas.microsoft.com/office/drawing/2014/main" id="{B7F566F3-5C6A-180A-8296-38A4B43300C9}"/>
              </a:ext>
            </a:extLst>
          </p:cNvPr>
          <p:cNvSpPr/>
          <p:nvPr/>
        </p:nvSpPr>
        <p:spPr>
          <a:xfrm>
            <a:off x="8295267" y="4498192"/>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2" name="Conector recto 81">
            <a:extLst>
              <a:ext uri="{FF2B5EF4-FFF2-40B4-BE49-F238E27FC236}">
                <a16:creationId xmlns:a16="http://schemas.microsoft.com/office/drawing/2014/main" id="{00DBCD09-6403-3DB3-35A2-63F5E8250446}"/>
              </a:ext>
            </a:extLst>
          </p:cNvPr>
          <p:cNvCxnSpPr>
            <a:cxnSpLocks/>
          </p:cNvCxnSpPr>
          <p:nvPr/>
        </p:nvCxnSpPr>
        <p:spPr>
          <a:xfrm>
            <a:off x="7898919" y="5035347"/>
            <a:ext cx="3067526" cy="12407"/>
          </a:xfrm>
          <a:prstGeom prst="line">
            <a:avLst/>
          </a:prstGeom>
        </p:spPr>
        <p:style>
          <a:lnRef idx="2">
            <a:schemeClr val="dk1"/>
          </a:lnRef>
          <a:fillRef idx="0">
            <a:schemeClr val="dk1"/>
          </a:fillRef>
          <a:effectRef idx="1">
            <a:schemeClr val="dk1"/>
          </a:effectRef>
          <a:fontRef idx="minor">
            <a:schemeClr val="tx1"/>
          </a:fontRef>
        </p:style>
      </p:cxnSp>
      <p:sp>
        <p:nvSpPr>
          <p:cNvPr id="83" name="CuadroTexto 82">
            <a:extLst>
              <a:ext uri="{FF2B5EF4-FFF2-40B4-BE49-F238E27FC236}">
                <a16:creationId xmlns:a16="http://schemas.microsoft.com/office/drawing/2014/main" id="{6DC176A0-ABF1-A8C8-DDE8-815A9F423C93}"/>
              </a:ext>
            </a:extLst>
          </p:cNvPr>
          <p:cNvSpPr txBox="1"/>
          <p:nvPr/>
        </p:nvSpPr>
        <p:spPr>
          <a:xfrm>
            <a:off x="10431041" y="3637988"/>
            <a:ext cx="1070809" cy="307777"/>
          </a:xfrm>
          <a:prstGeom prst="rect">
            <a:avLst/>
          </a:prstGeom>
          <a:solidFill>
            <a:srgbClr val="D3E1F8"/>
          </a:solidFill>
          <a:ln w="19050">
            <a:solidFill>
              <a:srgbClr val="ACB4C3"/>
            </a:solidFill>
          </a:ln>
        </p:spPr>
        <p:txBody>
          <a:bodyPr wrap="square" rtlCol="0">
            <a:spAutoFit/>
          </a:bodyPr>
          <a:lstStyle/>
          <a:p>
            <a:pPr algn="ctr"/>
            <a:r>
              <a:rPr lang="es-MX" sz="1400" dirty="0"/>
              <a:t>Horario</a:t>
            </a:r>
            <a:endParaRPr lang="es-MX" dirty="0"/>
          </a:p>
        </p:txBody>
      </p:sp>
      <p:sp>
        <p:nvSpPr>
          <p:cNvPr id="84" name="Diagrama de flujo: decisión 83">
            <a:extLst>
              <a:ext uri="{FF2B5EF4-FFF2-40B4-BE49-F238E27FC236}">
                <a16:creationId xmlns:a16="http://schemas.microsoft.com/office/drawing/2014/main" id="{66B91212-6E10-D7DB-B385-EF13645F2274}"/>
              </a:ext>
            </a:extLst>
          </p:cNvPr>
          <p:cNvSpPr/>
          <p:nvPr/>
        </p:nvSpPr>
        <p:spPr>
          <a:xfrm>
            <a:off x="10723244" y="4839286"/>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7" name="Conector recto 96">
            <a:extLst>
              <a:ext uri="{FF2B5EF4-FFF2-40B4-BE49-F238E27FC236}">
                <a16:creationId xmlns:a16="http://schemas.microsoft.com/office/drawing/2014/main" id="{8B701726-E528-6872-FDB4-786C822D6501}"/>
              </a:ext>
            </a:extLst>
          </p:cNvPr>
          <p:cNvCxnSpPr>
            <a:cxnSpLocks/>
          </p:cNvCxnSpPr>
          <p:nvPr/>
        </p:nvCxnSpPr>
        <p:spPr>
          <a:xfrm>
            <a:off x="7774944" y="5406205"/>
            <a:ext cx="2656097" cy="49903"/>
          </a:xfrm>
          <a:prstGeom prst="line">
            <a:avLst/>
          </a:prstGeom>
        </p:spPr>
        <p:style>
          <a:lnRef idx="2">
            <a:schemeClr val="dk1"/>
          </a:lnRef>
          <a:fillRef idx="0">
            <a:schemeClr val="dk1"/>
          </a:fillRef>
          <a:effectRef idx="1">
            <a:schemeClr val="dk1"/>
          </a:effectRef>
          <a:fontRef idx="minor">
            <a:schemeClr val="tx1"/>
          </a:fontRef>
        </p:style>
      </p:cxnSp>
      <p:sp>
        <p:nvSpPr>
          <p:cNvPr id="103" name="CuadroTexto 102">
            <a:extLst>
              <a:ext uri="{FF2B5EF4-FFF2-40B4-BE49-F238E27FC236}">
                <a16:creationId xmlns:a16="http://schemas.microsoft.com/office/drawing/2014/main" id="{43F60885-364A-6A28-2C6A-DAB590118B9F}"/>
              </a:ext>
            </a:extLst>
          </p:cNvPr>
          <p:cNvSpPr txBox="1"/>
          <p:nvPr/>
        </p:nvSpPr>
        <p:spPr>
          <a:xfrm>
            <a:off x="10119727" y="5319504"/>
            <a:ext cx="1070809" cy="307777"/>
          </a:xfrm>
          <a:prstGeom prst="rect">
            <a:avLst/>
          </a:prstGeom>
          <a:solidFill>
            <a:srgbClr val="D3E1F8"/>
          </a:solidFill>
          <a:ln w="19050">
            <a:solidFill>
              <a:srgbClr val="ACB4C3"/>
            </a:solidFill>
          </a:ln>
        </p:spPr>
        <p:txBody>
          <a:bodyPr wrap="square" rtlCol="0">
            <a:spAutoFit/>
          </a:bodyPr>
          <a:lstStyle/>
          <a:p>
            <a:pPr algn="ctr"/>
            <a:r>
              <a:rPr lang="es-MX" sz="1400" dirty="0"/>
              <a:t>Restaurante</a:t>
            </a:r>
            <a:endParaRPr lang="es-MX" dirty="0"/>
          </a:p>
        </p:txBody>
      </p:sp>
      <p:sp>
        <p:nvSpPr>
          <p:cNvPr id="104" name="Diagrama de flujo: decisión 103">
            <a:extLst>
              <a:ext uri="{FF2B5EF4-FFF2-40B4-BE49-F238E27FC236}">
                <a16:creationId xmlns:a16="http://schemas.microsoft.com/office/drawing/2014/main" id="{C3161EB6-1142-2B58-92BE-D5CC999DBC59}"/>
              </a:ext>
            </a:extLst>
          </p:cNvPr>
          <p:cNvSpPr/>
          <p:nvPr/>
        </p:nvSpPr>
        <p:spPr>
          <a:xfrm>
            <a:off x="8644983" y="5230650"/>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5" name="Conector recto 104">
            <a:extLst>
              <a:ext uri="{FF2B5EF4-FFF2-40B4-BE49-F238E27FC236}">
                <a16:creationId xmlns:a16="http://schemas.microsoft.com/office/drawing/2014/main" id="{073E3992-323A-A4E7-5927-FFBEF750BF92}"/>
              </a:ext>
            </a:extLst>
          </p:cNvPr>
          <p:cNvCxnSpPr>
            <a:cxnSpLocks/>
          </p:cNvCxnSpPr>
          <p:nvPr/>
        </p:nvCxnSpPr>
        <p:spPr>
          <a:xfrm>
            <a:off x="10655131" y="5622771"/>
            <a:ext cx="7470" cy="701247"/>
          </a:xfrm>
          <a:prstGeom prst="line">
            <a:avLst/>
          </a:prstGeom>
        </p:spPr>
        <p:style>
          <a:lnRef idx="2">
            <a:schemeClr val="dk1"/>
          </a:lnRef>
          <a:fillRef idx="0">
            <a:schemeClr val="dk1"/>
          </a:fillRef>
          <a:effectRef idx="1">
            <a:schemeClr val="dk1"/>
          </a:effectRef>
          <a:fontRef idx="minor">
            <a:schemeClr val="tx1"/>
          </a:fontRef>
        </p:style>
      </p:cxnSp>
      <p:sp>
        <p:nvSpPr>
          <p:cNvPr id="110" name="CuadroTexto 109">
            <a:extLst>
              <a:ext uri="{FF2B5EF4-FFF2-40B4-BE49-F238E27FC236}">
                <a16:creationId xmlns:a16="http://schemas.microsoft.com/office/drawing/2014/main" id="{6BCE83E2-EF02-1669-8713-4C29253BF4D0}"/>
              </a:ext>
            </a:extLst>
          </p:cNvPr>
          <p:cNvSpPr txBox="1"/>
          <p:nvPr/>
        </p:nvSpPr>
        <p:spPr>
          <a:xfrm>
            <a:off x="10098652" y="6212281"/>
            <a:ext cx="1233255" cy="307777"/>
          </a:xfrm>
          <a:prstGeom prst="rect">
            <a:avLst/>
          </a:prstGeom>
          <a:solidFill>
            <a:srgbClr val="D3E1F8"/>
          </a:solidFill>
          <a:ln w="19050">
            <a:solidFill>
              <a:srgbClr val="ACB4C3"/>
            </a:solidFill>
          </a:ln>
        </p:spPr>
        <p:txBody>
          <a:bodyPr wrap="square" rtlCol="0">
            <a:spAutoFit/>
          </a:bodyPr>
          <a:lstStyle/>
          <a:p>
            <a:pPr algn="ctr"/>
            <a:r>
              <a:rPr lang="es-MX" sz="1400" dirty="0"/>
              <a:t>Domiciliación</a:t>
            </a:r>
            <a:endParaRPr lang="es-MX" dirty="0"/>
          </a:p>
        </p:txBody>
      </p:sp>
      <p:sp>
        <p:nvSpPr>
          <p:cNvPr id="111" name="Diagrama de flujo: decisión 110">
            <a:extLst>
              <a:ext uri="{FF2B5EF4-FFF2-40B4-BE49-F238E27FC236}">
                <a16:creationId xmlns:a16="http://schemas.microsoft.com/office/drawing/2014/main" id="{948F676D-01D2-CB29-6495-E779511EC96A}"/>
              </a:ext>
            </a:extLst>
          </p:cNvPr>
          <p:cNvSpPr/>
          <p:nvPr/>
        </p:nvSpPr>
        <p:spPr>
          <a:xfrm>
            <a:off x="10379910" y="5732807"/>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15" name="Conector recto 114">
            <a:extLst>
              <a:ext uri="{FF2B5EF4-FFF2-40B4-BE49-F238E27FC236}">
                <a16:creationId xmlns:a16="http://schemas.microsoft.com/office/drawing/2014/main" id="{6DDEBA1B-C64F-A292-25E3-F0817450D3A1}"/>
              </a:ext>
            </a:extLst>
          </p:cNvPr>
          <p:cNvCxnSpPr>
            <a:cxnSpLocks/>
          </p:cNvCxnSpPr>
          <p:nvPr/>
        </p:nvCxnSpPr>
        <p:spPr>
          <a:xfrm>
            <a:off x="6683204" y="4359129"/>
            <a:ext cx="967355" cy="2331"/>
          </a:xfrm>
          <a:prstGeom prst="line">
            <a:avLst/>
          </a:prstGeom>
        </p:spPr>
        <p:style>
          <a:lnRef idx="2">
            <a:schemeClr val="dk1"/>
          </a:lnRef>
          <a:fillRef idx="0">
            <a:schemeClr val="dk1"/>
          </a:fillRef>
          <a:effectRef idx="1">
            <a:schemeClr val="dk1"/>
          </a:effectRef>
          <a:fontRef idx="minor">
            <a:schemeClr val="tx1"/>
          </a:fontRef>
        </p:style>
      </p:cxnSp>
      <p:sp>
        <p:nvSpPr>
          <p:cNvPr id="117" name="CuadroTexto 116">
            <a:extLst>
              <a:ext uri="{FF2B5EF4-FFF2-40B4-BE49-F238E27FC236}">
                <a16:creationId xmlns:a16="http://schemas.microsoft.com/office/drawing/2014/main" id="{379EAF4D-DAEC-8E99-DBBE-0EC1F7CF1EC9}"/>
              </a:ext>
            </a:extLst>
          </p:cNvPr>
          <p:cNvSpPr txBox="1"/>
          <p:nvPr/>
        </p:nvSpPr>
        <p:spPr>
          <a:xfrm>
            <a:off x="6017295" y="4233561"/>
            <a:ext cx="671941" cy="319603"/>
          </a:xfrm>
          <a:prstGeom prst="rect">
            <a:avLst/>
          </a:prstGeom>
          <a:solidFill>
            <a:srgbClr val="D3E1F8"/>
          </a:solidFill>
          <a:ln w="19050">
            <a:solidFill>
              <a:srgbClr val="ACB4C3"/>
            </a:solidFill>
          </a:ln>
        </p:spPr>
        <p:txBody>
          <a:bodyPr wrap="square" rtlCol="0">
            <a:spAutoFit/>
          </a:bodyPr>
          <a:lstStyle/>
          <a:p>
            <a:r>
              <a:rPr lang="es-MX" sz="1400" dirty="0"/>
              <a:t>Boleto</a:t>
            </a:r>
            <a:endParaRPr lang="es-MX" dirty="0"/>
          </a:p>
        </p:txBody>
      </p:sp>
      <p:sp>
        <p:nvSpPr>
          <p:cNvPr id="118" name="Diagrama de flujo: decisión 117">
            <a:extLst>
              <a:ext uri="{FF2B5EF4-FFF2-40B4-BE49-F238E27FC236}">
                <a16:creationId xmlns:a16="http://schemas.microsoft.com/office/drawing/2014/main" id="{0ACE867A-C68C-F01E-E374-AC071DBBCF77}"/>
              </a:ext>
            </a:extLst>
          </p:cNvPr>
          <p:cNvSpPr/>
          <p:nvPr/>
        </p:nvSpPr>
        <p:spPr>
          <a:xfrm>
            <a:off x="6863232" y="4163068"/>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1" name="Diagrama de flujo: decisión 120">
            <a:extLst>
              <a:ext uri="{FF2B5EF4-FFF2-40B4-BE49-F238E27FC236}">
                <a16:creationId xmlns:a16="http://schemas.microsoft.com/office/drawing/2014/main" id="{5C9DC836-1335-84CD-224D-E801F00D7DF5}"/>
              </a:ext>
            </a:extLst>
          </p:cNvPr>
          <p:cNvSpPr/>
          <p:nvPr/>
        </p:nvSpPr>
        <p:spPr>
          <a:xfrm>
            <a:off x="5056539" y="4163068"/>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3" name="CuadroTexto 122">
            <a:extLst>
              <a:ext uri="{FF2B5EF4-FFF2-40B4-BE49-F238E27FC236}">
                <a16:creationId xmlns:a16="http://schemas.microsoft.com/office/drawing/2014/main" id="{AD6F15C3-F63C-13D8-734D-33413B5CAD79}"/>
              </a:ext>
            </a:extLst>
          </p:cNvPr>
          <p:cNvSpPr txBox="1"/>
          <p:nvPr/>
        </p:nvSpPr>
        <p:spPr>
          <a:xfrm>
            <a:off x="3873067" y="4224658"/>
            <a:ext cx="815377" cy="307777"/>
          </a:xfrm>
          <a:prstGeom prst="rect">
            <a:avLst/>
          </a:prstGeom>
          <a:solidFill>
            <a:srgbClr val="D3E1F8"/>
          </a:solidFill>
          <a:ln w="19050">
            <a:solidFill>
              <a:srgbClr val="ACB4C3"/>
            </a:solidFill>
          </a:ln>
        </p:spPr>
        <p:txBody>
          <a:bodyPr wrap="square" rtlCol="0">
            <a:spAutoFit/>
          </a:bodyPr>
          <a:lstStyle/>
          <a:p>
            <a:r>
              <a:rPr lang="es-MX" sz="1400" dirty="0"/>
              <a:t>Cliente</a:t>
            </a:r>
            <a:endParaRPr lang="es-MX" dirty="0"/>
          </a:p>
        </p:txBody>
      </p:sp>
      <p:sp>
        <p:nvSpPr>
          <p:cNvPr id="126" name="CuadroTexto 125">
            <a:extLst>
              <a:ext uri="{FF2B5EF4-FFF2-40B4-BE49-F238E27FC236}">
                <a16:creationId xmlns:a16="http://schemas.microsoft.com/office/drawing/2014/main" id="{35FA3459-DADA-BFF8-3AE5-B67E863C1CC0}"/>
              </a:ext>
            </a:extLst>
          </p:cNvPr>
          <p:cNvSpPr txBox="1"/>
          <p:nvPr/>
        </p:nvSpPr>
        <p:spPr>
          <a:xfrm>
            <a:off x="1995531" y="4220517"/>
            <a:ext cx="1019459" cy="307777"/>
          </a:xfrm>
          <a:prstGeom prst="rect">
            <a:avLst/>
          </a:prstGeom>
          <a:solidFill>
            <a:srgbClr val="D3E1F8"/>
          </a:solidFill>
          <a:ln w="19050">
            <a:solidFill>
              <a:srgbClr val="ACB4C3"/>
            </a:solidFill>
          </a:ln>
        </p:spPr>
        <p:txBody>
          <a:bodyPr wrap="square" rtlCol="0">
            <a:spAutoFit/>
          </a:bodyPr>
          <a:lstStyle/>
          <a:p>
            <a:r>
              <a:rPr lang="es-MX" sz="1400" dirty="0" err="1"/>
              <a:t>Membresia</a:t>
            </a:r>
            <a:endParaRPr lang="es-MX" dirty="0"/>
          </a:p>
        </p:txBody>
      </p:sp>
      <p:sp>
        <p:nvSpPr>
          <p:cNvPr id="128" name="Diagrama de flujo: decisión 127">
            <a:extLst>
              <a:ext uri="{FF2B5EF4-FFF2-40B4-BE49-F238E27FC236}">
                <a16:creationId xmlns:a16="http://schemas.microsoft.com/office/drawing/2014/main" id="{D51EA55D-C82F-01F6-13D1-BE3920037F98}"/>
              </a:ext>
            </a:extLst>
          </p:cNvPr>
          <p:cNvSpPr/>
          <p:nvPr/>
        </p:nvSpPr>
        <p:spPr>
          <a:xfrm>
            <a:off x="3147217" y="4190417"/>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1" name="Diagrama de flujo: decisión 130">
            <a:extLst>
              <a:ext uri="{FF2B5EF4-FFF2-40B4-BE49-F238E27FC236}">
                <a16:creationId xmlns:a16="http://schemas.microsoft.com/office/drawing/2014/main" id="{CB213726-0725-0B33-3C77-AFC03030CCA9}"/>
              </a:ext>
            </a:extLst>
          </p:cNvPr>
          <p:cNvSpPr/>
          <p:nvPr/>
        </p:nvSpPr>
        <p:spPr>
          <a:xfrm>
            <a:off x="3959923" y="4739308"/>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2" name="CuadroTexto 131">
            <a:extLst>
              <a:ext uri="{FF2B5EF4-FFF2-40B4-BE49-F238E27FC236}">
                <a16:creationId xmlns:a16="http://schemas.microsoft.com/office/drawing/2014/main" id="{38E914C0-DBD2-1B41-F187-13BE73343F27}"/>
              </a:ext>
            </a:extLst>
          </p:cNvPr>
          <p:cNvSpPr txBox="1"/>
          <p:nvPr/>
        </p:nvSpPr>
        <p:spPr>
          <a:xfrm>
            <a:off x="3860763" y="5422012"/>
            <a:ext cx="815377" cy="307777"/>
          </a:xfrm>
          <a:prstGeom prst="rect">
            <a:avLst/>
          </a:prstGeom>
          <a:solidFill>
            <a:srgbClr val="D3E1F8"/>
          </a:solidFill>
          <a:ln w="19050">
            <a:solidFill>
              <a:srgbClr val="ACB4C3"/>
            </a:solidFill>
          </a:ln>
        </p:spPr>
        <p:txBody>
          <a:bodyPr wrap="square" rtlCol="0">
            <a:spAutoFit/>
          </a:bodyPr>
          <a:lstStyle/>
          <a:p>
            <a:r>
              <a:rPr lang="es-MX" sz="1400" dirty="0"/>
              <a:t>Jugadas</a:t>
            </a:r>
            <a:endParaRPr lang="es-MX" dirty="0"/>
          </a:p>
        </p:txBody>
      </p:sp>
      <p:sp>
        <p:nvSpPr>
          <p:cNvPr id="134" name="Diagrama de flujo: decisión 133">
            <a:extLst>
              <a:ext uri="{FF2B5EF4-FFF2-40B4-BE49-F238E27FC236}">
                <a16:creationId xmlns:a16="http://schemas.microsoft.com/office/drawing/2014/main" id="{F625127D-66BA-31D8-77E3-6E76B6BEC39D}"/>
              </a:ext>
            </a:extLst>
          </p:cNvPr>
          <p:cNvSpPr/>
          <p:nvPr/>
        </p:nvSpPr>
        <p:spPr>
          <a:xfrm>
            <a:off x="3959923" y="5956080"/>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6" name="Conector recto 135">
            <a:extLst>
              <a:ext uri="{FF2B5EF4-FFF2-40B4-BE49-F238E27FC236}">
                <a16:creationId xmlns:a16="http://schemas.microsoft.com/office/drawing/2014/main" id="{1673AE3C-879C-04C1-0595-D4A108E7BB50}"/>
              </a:ext>
            </a:extLst>
          </p:cNvPr>
          <p:cNvCxnSpPr>
            <a:cxnSpLocks/>
            <a:endCxn id="134" idx="3"/>
          </p:cNvCxnSpPr>
          <p:nvPr/>
        </p:nvCxnSpPr>
        <p:spPr>
          <a:xfrm flipH="1">
            <a:off x="4510365" y="6152141"/>
            <a:ext cx="298243" cy="0"/>
          </a:xfrm>
          <a:prstGeom prst="line">
            <a:avLst/>
          </a:prstGeom>
        </p:spPr>
        <p:style>
          <a:lnRef idx="2">
            <a:schemeClr val="dk1"/>
          </a:lnRef>
          <a:fillRef idx="0">
            <a:schemeClr val="dk1"/>
          </a:fillRef>
          <a:effectRef idx="1">
            <a:schemeClr val="dk1"/>
          </a:effectRef>
          <a:fontRef idx="minor">
            <a:schemeClr val="tx1"/>
          </a:fontRef>
        </p:style>
      </p:cxnSp>
      <p:sp>
        <p:nvSpPr>
          <p:cNvPr id="139" name="CuadroTexto 138">
            <a:extLst>
              <a:ext uri="{FF2B5EF4-FFF2-40B4-BE49-F238E27FC236}">
                <a16:creationId xmlns:a16="http://schemas.microsoft.com/office/drawing/2014/main" id="{D17E6253-6FB2-5811-8699-400C8FE30AFE}"/>
              </a:ext>
            </a:extLst>
          </p:cNvPr>
          <p:cNvSpPr txBox="1"/>
          <p:nvPr/>
        </p:nvSpPr>
        <p:spPr>
          <a:xfrm>
            <a:off x="4691055" y="5998251"/>
            <a:ext cx="815377" cy="307777"/>
          </a:xfrm>
          <a:prstGeom prst="rect">
            <a:avLst/>
          </a:prstGeom>
          <a:solidFill>
            <a:srgbClr val="D3E1F8"/>
          </a:solidFill>
          <a:ln w="19050">
            <a:solidFill>
              <a:srgbClr val="ACB4C3"/>
            </a:solidFill>
          </a:ln>
        </p:spPr>
        <p:txBody>
          <a:bodyPr wrap="square" rtlCol="0">
            <a:spAutoFit/>
          </a:bodyPr>
          <a:lstStyle/>
          <a:p>
            <a:r>
              <a:rPr lang="es-MX" sz="1400" dirty="0"/>
              <a:t>Equipo</a:t>
            </a:r>
            <a:endParaRPr lang="es-MX" dirty="0"/>
          </a:p>
        </p:txBody>
      </p:sp>
      <p:sp>
        <p:nvSpPr>
          <p:cNvPr id="142" name="Diagrama de flujo: decisión 141">
            <a:extLst>
              <a:ext uri="{FF2B5EF4-FFF2-40B4-BE49-F238E27FC236}">
                <a16:creationId xmlns:a16="http://schemas.microsoft.com/office/drawing/2014/main" id="{C3635930-99FB-5C30-1448-BDCFAF84174D}"/>
              </a:ext>
            </a:extLst>
          </p:cNvPr>
          <p:cNvSpPr/>
          <p:nvPr/>
        </p:nvSpPr>
        <p:spPr>
          <a:xfrm>
            <a:off x="5878136" y="5974048"/>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5" name="CuadroTexto 144">
            <a:extLst>
              <a:ext uri="{FF2B5EF4-FFF2-40B4-BE49-F238E27FC236}">
                <a16:creationId xmlns:a16="http://schemas.microsoft.com/office/drawing/2014/main" id="{EB277002-0C18-561D-1437-127CD83255EB}"/>
              </a:ext>
            </a:extLst>
          </p:cNvPr>
          <p:cNvSpPr txBox="1"/>
          <p:nvPr/>
        </p:nvSpPr>
        <p:spPr>
          <a:xfrm>
            <a:off x="6786891" y="6016241"/>
            <a:ext cx="1214647" cy="307777"/>
          </a:xfrm>
          <a:prstGeom prst="rect">
            <a:avLst/>
          </a:prstGeom>
          <a:solidFill>
            <a:srgbClr val="D3E1F8"/>
          </a:solidFill>
          <a:ln w="19050">
            <a:solidFill>
              <a:srgbClr val="ACB4C3"/>
            </a:solidFill>
          </a:ln>
        </p:spPr>
        <p:txBody>
          <a:bodyPr wrap="square" rtlCol="0">
            <a:spAutoFit/>
          </a:bodyPr>
          <a:lstStyle/>
          <a:p>
            <a:r>
              <a:rPr lang="es-MX" sz="1400" dirty="0"/>
              <a:t>Equipamiento</a:t>
            </a:r>
            <a:endParaRPr lang="es-MX" dirty="0"/>
          </a:p>
        </p:txBody>
      </p:sp>
      <p:sp>
        <p:nvSpPr>
          <p:cNvPr id="148" name="Diagrama de flujo: decisión 147">
            <a:extLst>
              <a:ext uri="{FF2B5EF4-FFF2-40B4-BE49-F238E27FC236}">
                <a16:creationId xmlns:a16="http://schemas.microsoft.com/office/drawing/2014/main" id="{449FCB04-F802-F69E-1239-F9A7A5A667E2}"/>
              </a:ext>
            </a:extLst>
          </p:cNvPr>
          <p:cNvSpPr/>
          <p:nvPr/>
        </p:nvSpPr>
        <p:spPr>
          <a:xfrm>
            <a:off x="4971694" y="5376195"/>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9" name="CuadroTexto 148">
            <a:extLst>
              <a:ext uri="{FF2B5EF4-FFF2-40B4-BE49-F238E27FC236}">
                <a16:creationId xmlns:a16="http://schemas.microsoft.com/office/drawing/2014/main" id="{FE531041-39E3-153C-60E7-2A4C660C84AF}"/>
              </a:ext>
            </a:extLst>
          </p:cNvPr>
          <p:cNvSpPr txBox="1"/>
          <p:nvPr/>
        </p:nvSpPr>
        <p:spPr>
          <a:xfrm>
            <a:off x="5700289" y="5444015"/>
            <a:ext cx="671941" cy="319603"/>
          </a:xfrm>
          <a:prstGeom prst="rect">
            <a:avLst/>
          </a:prstGeom>
          <a:solidFill>
            <a:srgbClr val="D3E1F8"/>
          </a:solidFill>
          <a:ln w="19050">
            <a:solidFill>
              <a:srgbClr val="ACB4C3"/>
            </a:solidFill>
          </a:ln>
        </p:spPr>
        <p:txBody>
          <a:bodyPr wrap="square" rtlCol="0">
            <a:spAutoFit/>
          </a:bodyPr>
          <a:lstStyle/>
          <a:p>
            <a:r>
              <a:rPr lang="es-MX" sz="1400" dirty="0"/>
              <a:t>Turno</a:t>
            </a:r>
            <a:endParaRPr lang="es-MX" dirty="0"/>
          </a:p>
        </p:txBody>
      </p:sp>
      <p:sp>
        <p:nvSpPr>
          <p:cNvPr id="151" name="CuadroTexto 150">
            <a:extLst>
              <a:ext uri="{FF2B5EF4-FFF2-40B4-BE49-F238E27FC236}">
                <a16:creationId xmlns:a16="http://schemas.microsoft.com/office/drawing/2014/main" id="{DFFA0B66-12FF-D0BF-40A2-37A094ADEDC1}"/>
              </a:ext>
            </a:extLst>
          </p:cNvPr>
          <p:cNvSpPr txBox="1"/>
          <p:nvPr/>
        </p:nvSpPr>
        <p:spPr>
          <a:xfrm>
            <a:off x="6433715" y="4755344"/>
            <a:ext cx="967355" cy="314939"/>
          </a:xfrm>
          <a:prstGeom prst="rect">
            <a:avLst/>
          </a:prstGeom>
          <a:solidFill>
            <a:srgbClr val="D3E1F8"/>
          </a:solidFill>
          <a:ln w="19050">
            <a:solidFill>
              <a:srgbClr val="ACB4C3"/>
            </a:solidFill>
          </a:ln>
        </p:spPr>
        <p:txBody>
          <a:bodyPr wrap="square" rtlCol="0">
            <a:spAutoFit/>
          </a:bodyPr>
          <a:lstStyle/>
          <a:p>
            <a:r>
              <a:rPr lang="es-MX" sz="1400" dirty="0"/>
              <a:t>Resultado</a:t>
            </a:r>
            <a:endParaRPr lang="es-MX" dirty="0"/>
          </a:p>
        </p:txBody>
      </p:sp>
      <p:cxnSp>
        <p:nvCxnSpPr>
          <p:cNvPr id="152" name="Conector recto 151">
            <a:extLst>
              <a:ext uri="{FF2B5EF4-FFF2-40B4-BE49-F238E27FC236}">
                <a16:creationId xmlns:a16="http://schemas.microsoft.com/office/drawing/2014/main" id="{0FA487A7-39A2-EF1B-BFD1-F48C9CA81901}"/>
              </a:ext>
            </a:extLst>
          </p:cNvPr>
          <p:cNvCxnSpPr>
            <a:cxnSpLocks/>
            <a:endCxn id="149" idx="0"/>
          </p:cNvCxnSpPr>
          <p:nvPr/>
        </p:nvCxnSpPr>
        <p:spPr>
          <a:xfrm>
            <a:off x="6036260" y="4936987"/>
            <a:ext cx="0" cy="507028"/>
          </a:xfrm>
          <a:prstGeom prst="line">
            <a:avLst/>
          </a:prstGeom>
        </p:spPr>
        <p:style>
          <a:lnRef idx="2">
            <a:schemeClr val="dk1"/>
          </a:lnRef>
          <a:fillRef idx="0">
            <a:schemeClr val="dk1"/>
          </a:fillRef>
          <a:effectRef idx="1">
            <a:schemeClr val="dk1"/>
          </a:effectRef>
          <a:fontRef idx="minor">
            <a:schemeClr val="tx1"/>
          </a:fontRef>
        </p:style>
      </p:cxnSp>
      <p:sp>
        <p:nvSpPr>
          <p:cNvPr id="156" name="Diagrama de flujo: decisión 155">
            <a:extLst>
              <a:ext uri="{FF2B5EF4-FFF2-40B4-BE49-F238E27FC236}">
                <a16:creationId xmlns:a16="http://schemas.microsoft.com/office/drawing/2014/main" id="{E3B6B791-84E8-9D02-6D72-FAE6593C1AD9}"/>
              </a:ext>
            </a:extLst>
          </p:cNvPr>
          <p:cNvSpPr/>
          <p:nvPr/>
        </p:nvSpPr>
        <p:spPr>
          <a:xfrm>
            <a:off x="5802823" y="4805494"/>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58" name="Conector recto 157">
            <a:extLst>
              <a:ext uri="{FF2B5EF4-FFF2-40B4-BE49-F238E27FC236}">
                <a16:creationId xmlns:a16="http://schemas.microsoft.com/office/drawing/2014/main" id="{173D3836-1D79-98C5-6FDB-A9E34A2FF085}"/>
              </a:ext>
            </a:extLst>
          </p:cNvPr>
          <p:cNvCxnSpPr>
            <a:cxnSpLocks/>
          </p:cNvCxnSpPr>
          <p:nvPr/>
        </p:nvCxnSpPr>
        <p:spPr>
          <a:xfrm>
            <a:off x="4534106" y="3833899"/>
            <a:ext cx="967355" cy="2331"/>
          </a:xfrm>
          <a:prstGeom prst="line">
            <a:avLst/>
          </a:prstGeom>
        </p:spPr>
        <p:style>
          <a:lnRef idx="2">
            <a:schemeClr val="dk1"/>
          </a:lnRef>
          <a:fillRef idx="0">
            <a:schemeClr val="dk1"/>
          </a:fillRef>
          <a:effectRef idx="1">
            <a:schemeClr val="dk1"/>
          </a:effectRef>
          <a:fontRef idx="minor">
            <a:schemeClr val="tx1"/>
          </a:fontRef>
        </p:style>
      </p:cxnSp>
      <p:sp>
        <p:nvSpPr>
          <p:cNvPr id="160" name="Diagrama de flujo: decisión 159">
            <a:extLst>
              <a:ext uri="{FF2B5EF4-FFF2-40B4-BE49-F238E27FC236}">
                <a16:creationId xmlns:a16="http://schemas.microsoft.com/office/drawing/2014/main" id="{3D798537-8D40-9FAA-AF18-4210BF010572}"/>
              </a:ext>
            </a:extLst>
          </p:cNvPr>
          <p:cNvSpPr/>
          <p:nvPr/>
        </p:nvSpPr>
        <p:spPr>
          <a:xfrm>
            <a:off x="4372735" y="3636478"/>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64" name="Conector recto 163">
            <a:extLst>
              <a:ext uri="{FF2B5EF4-FFF2-40B4-BE49-F238E27FC236}">
                <a16:creationId xmlns:a16="http://schemas.microsoft.com/office/drawing/2014/main" id="{3A0A45AA-9762-D616-A060-0B167C8E30E5}"/>
              </a:ext>
            </a:extLst>
          </p:cNvPr>
          <p:cNvCxnSpPr>
            <a:cxnSpLocks/>
          </p:cNvCxnSpPr>
          <p:nvPr/>
        </p:nvCxnSpPr>
        <p:spPr>
          <a:xfrm>
            <a:off x="4285061" y="3424311"/>
            <a:ext cx="1120709" cy="42610"/>
          </a:xfrm>
          <a:prstGeom prst="line">
            <a:avLst/>
          </a:prstGeom>
        </p:spPr>
        <p:style>
          <a:lnRef idx="2">
            <a:schemeClr val="dk1"/>
          </a:lnRef>
          <a:fillRef idx="0">
            <a:schemeClr val="dk1"/>
          </a:fillRef>
          <a:effectRef idx="1">
            <a:schemeClr val="dk1"/>
          </a:effectRef>
          <a:fontRef idx="minor">
            <a:schemeClr val="tx1"/>
          </a:fontRef>
        </p:style>
      </p:cxnSp>
      <p:sp>
        <p:nvSpPr>
          <p:cNvPr id="167" name="Diagrama de flujo: decisión 166">
            <a:extLst>
              <a:ext uri="{FF2B5EF4-FFF2-40B4-BE49-F238E27FC236}">
                <a16:creationId xmlns:a16="http://schemas.microsoft.com/office/drawing/2014/main" id="{845BFF21-A69C-199A-59E8-CAB57F4CDF37}"/>
              </a:ext>
            </a:extLst>
          </p:cNvPr>
          <p:cNvSpPr/>
          <p:nvPr/>
        </p:nvSpPr>
        <p:spPr>
          <a:xfrm>
            <a:off x="4280275" y="3236687"/>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9" name="CuadroTexto 168">
            <a:extLst>
              <a:ext uri="{FF2B5EF4-FFF2-40B4-BE49-F238E27FC236}">
                <a16:creationId xmlns:a16="http://schemas.microsoft.com/office/drawing/2014/main" id="{0A935323-A92E-608F-7A48-36E4C7E46EF2}"/>
              </a:ext>
            </a:extLst>
          </p:cNvPr>
          <p:cNvSpPr txBox="1"/>
          <p:nvPr/>
        </p:nvSpPr>
        <p:spPr>
          <a:xfrm>
            <a:off x="5062346" y="3700421"/>
            <a:ext cx="906998" cy="307777"/>
          </a:xfrm>
          <a:prstGeom prst="rect">
            <a:avLst/>
          </a:prstGeom>
          <a:solidFill>
            <a:srgbClr val="D3E1F8"/>
          </a:solidFill>
          <a:ln w="19050">
            <a:solidFill>
              <a:srgbClr val="ACB4C3"/>
            </a:solidFill>
          </a:ln>
        </p:spPr>
        <p:txBody>
          <a:bodyPr wrap="square" rtlCol="0">
            <a:spAutoFit/>
          </a:bodyPr>
          <a:lstStyle/>
          <a:p>
            <a:r>
              <a:rPr lang="es-MX" sz="1400" dirty="0" err="1"/>
              <a:t>O.Compra</a:t>
            </a:r>
            <a:endParaRPr lang="es-MX" dirty="0"/>
          </a:p>
        </p:txBody>
      </p:sp>
      <p:sp>
        <p:nvSpPr>
          <p:cNvPr id="161" name="CuadroTexto 160">
            <a:extLst>
              <a:ext uri="{FF2B5EF4-FFF2-40B4-BE49-F238E27FC236}">
                <a16:creationId xmlns:a16="http://schemas.microsoft.com/office/drawing/2014/main" id="{30A10149-9681-DF79-50C0-BEDADD0290C6}"/>
              </a:ext>
            </a:extLst>
          </p:cNvPr>
          <p:cNvSpPr txBox="1"/>
          <p:nvPr/>
        </p:nvSpPr>
        <p:spPr>
          <a:xfrm>
            <a:off x="5056579" y="3272381"/>
            <a:ext cx="906998" cy="307777"/>
          </a:xfrm>
          <a:prstGeom prst="rect">
            <a:avLst/>
          </a:prstGeom>
          <a:solidFill>
            <a:srgbClr val="D3E1F8"/>
          </a:solidFill>
          <a:ln w="19050">
            <a:solidFill>
              <a:srgbClr val="ACB4C3"/>
            </a:solidFill>
          </a:ln>
        </p:spPr>
        <p:txBody>
          <a:bodyPr wrap="square" rtlCol="0">
            <a:spAutoFit/>
          </a:bodyPr>
          <a:lstStyle/>
          <a:p>
            <a:r>
              <a:rPr lang="es-MX" sz="1400" dirty="0" err="1"/>
              <a:t>O.Entrega</a:t>
            </a:r>
            <a:endParaRPr lang="es-MX" dirty="0"/>
          </a:p>
        </p:txBody>
      </p:sp>
      <p:cxnSp>
        <p:nvCxnSpPr>
          <p:cNvPr id="170" name="Conector recto 169">
            <a:extLst>
              <a:ext uri="{FF2B5EF4-FFF2-40B4-BE49-F238E27FC236}">
                <a16:creationId xmlns:a16="http://schemas.microsoft.com/office/drawing/2014/main" id="{DDC26091-BD87-703E-1F38-8F59A01C47B6}"/>
              </a:ext>
            </a:extLst>
          </p:cNvPr>
          <p:cNvCxnSpPr>
            <a:cxnSpLocks/>
          </p:cNvCxnSpPr>
          <p:nvPr/>
        </p:nvCxnSpPr>
        <p:spPr>
          <a:xfrm>
            <a:off x="4010687" y="3170535"/>
            <a:ext cx="0" cy="1126326"/>
          </a:xfrm>
          <a:prstGeom prst="line">
            <a:avLst/>
          </a:prstGeom>
        </p:spPr>
        <p:style>
          <a:lnRef idx="2">
            <a:schemeClr val="dk1"/>
          </a:lnRef>
          <a:fillRef idx="0">
            <a:schemeClr val="dk1"/>
          </a:fillRef>
          <a:effectRef idx="1">
            <a:schemeClr val="dk1"/>
          </a:effectRef>
          <a:fontRef idx="minor">
            <a:schemeClr val="tx1"/>
          </a:fontRef>
        </p:style>
      </p:cxnSp>
      <p:sp>
        <p:nvSpPr>
          <p:cNvPr id="172" name="CuadroTexto 171">
            <a:extLst>
              <a:ext uri="{FF2B5EF4-FFF2-40B4-BE49-F238E27FC236}">
                <a16:creationId xmlns:a16="http://schemas.microsoft.com/office/drawing/2014/main" id="{BA640ABF-F224-8C4F-9CB2-40584B3B7360}"/>
              </a:ext>
            </a:extLst>
          </p:cNvPr>
          <p:cNvSpPr txBox="1"/>
          <p:nvPr/>
        </p:nvSpPr>
        <p:spPr>
          <a:xfrm>
            <a:off x="3574137" y="2874163"/>
            <a:ext cx="798598" cy="307777"/>
          </a:xfrm>
          <a:prstGeom prst="rect">
            <a:avLst/>
          </a:prstGeom>
          <a:solidFill>
            <a:srgbClr val="D3E1F8"/>
          </a:solidFill>
          <a:ln w="19050">
            <a:solidFill>
              <a:srgbClr val="ACB4C3"/>
            </a:solidFill>
          </a:ln>
        </p:spPr>
        <p:txBody>
          <a:bodyPr wrap="square" rtlCol="0">
            <a:spAutoFit/>
          </a:bodyPr>
          <a:lstStyle/>
          <a:p>
            <a:r>
              <a:rPr lang="es-MX" sz="1400" dirty="0"/>
              <a:t>Reserva</a:t>
            </a:r>
            <a:endParaRPr lang="es-MX" dirty="0"/>
          </a:p>
        </p:txBody>
      </p:sp>
      <p:sp>
        <p:nvSpPr>
          <p:cNvPr id="173" name="Diagrama de flujo: decisión 172">
            <a:extLst>
              <a:ext uri="{FF2B5EF4-FFF2-40B4-BE49-F238E27FC236}">
                <a16:creationId xmlns:a16="http://schemas.microsoft.com/office/drawing/2014/main" id="{5D44519B-3CE1-0B41-2187-B225EC394DF7}"/>
              </a:ext>
            </a:extLst>
          </p:cNvPr>
          <p:cNvSpPr/>
          <p:nvPr/>
        </p:nvSpPr>
        <p:spPr>
          <a:xfrm>
            <a:off x="3712803" y="3526389"/>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6" name="Diagrama de flujo: decisión 175">
            <a:extLst>
              <a:ext uri="{FF2B5EF4-FFF2-40B4-BE49-F238E27FC236}">
                <a16:creationId xmlns:a16="http://schemas.microsoft.com/office/drawing/2014/main" id="{4AF33664-4125-944F-B0D7-3A32539C1B9C}"/>
              </a:ext>
            </a:extLst>
          </p:cNvPr>
          <p:cNvSpPr/>
          <p:nvPr/>
        </p:nvSpPr>
        <p:spPr>
          <a:xfrm>
            <a:off x="3735466" y="2197595"/>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3" name="Diagrama de flujo: decisión 182">
            <a:extLst>
              <a:ext uri="{FF2B5EF4-FFF2-40B4-BE49-F238E27FC236}">
                <a16:creationId xmlns:a16="http://schemas.microsoft.com/office/drawing/2014/main" id="{18E155CB-EA14-CAC1-73F7-1E71827AB08F}"/>
              </a:ext>
            </a:extLst>
          </p:cNvPr>
          <p:cNvSpPr/>
          <p:nvPr/>
        </p:nvSpPr>
        <p:spPr>
          <a:xfrm>
            <a:off x="2269185" y="2149419"/>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7" name="Conector recto 186">
            <a:extLst>
              <a:ext uri="{FF2B5EF4-FFF2-40B4-BE49-F238E27FC236}">
                <a16:creationId xmlns:a16="http://schemas.microsoft.com/office/drawing/2014/main" id="{DABDF19B-8DC7-D9C5-64AA-C3FDE2785246}"/>
              </a:ext>
            </a:extLst>
          </p:cNvPr>
          <p:cNvCxnSpPr>
            <a:cxnSpLocks/>
          </p:cNvCxnSpPr>
          <p:nvPr/>
        </p:nvCxnSpPr>
        <p:spPr>
          <a:xfrm>
            <a:off x="7702876" y="3429000"/>
            <a:ext cx="0" cy="2334618"/>
          </a:xfrm>
          <a:prstGeom prst="line">
            <a:avLst/>
          </a:prstGeom>
        </p:spPr>
        <p:style>
          <a:lnRef idx="2">
            <a:schemeClr val="dk1"/>
          </a:lnRef>
          <a:fillRef idx="0">
            <a:schemeClr val="dk1"/>
          </a:fillRef>
          <a:effectRef idx="1">
            <a:schemeClr val="dk1"/>
          </a:effectRef>
          <a:fontRef idx="minor">
            <a:schemeClr val="tx1"/>
          </a:fontRef>
        </p:style>
      </p:cxnSp>
      <p:cxnSp>
        <p:nvCxnSpPr>
          <p:cNvPr id="189" name="Conector recto 188">
            <a:extLst>
              <a:ext uri="{FF2B5EF4-FFF2-40B4-BE49-F238E27FC236}">
                <a16:creationId xmlns:a16="http://schemas.microsoft.com/office/drawing/2014/main" id="{5FAC9737-9EF4-10D0-19D7-B7D34004800A}"/>
              </a:ext>
            </a:extLst>
          </p:cNvPr>
          <p:cNvCxnSpPr>
            <a:cxnSpLocks/>
          </p:cNvCxnSpPr>
          <p:nvPr/>
        </p:nvCxnSpPr>
        <p:spPr>
          <a:xfrm>
            <a:off x="7696570" y="5760785"/>
            <a:ext cx="1246786" cy="24952"/>
          </a:xfrm>
          <a:prstGeom prst="line">
            <a:avLst/>
          </a:prstGeom>
        </p:spPr>
        <p:style>
          <a:lnRef idx="2">
            <a:schemeClr val="dk1"/>
          </a:lnRef>
          <a:fillRef idx="0">
            <a:schemeClr val="dk1"/>
          </a:fillRef>
          <a:effectRef idx="1">
            <a:schemeClr val="dk1"/>
          </a:effectRef>
          <a:fontRef idx="minor">
            <a:schemeClr val="tx1"/>
          </a:fontRef>
        </p:style>
      </p:cxnSp>
      <p:sp>
        <p:nvSpPr>
          <p:cNvPr id="191" name="Diagrama de flujo: decisión 190">
            <a:extLst>
              <a:ext uri="{FF2B5EF4-FFF2-40B4-BE49-F238E27FC236}">
                <a16:creationId xmlns:a16="http://schemas.microsoft.com/office/drawing/2014/main" id="{F57BA640-6D42-3878-0225-086EA4A2712E}"/>
              </a:ext>
            </a:extLst>
          </p:cNvPr>
          <p:cNvSpPr/>
          <p:nvPr/>
        </p:nvSpPr>
        <p:spPr>
          <a:xfrm>
            <a:off x="7750888" y="5556093"/>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2" name="CuadroTexto 191">
            <a:extLst>
              <a:ext uri="{FF2B5EF4-FFF2-40B4-BE49-F238E27FC236}">
                <a16:creationId xmlns:a16="http://schemas.microsoft.com/office/drawing/2014/main" id="{878E399C-566D-6922-72EF-CF237E3C76C2}"/>
              </a:ext>
            </a:extLst>
          </p:cNvPr>
          <p:cNvSpPr txBox="1"/>
          <p:nvPr/>
        </p:nvSpPr>
        <p:spPr>
          <a:xfrm>
            <a:off x="8723509" y="5677296"/>
            <a:ext cx="1356607" cy="307777"/>
          </a:xfrm>
          <a:prstGeom prst="rect">
            <a:avLst/>
          </a:prstGeom>
          <a:solidFill>
            <a:srgbClr val="D3E1F8"/>
          </a:solidFill>
          <a:ln w="19050">
            <a:solidFill>
              <a:srgbClr val="ACB4C3"/>
            </a:solidFill>
          </a:ln>
        </p:spPr>
        <p:txBody>
          <a:bodyPr wrap="square" rtlCol="0">
            <a:spAutoFit/>
          </a:bodyPr>
          <a:lstStyle/>
          <a:p>
            <a:pPr algn="ctr"/>
            <a:r>
              <a:rPr lang="es-MX" sz="1400" dirty="0" err="1"/>
              <a:t>CargoEmpleado</a:t>
            </a:r>
            <a:endParaRPr lang="es-MX" dirty="0"/>
          </a:p>
        </p:txBody>
      </p:sp>
      <p:cxnSp>
        <p:nvCxnSpPr>
          <p:cNvPr id="193" name="Conector recto 192">
            <a:extLst>
              <a:ext uri="{FF2B5EF4-FFF2-40B4-BE49-F238E27FC236}">
                <a16:creationId xmlns:a16="http://schemas.microsoft.com/office/drawing/2014/main" id="{85C8B018-A640-04B2-A681-1E9C1789FD4A}"/>
              </a:ext>
            </a:extLst>
          </p:cNvPr>
          <p:cNvCxnSpPr>
            <a:cxnSpLocks/>
          </p:cNvCxnSpPr>
          <p:nvPr/>
        </p:nvCxnSpPr>
        <p:spPr>
          <a:xfrm flipH="1" flipV="1">
            <a:off x="7636735" y="2127255"/>
            <a:ext cx="10827" cy="284557"/>
          </a:xfrm>
          <a:prstGeom prst="line">
            <a:avLst/>
          </a:prstGeom>
        </p:spPr>
        <p:style>
          <a:lnRef idx="2">
            <a:schemeClr val="dk1"/>
          </a:lnRef>
          <a:fillRef idx="0">
            <a:schemeClr val="dk1"/>
          </a:fillRef>
          <a:effectRef idx="1">
            <a:schemeClr val="dk1"/>
          </a:effectRef>
          <a:fontRef idx="minor">
            <a:schemeClr val="tx1"/>
          </a:fontRef>
        </p:style>
      </p:cxnSp>
      <p:cxnSp>
        <p:nvCxnSpPr>
          <p:cNvPr id="199" name="Conector recto 198">
            <a:extLst>
              <a:ext uri="{FF2B5EF4-FFF2-40B4-BE49-F238E27FC236}">
                <a16:creationId xmlns:a16="http://schemas.microsoft.com/office/drawing/2014/main" id="{C2A5BB91-8A10-FFCC-2DE3-E3FEE073F801}"/>
              </a:ext>
            </a:extLst>
          </p:cNvPr>
          <p:cNvCxnSpPr>
            <a:cxnSpLocks/>
          </p:cNvCxnSpPr>
          <p:nvPr/>
        </p:nvCxnSpPr>
        <p:spPr>
          <a:xfrm>
            <a:off x="1847525" y="2099805"/>
            <a:ext cx="5785284" cy="20835"/>
          </a:xfrm>
          <a:prstGeom prst="line">
            <a:avLst/>
          </a:prstGeom>
        </p:spPr>
        <p:style>
          <a:lnRef idx="2">
            <a:schemeClr val="dk1"/>
          </a:lnRef>
          <a:fillRef idx="0">
            <a:schemeClr val="dk1"/>
          </a:fillRef>
          <a:effectRef idx="1">
            <a:schemeClr val="dk1"/>
          </a:effectRef>
          <a:fontRef idx="minor">
            <a:schemeClr val="tx1"/>
          </a:fontRef>
        </p:style>
      </p:cxnSp>
      <p:sp>
        <p:nvSpPr>
          <p:cNvPr id="9" name="CuadroTexto 8">
            <a:extLst>
              <a:ext uri="{FF2B5EF4-FFF2-40B4-BE49-F238E27FC236}">
                <a16:creationId xmlns:a16="http://schemas.microsoft.com/office/drawing/2014/main" id="{AAFFBCDE-89DC-C7C1-6CCC-5C4ACBA5F97D}"/>
              </a:ext>
            </a:extLst>
          </p:cNvPr>
          <p:cNvSpPr txBox="1"/>
          <p:nvPr/>
        </p:nvSpPr>
        <p:spPr>
          <a:xfrm>
            <a:off x="7606628" y="2265948"/>
            <a:ext cx="830180" cy="307777"/>
          </a:xfrm>
          <a:prstGeom prst="rect">
            <a:avLst/>
          </a:prstGeom>
          <a:solidFill>
            <a:srgbClr val="D3E1F8"/>
          </a:solidFill>
          <a:ln w="19050">
            <a:solidFill>
              <a:srgbClr val="ACB4C3"/>
            </a:solidFill>
          </a:ln>
        </p:spPr>
        <p:txBody>
          <a:bodyPr wrap="square" rtlCol="0">
            <a:spAutoFit/>
          </a:bodyPr>
          <a:lstStyle/>
          <a:p>
            <a:r>
              <a:rPr lang="es-MX" sz="1400" dirty="0"/>
              <a:t>Sucursal</a:t>
            </a:r>
            <a:endParaRPr lang="es-MX" dirty="0"/>
          </a:p>
        </p:txBody>
      </p:sp>
      <p:sp>
        <p:nvSpPr>
          <p:cNvPr id="201" name="Diagrama de flujo: decisión 200">
            <a:extLst>
              <a:ext uri="{FF2B5EF4-FFF2-40B4-BE49-F238E27FC236}">
                <a16:creationId xmlns:a16="http://schemas.microsoft.com/office/drawing/2014/main" id="{0BDBE270-0F23-293A-8E73-DC3CEA606889}"/>
              </a:ext>
            </a:extLst>
          </p:cNvPr>
          <p:cNvSpPr/>
          <p:nvPr/>
        </p:nvSpPr>
        <p:spPr>
          <a:xfrm>
            <a:off x="1539729" y="1900971"/>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4" name="CuadroTexto 203">
            <a:extLst>
              <a:ext uri="{FF2B5EF4-FFF2-40B4-BE49-F238E27FC236}">
                <a16:creationId xmlns:a16="http://schemas.microsoft.com/office/drawing/2014/main" id="{BD714F86-5A77-596E-B4A5-FCC0758C7EE3}"/>
              </a:ext>
            </a:extLst>
          </p:cNvPr>
          <p:cNvSpPr txBox="1"/>
          <p:nvPr/>
        </p:nvSpPr>
        <p:spPr>
          <a:xfrm>
            <a:off x="1018017" y="3372500"/>
            <a:ext cx="1438524" cy="307777"/>
          </a:xfrm>
          <a:prstGeom prst="rect">
            <a:avLst/>
          </a:prstGeom>
          <a:solidFill>
            <a:srgbClr val="D3E1F8"/>
          </a:solidFill>
          <a:ln w="19050">
            <a:solidFill>
              <a:srgbClr val="ACB4C3"/>
            </a:solidFill>
          </a:ln>
        </p:spPr>
        <p:txBody>
          <a:bodyPr wrap="square" rtlCol="0">
            <a:spAutoFit/>
          </a:bodyPr>
          <a:lstStyle/>
          <a:p>
            <a:r>
              <a:rPr lang="es-MX" sz="1400" dirty="0"/>
              <a:t>Estacionamiento</a:t>
            </a:r>
            <a:endParaRPr lang="es-MX" dirty="0"/>
          </a:p>
        </p:txBody>
      </p:sp>
      <p:sp>
        <p:nvSpPr>
          <p:cNvPr id="207" name="Diagrama de flujo: decisión 206">
            <a:extLst>
              <a:ext uri="{FF2B5EF4-FFF2-40B4-BE49-F238E27FC236}">
                <a16:creationId xmlns:a16="http://schemas.microsoft.com/office/drawing/2014/main" id="{6D91FD5E-C574-324B-B774-160704BA0ECC}"/>
              </a:ext>
            </a:extLst>
          </p:cNvPr>
          <p:cNvSpPr/>
          <p:nvPr/>
        </p:nvSpPr>
        <p:spPr>
          <a:xfrm>
            <a:off x="1459999" y="3927261"/>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8" name="CuadroTexto 207">
            <a:extLst>
              <a:ext uri="{FF2B5EF4-FFF2-40B4-BE49-F238E27FC236}">
                <a16:creationId xmlns:a16="http://schemas.microsoft.com/office/drawing/2014/main" id="{0BBA4F11-8131-15BE-C834-567197CBDBAD}"/>
              </a:ext>
            </a:extLst>
          </p:cNvPr>
          <p:cNvSpPr txBox="1"/>
          <p:nvPr/>
        </p:nvSpPr>
        <p:spPr>
          <a:xfrm>
            <a:off x="1389671" y="4705733"/>
            <a:ext cx="657928" cy="307777"/>
          </a:xfrm>
          <a:prstGeom prst="rect">
            <a:avLst/>
          </a:prstGeom>
          <a:solidFill>
            <a:srgbClr val="D3E1F8"/>
          </a:solidFill>
          <a:ln w="19050">
            <a:solidFill>
              <a:srgbClr val="ACB4C3"/>
            </a:solidFill>
          </a:ln>
        </p:spPr>
        <p:txBody>
          <a:bodyPr wrap="square" rtlCol="0">
            <a:spAutoFit/>
          </a:bodyPr>
          <a:lstStyle/>
          <a:p>
            <a:r>
              <a:rPr lang="es-MX" sz="1400" dirty="0"/>
              <a:t>Ticket</a:t>
            </a:r>
            <a:endParaRPr lang="es-MX" dirty="0"/>
          </a:p>
        </p:txBody>
      </p:sp>
      <p:cxnSp>
        <p:nvCxnSpPr>
          <p:cNvPr id="215" name="Conector recto 214">
            <a:extLst>
              <a:ext uri="{FF2B5EF4-FFF2-40B4-BE49-F238E27FC236}">
                <a16:creationId xmlns:a16="http://schemas.microsoft.com/office/drawing/2014/main" id="{2014B7C3-F1C5-C4F9-02A0-CE858CAC31C9}"/>
              </a:ext>
            </a:extLst>
          </p:cNvPr>
          <p:cNvCxnSpPr>
            <a:cxnSpLocks/>
          </p:cNvCxnSpPr>
          <p:nvPr/>
        </p:nvCxnSpPr>
        <p:spPr>
          <a:xfrm flipV="1">
            <a:off x="1018017" y="1994480"/>
            <a:ext cx="1654" cy="879683"/>
          </a:xfrm>
          <a:prstGeom prst="line">
            <a:avLst/>
          </a:prstGeom>
        </p:spPr>
        <p:style>
          <a:lnRef idx="2">
            <a:schemeClr val="dk1"/>
          </a:lnRef>
          <a:fillRef idx="0">
            <a:schemeClr val="dk1"/>
          </a:fillRef>
          <a:effectRef idx="1">
            <a:schemeClr val="dk1"/>
          </a:effectRef>
          <a:fontRef idx="minor">
            <a:schemeClr val="tx1"/>
          </a:fontRef>
        </p:style>
      </p:cxnSp>
      <p:sp>
        <p:nvSpPr>
          <p:cNvPr id="217" name="Diagrama de flujo: decisión 216">
            <a:extLst>
              <a:ext uri="{FF2B5EF4-FFF2-40B4-BE49-F238E27FC236}">
                <a16:creationId xmlns:a16="http://schemas.microsoft.com/office/drawing/2014/main" id="{9882432C-CF75-DC7A-CAA1-4172E52FE575}"/>
              </a:ext>
            </a:extLst>
          </p:cNvPr>
          <p:cNvSpPr/>
          <p:nvPr/>
        </p:nvSpPr>
        <p:spPr>
          <a:xfrm>
            <a:off x="735877" y="2069887"/>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0" name="CuadroTexto 219">
            <a:extLst>
              <a:ext uri="{FF2B5EF4-FFF2-40B4-BE49-F238E27FC236}">
                <a16:creationId xmlns:a16="http://schemas.microsoft.com/office/drawing/2014/main" id="{B132A725-0263-20A2-6C82-1074092B68AE}"/>
              </a:ext>
            </a:extLst>
          </p:cNvPr>
          <p:cNvSpPr txBox="1"/>
          <p:nvPr/>
        </p:nvSpPr>
        <p:spPr>
          <a:xfrm>
            <a:off x="547437" y="2823066"/>
            <a:ext cx="1190997" cy="276999"/>
          </a:xfrm>
          <a:prstGeom prst="rect">
            <a:avLst/>
          </a:prstGeom>
          <a:solidFill>
            <a:srgbClr val="D3E1F8"/>
          </a:solidFill>
          <a:ln w="19050">
            <a:solidFill>
              <a:srgbClr val="ACB4C3"/>
            </a:solidFill>
          </a:ln>
        </p:spPr>
        <p:txBody>
          <a:bodyPr wrap="square" rtlCol="0">
            <a:spAutoFit/>
          </a:bodyPr>
          <a:lstStyle/>
          <a:p>
            <a:r>
              <a:rPr lang="es-MX" sz="1200" dirty="0" err="1"/>
              <a:t>AreaFumadores</a:t>
            </a:r>
            <a:endParaRPr lang="es-MX" dirty="0"/>
          </a:p>
        </p:txBody>
      </p:sp>
      <p:cxnSp>
        <p:nvCxnSpPr>
          <p:cNvPr id="223" name="Conector recto 222">
            <a:extLst>
              <a:ext uri="{FF2B5EF4-FFF2-40B4-BE49-F238E27FC236}">
                <a16:creationId xmlns:a16="http://schemas.microsoft.com/office/drawing/2014/main" id="{1B88382B-1F3F-8F5A-2702-1F33F35FE2B1}"/>
              </a:ext>
            </a:extLst>
          </p:cNvPr>
          <p:cNvCxnSpPr>
            <a:cxnSpLocks/>
          </p:cNvCxnSpPr>
          <p:nvPr/>
        </p:nvCxnSpPr>
        <p:spPr>
          <a:xfrm flipV="1">
            <a:off x="6227166" y="1772824"/>
            <a:ext cx="1494977" cy="8603"/>
          </a:xfrm>
          <a:prstGeom prst="line">
            <a:avLst/>
          </a:prstGeom>
        </p:spPr>
        <p:style>
          <a:lnRef idx="2">
            <a:schemeClr val="dk1"/>
          </a:lnRef>
          <a:fillRef idx="0">
            <a:schemeClr val="dk1"/>
          </a:fillRef>
          <a:effectRef idx="1">
            <a:schemeClr val="dk1"/>
          </a:effectRef>
          <a:fontRef idx="minor">
            <a:schemeClr val="tx1"/>
          </a:fontRef>
        </p:style>
      </p:cxnSp>
      <p:sp>
        <p:nvSpPr>
          <p:cNvPr id="225" name="CuadroTexto 224">
            <a:extLst>
              <a:ext uri="{FF2B5EF4-FFF2-40B4-BE49-F238E27FC236}">
                <a16:creationId xmlns:a16="http://schemas.microsoft.com/office/drawing/2014/main" id="{D133F68B-4307-02F1-6AD2-F6F4E97BF060}"/>
              </a:ext>
            </a:extLst>
          </p:cNvPr>
          <p:cNvSpPr txBox="1"/>
          <p:nvPr/>
        </p:nvSpPr>
        <p:spPr>
          <a:xfrm>
            <a:off x="5776337" y="1598789"/>
            <a:ext cx="798598" cy="307777"/>
          </a:xfrm>
          <a:prstGeom prst="rect">
            <a:avLst/>
          </a:prstGeom>
          <a:solidFill>
            <a:srgbClr val="D3E1F8"/>
          </a:solidFill>
          <a:ln w="19050">
            <a:solidFill>
              <a:srgbClr val="ACB4C3"/>
            </a:solidFill>
          </a:ln>
        </p:spPr>
        <p:txBody>
          <a:bodyPr wrap="square" rtlCol="0">
            <a:spAutoFit/>
          </a:bodyPr>
          <a:lstStyle/>
          <a:p>
            <a:r>
              <a:rPr lang="es-MX" sz="1400" dirty="0"/>
              <a:t>Torneo</a:t>
            </a:r>
            <a:endParaRPr lang="es-MX" dirty="0"/>
          </a:p>
        </p:txBody>
      </p:sp>
      <p:sp>
        <p:nvSpPr>
          <p:cNvPr id="226" name="Diagrama de flujo: decisión 225">
            <a:extLst>
              <a:ext uri="{FF2B5EF4-FFF2-40B4-BE49-F238E27FC236}">
                <a16:creationId xmlns:a16="http://schemas.microsoft.com/office/drawing/2014/main" id="{0C442851-8987-CACC-3A0B-60385AFC9509}"/>
              </a:ext>
            </a:extLst>
          </p:cNvPr>
          <p:cNvSpPr/>
          <p:nvPr/>
        </p:nvSpPr>
        <p:spPr>
          <a:xfrm>
            <a:off x="6848389" y="1600103"/>
            <a:ext cx="637679" cy="350694"/>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8" name="Diagrama de flujo: decisión 227">
            <a:extLst>
              <a:ext uri="{FF2B5EF4-FFF2-40B4-BE49-F238E27FC236}">
                <a16:creationId xmlns:a16="http://schemas.microsoft.com/office/drawing/2014/main" id="{AF0BB545-66E0-2AEA-3EED-9B34844F5AF8}"/>
              </a:ext>
            </a:extLst>
          </p:cNvPr>
          <p:cNvSpPr/>
          <p:nvPr/>
        </p:nvSpPr>
        <p:spPr>
          <a:xfrm>
            <a:off x="4911827" y="1607350"/>
            <a:ext cx="637679" cy="350694"/>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9" name="CuadroTexto 228">
            <a:extLst>
              <a:ext uri="{FF2B5EF4-FFF2-40B4-BE49-F238E27FC236}">
                <a16:creationId xmlns:a16="http://schemas.microsoft.com/office/drawing/2014/main" id="{B1F0C07E-EFD7-06F7-857E-2EA74BBB9037}"/>
              </a:ext>
            </a:extLst>
          </p:cNvPr>
          <p:cNvSpPr txBox="1"/>
          <p:nvPr/>
        </p:nvSpPr>
        <p:spPr>
          <a:xfrm>
            <a:off x="3788222" y="1621025"/>
            <a:ext cx="1021063" cy="307777"/>
          </a:xfrm>
          <a:prstGeom prst="rect">
            <a:avLst/>
          </a:prstGeom>
          <a:solidFill>
            <a:srgbClr val="D3E1F8"/>
          </a:solidFill>
          <a:ln w="19050">
            <a:solidFill>
              <a:srgbClr val="ACB4C3"/>
            </a:solidFill>
          </a:ln>
        </p:spPr>
        <p:txBody>
          <a:bodyPr wrap="square" rtlCol="0">
            <a:spAutoFit/>
          </a:bodyPr>
          <a:lstStyle/>
          <a:p>
            <a:r>
              <a:rPr lang="es-MX" sz="1400" dirty="0"/>
              <a:t>Jugadores</a:t>
            </a:r>
            <a:endParaRPr lang="es-MX" dirty="0"/>
          </a:p>
        </p:txBody>
      </p:sp>
      <p:sp>
        <p:nvSpPr>
          <p:cNvPr id="233" name="Diagrama de flujo: decisión 232">
            <a:extLst>
              <a:ext uri="{FF2B5EF4-FFF2-40B4-BE49-F238E27FC236}">
                <a16:creationId xmlns:a16="http://schemas.microsoft.com/office/drawing/2014/main" id="{48964797-5296-DCB4-BEF4-B86A5C7267EF}"/>
              </a:ext>
            </a:extLst>
          </p:cNvPr>
          <p:cNvSpPr/>
          <p:nvPr/>
        </p:nvSpPr>
        <p:spPr>
          <a:xfrm>
            <a:off x="2945173" y="1585477"/>
            <a:ext cx="637679" cy="350694"/>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5" name="CuadroTexto 234">
            <a:extLst>
              <a:ext uri="{FF2B5EF4-FFF2-40B4-BE49-F238E27FC236}">
                <a16:creationId xmlns:a16="http://schemas.microsoft.com/office/drawing/2014/main" id="{4E2CE7A5-3C5B-77A3-BFF8-92A6E207D788}"/>
              </a:ext>
            </a:extLst>
          </p:cNvPr>
          <p:cNvSpPr txBox="1"/>
          <p:nvPr/>
        </p:nvSpPr>
        <p:spPr>
          <a:xfrm>
            <a:off x="1987058" y="1583942"/>
            <a:ext cx="840475" cy="307777"/>
          </a:xfrm>
          <a:prstGeom prst="rect">
            <a:avLst/>
          </a:prstGeom>
          <a:solidFill>
            <a:srgbClr val="D3E1F8"/>
          </a:solidFill>
          <a:ln w="19050">
            <a:solidFill>
              <a:srgbClr val="ACB4C3"/>
            </a:solidFill>
          </a:ln>
        </p:spPr>
        <p:txBody>
          <a:bodyPr wrap="square" rtlCol="0">
            <a:spAutoFit/>
          </a:bodyPr>
          <a:lstStyle/>
          <a:p>
            <a:r>
              <a:rPr lang="es-MX" sz="1400" dirty="0"/>
              <a:t>Medalla</a:t>
            </a:r>
            <a:endParaRPr lang="es-MX" dirty="0"/>
          </a:p>
        </p:txBody>
      </p:sp>
      <p:cxnSp>
        <p:nvCxnSpPr>
          <p:cNvPr id="239" name="Conector recto 238">
            <a:extLst>
              <a:ext uri="{FF2B5EF4-FFF2-40B4-BE49-F238E27FC236}">
                <a16:creationId xmlns:a16="http://schemas.microsoft.com/office/drawing/2014/main" id="{B0582104-1760-F923-369C-A849E8912611}"/>
              </a:ext>
            </a:extLst>
          </p:cNvPr>
          <p:cNvCxnSpPr>
            <a:cxnSpLocks/>
          </p:cNvCxnSpPr>
          <p:nvPr/>
        </p:nvCxnSpPr>
        <p:spPr>
          <a:xfrm flipV="1">
            <a:off x="4922092" y="1140836"/>
            <a:ext cx="2868818" cy="1672"/>
          </a:xfrm>
          <a:prstGeom prst="line">
            <a:avLst/>
          </a:prstGeom>
        </p:spPr>
        <p:style>
          <a:lnRef idx="2">
            <a:schemeClr val="dk1"/>
          </a:lnRef>
          <a:fillRef idx="0">
            <a:schemeClr val="dk1"/>
          </a:fillRef>
          <a:effectRef idx="1">
            <a:schemeClr val="dk1"/>
          </a:effectRef>
          <a:fontRef idx="minor">
            <a:schemeClr val="tx1"/>
          </a:fontRef>
        </p:style>
      </p:cxnSp>
      <p:sp>
        <p:nvSpPr>
          <p:cNvPr id="241" name="Diagrama de flujo: decisión 240">
            <a:extLst>
              <a:ext uri="{FF2B5EF4-FFF2-40B4-BE49-F238E27FC236}">
                <a16:creationId xmlns:a16="http://schemas.microsoft.com/office/drawing/2014/main" id="{CD58F50E-E32D-A523-7AA7-BB5D90F0D5A3}"/>
              </a:ext>
            </a:extLst>
          </p:cNvPr>
          <p:cNvSpPr/>
          <p:nvPr/>
        </p:nvSpPr>
        <p:spPr>
          <a:xfrm>
            <a:off x="6797495" y="984086"/>
            <a:ext cx="637679" cy="350694"/>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2" name="CuadroTexto 241">
            <a:extLst>
              <a:ext uri="{FF2B5EF4-FFF2-40B4-BE49-F238E27FC236}">
                <a16:creationId xmlns:a16="http://schemas.microsoft.com/office/drawing/2014/main" id="{F6C7E323-C907-DBB8-4243-7E0C3888915A}"/>
              </a:ext>
            </a:extLst>
          </p:cNvPr>
          <p:cNvSpPr txBox="1"/>
          <p:nvPr/>
        </p:nvSpPr>
        <p:spPr>
          <a:xfrm>
            <a:off x="5547953" y="1010274"/>
            <a:ext cx="1070811" cy="307777"/>
          </a:xfrm>
          <a:prstGeom prst="rect">
            <a:avLst/>
          </a:prstGeom>
          <a:solidFill>
            <a:srgbClr val="D3E1F8"/>
          </a:solidFill>
          <a:ln w="19050">
            <a:solidFill>
              <a:srgbClr val="ACB4C3"/>
            </a:solidFill>
          </a:ln>
        </p:spPr>
        <p:txBody>
          <a:bodyPr wrap="square" rtlCol="0">
            <a:spAutoFit/>
          </a:bodyPr>
          <a:lstStyle/>
          <a:p>
            <a:r>
              <a:rPr lang="es-MX" sz="1400" dirty="0" err="1"/>
              <a:t>ZonaJuegos</a:t>
            </a:r>
            <a:endParaRPr lang="es-MX" dirty="0"/>
          </a:p>
        </p:txBody>
      </p:sp>
      <p:sp>
        <p:nvSpPr>
          <p:cNvPr id="243" name="Diagrama de flujo: decisión 242">
            <a:extLst>
              <a:ext uri="{FF2B5EF4-FFF2-40B4-BE49-F238E27FC236}">
                <a16:creationId xmlns:a16="http://schemas.microsoft.com/office/drawing/2014/main" id="{2FCEBA0C-C451-B90B-FBBA-5C5DFB33EFA4}"/>
              </a:ext>
            </a:extLst>
          </p:cNvPr>
          <p:cNvSpPr/>
          <p:nvPr/>
        </p:nvSpPr>
        <p:spPr>
          <a:xfrm>
            <a:off x="4512946" y="946613"/>
            <a:ext cx="637679" cy="350694"/>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4" name="CuadroTexto 243">
            <a:extLst>
              <a:ext uri="{FF2B5EF4-FFF2-40B4-BE49-F238E27FC236}">
                <a16:creationId xmlns:a16="http://schemas.microsoft.com/office/drawing/2014/main" id="{8EB41E5C-A1EA-26E3-2DEF-969A5D065250}"/>
              </a:ext>
            </a:extLst>
          </p:cNvPr>
          <p:cNvSpPr txBox="1"/>
          <p:nvPr/>
        </p:nvSpPr>
        <p:spPr>
          <a:xfrm>
            <a:off x="2783869" y="991093"/>
            <a:ext cx="1293766" cy="307777"/>
          </a:xfrm>
          <a:prstGeom prst="rect">
            <a:avLst/>
          </a:prstGeom>
          <a:solidFill>
            <a:srgbClr val="D3E1F8"/>
          </a:solidFill>
          <a:ln w="19050">
            <a:solidFill>
              <a:srgbClr val="ACB4C3"/>
            </a:solidFill>
          </a:ln>
        </p:spPr>
        <p:txBody>
          <a:bodyPr wrap="square" rtlCol="0">
            <a:spAutoFit/>
          </a:bodyPr>
          <a:lstStyle/>
          <a:p>
            <a:r>
              <a:rPr lang="es-MX" sz="1400" dirty="0" err="1"/>
              <a:t>TarjetaPuntos</a:t>
            </a:r>
            <a:endParaRPr lang="es-MX" dirty="0"/>
          </a:p>
        </p:txBody>
      </p:sp>
      <p:cxnSp>
        <p:nvCxnSpPr>
          <p:cNvPr id="249" name="Conector recto 248">
            <a:extLst>
              <a:ext uri="{FF2B5EF4-FFF2-40B4-BE49-F238E27FC236}">
                <a16:creationId xmlns:a16="http://schemas.microsoft.com/office/drawing/2014/main" id="{CE088C43-2DC8-F21C-D888-6147BE63DAB1}"/>
              </a:ext>
            </a:extLst>
          </p:cNvPr>
          <p:cNvCxnSpPr>
            <a:cxnSpLocks/>
          </p:cNvCxnSpPr>
          <p:nvPr/>
        </p:nvCxnSpPr>
        <p:spPr>
          <a:xfrm flipV="1">
            <a:off x="3697841" y="770993"/>
            <a:ext cx="4190025" cy="23171"/>
          </a:xfrm>
          <a:prstGeom prst="line">
            <a:avLst/>
          </a:prstGeom>
        </p:spPr>
        <p:style>
          <a:lnRef idx="2">
            <a:schemeClr val="dk1"/>
          </a:lnRef>
          <a:fillRef idx="0">
            <a:schemeClr val="dk1"/>
          </a:fillRef>
          <a:effectRef idx="1">
            <a:schemeClr val="dk1"/>
          </a:effectRef>
          <a:fontRef idx="minor">
            <a:schemeClr val="tx1"/>
          </a:fontRef>
        </p:style>
      </p:cxnSp>
      <p:sp>
        <p:nvSpPr>
          <p:cNvPr id="251" name="Diagrama de flujo: decisión 250">
            <a:extLst>
              <a:ext uri="{FF2B5EF4-FFF2-40B4-BE49-F238E27FC236}">
                <a16:creationId xmlns:a16="http://schemas.microsoft.com/office/drawing/2014/main" id="{3C0C5427-AFAD-E08F-344E-418FA4736F6F}"/>
              </a:ext>
            </a:extLst>
          </p:cNvPr>
          <p:cNvSpPr/>
          <p:nvPr/>
        </p:nvSpPr>
        <p:spPr>
          <a:xfrm>
            <a:off x="3300066" y="619466"/>
            <a:ext cx="637679" cy="350694"/>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4" name="CuadroTexto 253">
            <a:extLst>
              <a:ext uri="{FF2B5EF4-FFF2-40B4-BE49-F238E27FC236}">
                <a16:creationId xmlns:a16="http://schemas.microsoft.com/office/drawing/2014/main" id="{F24B67C6-2ACE-C10F-F701-25E6D444A57F}"/>
              </a:ext>
            </a:extLst>
          </p:cNvPr>
          <p:cNvSpPr txBox="1"/>
          <p:nvPr/>
        </p:nvSpPr>
        <p:spPr>
          <a:xfrm>
            <a:off x="564625" y="261282"/>
            <a:ext cx="975104" cy="307777"/>
          </a:xfrm>
          <a:prstGeom prst="rect">
            <a:avLst/>
          </a:prstGeom>
          <a:solidFill>
            <a:srgbClr val="D3E1F8"/>
          </a:solidFill>
          <a:ln w="19050">
            <a:solidFill>
              <a:srgbClr val="ACB4C3"/>
            </a:solidFill>
          </a:ln>
        </p:spPr>
        <p:txBody>
          <a:bodyPr wrap="square" rtlCol="0">
            <a:spAutoFit/>
          </a:bodyPr>
          <a:lstStyle/>
          <a:p>
            <a:r>
              <a:rPr lang="es-MX" sz="1400" dirty="0" err="1"/>
              <a:t>Proyeccion</a:t>
            </a:r>
            <a:endParaRPr lang="es-MX" dirty="0"/>
          </a:p>
        </p:txBody>
      </p:sp>
      <p:sp>
        <p:nvSpPr>
          <p:cNvPr id="256" name="Diagrama de flujo: decisión 255">
            <a:extLst>
              <a:ext uri="{FF2B5EF4-FFF2-40B4-BE49-F238E27FC236}">
                <a16:creationId xmlns:a16="http://schemas.microsoft.com/office/drawing/2014/main" id="{AE9BC19B-F9DC-202D-5815-B2F52F62D059}"/>
              </a:ext>
            </a:extLst>
          </p:cNvPr>
          <p:cNvSpPr/>
          <p:nvPr/>
        </p:nvSpPr>
        <p:spPr>
          <a:xfrm>
            <a:off x="1650549" y="611619"/>
            <a:ext cx="553477" cy="350694"/>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8" name="CuadroTexto 257">
            <a:extLst>
              <a:ext uri="{FF2B5EF4-FFF2-40B4-BE49-F238E27FC236}">
                <a16:creationId xmlns:a16="http://schemas.microsoft.com/office/drawing/2014/main" id="{CB194D2E-3CE5-AB36-57FD-E82417CE5963}"/>
              </a:ext>
            </a:extLst>
          </p:cNvPr>
          <p:cNvSpPr txBox="1"/>
          <p:nvPr/>
        </p:nvSpPr>
        <p:spPr>
          <a:xfrm>
            <a:off x="2329399" y="643198"/>
            <a:ext cx="818086" cy="307777"/>
          </a:xfrm>
          <a:prstGeom prst="rect">
            <a:avLst/>
          </a:prstGeom>
          <a:solidFill>
            <a:srgbClr val="D3E1F8"/>
          </a:solidFill>
          <a:ln w="19050">
            <a:solidFill>
              <a:srgbClr val="ACB4C3"/>
            </a:solidFill>
          </a:ln>
        </p:spPr>
        <p:txBody>
          <a:bodyPr wrap="square" rtlCol="0">
            <a:spAutoFit/>
          </a:bodyPr>
          <a:lstStyle/>
          <a:p>
            <a:r>
              <a:rPr lang="es-MX" sz="1400" dirty="0"/>
              <a:t>Eventos</a:t>
            </a:r>
            <a:endParaRPr lang="es-MX" dirty="0"/>
          </a:p>
        </p:txBody>
      </p:sp>
      <p:cxnSp>
        <p:nvCxnSpPr>
          <p:cNvPr id="259" name="Conector recto 258">
            <a:extLst>
              <a:ext uri="{FF2B5EF4-FFF2-40B4-BE49-F238E27FC236}">
                <a16:creationId xmlns:a16="http://schemas.microsoft.com/office/drawing/2014/main" id="{AEFAD06F-871E-FFE1-C894-C546DE729B77}"/>
              </a:ext>
            </a:extLst>
          </p:cNvPr>
          <p:cNvCxnSpPr>
            <a:cxnSpLocks/>
            <a:endCxn id="254" idx="1"/>
          </p:cNvCxnSpPr>
          <p:nvPr/>
        </p:nvCxnSpPr>
        <p:spPr>
          <a:xfrm>
            <a:off x="262071" y="415170"/>
            <a:ext cx="302554" cy="1"/>
          </a:xfrm>
          <a:prstGeom prst="line">
            <a:avLst/>
          </a:prstGeom>
        </p:spPr>
        <p:style>
          <a:lnRef idx="2">
            <a:schemeClr val="dk1"/>
          </a:lnRef>
          <a:fillRef idx="0">
            <a:schemeClr val="dk1"/>
          </a:fillRef>
          <a:effectRef idx="1">
            <a:schemeClr val="dk1"/>
          </a:effectRef>
          <a:fontRef idx="minor">
            <a:schemeClr val="tx1"/>
          </a:fontRef>
        </p:style>
      </p:cxnSp>
      <p:cxnSp>
        <p:nvCxnSpPr>
          <p:cNvPr id="262" name="Conector recto 261">
            <a:extLst>
              <a:ext uri="{FF2B5EF4-FFF2-40B4-BE49-F238E27FC236}">
                <a16:creationId xmlns:a16="http://schemas.microsoft.com/office/drawing/2014/main" id="{BE152929-1CA7-D3BD-EF2C-880743030DE8}"/>
              </a:ext>
            </a:extLst>
          </p:cNvPr>
          <p:cNvCxnSpPr>
            <a:cxnSpLocks/>
          </p:cNvCxnSpPr>
          <p:nvPr/>
        </p:nvCxnSpPr>
        <p:spPr>
          <a:xfrm flipH="1">
            <a:off x="1459999" y="415170"/>
            <a:ext cx="527059" cy="0"/>
          </a:xfrm>
          <a:prstGeom prst="line">
            <a:avLst/>
          </a:prstGeom>
        </p:spPr>
        <p:style>
          <a:lnRef idx="2">
            <a:schemeClr val="dk1"/>
          </a:lnRef>
          <a:fillRef idx="0">
            <a:schemeClr val="dk1"/>
          </a:fillRef>
          <a:effectRef idx="1">
            <a:schemeClr val="dk1"/>
          </a:effectRef>
          <a:fontRef idx="minor">
            <a:schemeClr val="tx1"/>
          </a:fontRef>
        </p:style>
      </p:cxnSp>
      <p:sp>
        <p:nvSpPr>
          <p:cNvPr id="265" name="Diagrama de flujo: decisión 264">
            <a:extLst>
              <a:ext uri="{FF2B5EF4-FFF2-40B4-BE49-F238E27FC236}">
                <a16:creationId xmlns:a16="http://schemas.microsoft.com/office/drawing/2014/main" id="{8F18180A-E79E-A73E-059C-577AD504CBFE}"/>
              </a:ext>
            </a:extLst>
          </p:cNvPr>
          <p:cNvSpPr/>
          <p:nvPr/>
        </p:nvSpPr>
        <p:spPr>
          <a:xfrm>
            <a:off x="53683" y="794164"/>
            <a:ext cx="431799" cy="235905"/>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9" name="Diagrama de flujo: decisión 268">
            <a:extLst>
              <a:ext uri="{FF2B5EF4-FFF2-40B4-BE49-F238E27FC236}">
                <a16:creationId xmlns:a16="http://schemas.microsoft.com/office/drawing/2014/main" id="{724F152E-933B-5E5F-6430-55EEEB3247BC}"/>
              </a:ext>
            </a:extLst>
          </p:cNvPr>
          <p:cNvSpPr/>
          <p:nvPr/>
        </p:nvSpPr>
        <p:spPr>
          <a:xfrm>
            <a:off x="1186885" y="914085"/>
            <a:ext cx="431799" cy="235905"/>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4" name="CuadroTexto 273">
            <a:extLst>
              <a:ext uri="{FF2B5EF4-FFF2-40B4-BE49-F238E27FC236}">
                <a16:creationId xmlns:a16="http://schemas.microsoft.com/office/drawing/2014/main" id="{0F6940FD-9126-C8C3-86EF-1DD40487446A}"/>
              </a:ext>
            </a:extLst>
          </p:cNvPr>
          <p:cNvSpPr txBox="1"/>
          <p:nvPr/>
        </p:nvSpPr>
        <p:spPr>
          <a:xfrm>
            <a:off x="564625" y="1174405"/>
            <a:ext cx="697559" cy="307777"/>
          </a:xfrm>
          <a:prstGeom prst="rect">
            <a:avLst/>
          </a:prstGeom>
          <a:solidFill>
            <a:srgbClr val="D3E1F8"/>
          </a:solidFill>
          <a:ln w="19050">
            <a:solidFill>
              <a:srgbClr val="ACB4C3"/>
            </a:solidFill>
          </a:ln>
        </p:spPr>
        <p:txBody>
          <a:bodyPr wrap="square" rtlCol="0">
            <a:spAutoFit/>
          </a:bodyPr>
          <a:lstStyle/>
          <a:p>
            <a:r>
              <a:rPr lang="es-MX" sz="1400" dirty="0"/>
              <a:t>BSKTB</a:t>
            </a:r>
            <a:endParaRPr lang="es-MX" dirty="0"/>
          </a:p>
        </p:txBody>
      </p:sp>
      <p:sp>
        <p:nvSpPr>
          <p:cNvPr id="273" name="CuadroTexto 272">
            <a:extLst>
              <a:ext uri="{FF2B5EF4-FFF2-40B4-BE49-F238E27FC236}">
                <a16:creationId xmlns:a16="http://schemas.microsoft.com/office/drawing/2014/main" id="{1A13AC0D-21C5-CF78-D3DD-695AF8ADACAA}"/>
              </a:ext>
            </a:extLst>
          </p:cNvPr>
          <p:cNvSpPr txBox="1"/>
          <p:nvPr/>
        </p:nvSpPr>
        <p:spPr>
          <a:xfrm>
            <a:off x="1154185" y="1429509"/>
            <a:ext cx="577955" cy="305802"/>
          </a:xfrm>
          <a:prstGeom prst="rect">
            <a:avLst/>
          </a:prstGeom>
          <a:solidFill>
            <a:srgbClr val="D3E1F8"/>
          </a:solidFill>
          <a:ln w="19050">
            <a:solidFill>
              <a:srgbClr val="ACB4C3"/>
            </a:solidFill>
          </a:ln>
        </p:spPr>
        <p:txBody>
          <a:bodyPr wrap="square" rtlCol="0">
            <a:spAutoFit/>
          </a:bodyPr>
          <a:lstStyle/>
          <a:p>
            <a:r>
              <a:rPr lang="es-MX" sz="1400" dirty="0"/>
              <a:t>Billar</a:t>
            </a:r>
            <a:endParaRPr lang="es-MX" dirty="0"/>
          </a:p>
        </p:txBody>
      </p:sp>
      <p:sp>
        <p:nvSpPr>
          <p:cNvPr id="281" name="CuadroTexto 280">
            <a:extLst>
              <a:ext uri="{FF2B5EF4-FFF2-40B4-BE49-F238E27FC236}">
                <a16:creationId xmlns:a16="http://schemas.microsoft.com/office/drawing/2014/main" id="{8C003391-2732-E486-A78D-E597FF0DC54B}"/>
              </a:ext>
            </a:extLst>
          </p:cNvPr>
          <p:cNvSpPr txBox="1"/>
          <p:nvPr/>
        </p:nvSpPr>
        <p:spPr>
          <a:xfrm>
            <a:off x="84324" y="1453047"/>
            <a:ext cx="577955" cy="307777"/>
          </a:xfrm>
          <a:prstGeom prst="rect">
            <a:avLst/>
          </a:prstGeom>
          <a:solidFill>
            <a:srgbClr val="D3E1F8"/>
          </a:solidFill>
          <a:ln w="19050">
            <a:solidFill>
              <a:srgbClr val="ACB4C3"/>
            </a:solidFill>
          </a:ln>
        </p:spPr>
        <p:txBody>
          <a:bodyPr wrap="square" rtlCol="0">
            <a:spAutoFit/>
          </a:bodyPr>
          <a:lstStyle/>
          <a:p>
            <a:r>
              <a:rPr lang="es-MX" sz="1400" dirty="0"/>
              <a:t>VG</a:t>
            </a:r>
            <a:endParaRPr lang="es-MX" dirty="0"/>
          </a:p>
        </p:txBody>
      </p:sp>
      <p:sp>
        <p:nvSpPr>
          <p:cNvPr id="302" name="Diagrama de flujo: decisión 301">
            <a:extLst>
              <a:ext uri="{FF2B5EF4-FFF2-40B4-BE49-F238E27FC236}">
                <a16:creationId xmlns:a16="http://schemas.microsoft.com/office/drawing/2014/main" id="{A44AB788-6347-8D00-2F1A-1AB2D2446EF2}"/>
              </a:ext>
            </a:extLst>
          </p:cNvPr>
          <p:cNvSpPr/>
          <p:nvPr/>
        </p:nvSpPr>
        <p:spPr>
          <a:xfrm>
            <a:off x="2436811" y="73565"/>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7" name="CuadroTexto 306">
            <a:extLst>
              <a:ext uri="{FF2B5EF4-FFF2-40B4-BE49-F238E27FC236}">
                <a16:creationId xmlns:a16="http://schemas.microsoft.com/office/drawing/2014/main" id="{03E70C48-569C-1A67-E883-B057672D80AF}"/>
              </a:ext>
            </a:extLst>
          </p:cNvPr>
          <p:cNvSpPr txBox="1"/>
          <p:nvPr/>
        </p:nvSpPr>
        <p:spPr>
          <a:xfrm>
            <a:off x="3162657" y="157464"/>
            <a:ext cx="818086" cy="307777"/>
          </a:xfrm>
          <a:prstGeom prst="rect">
            <a:avLst/>
          </a:prstGeom>
          <a:solidFill>
            <a:srgbClr val="D3E1F8"/>
          </a:solidFill>
          <a:ln w="19050">
            <a:solidFill>
              <a:srgbClr val="ACB4C3"/>
            </a:solidFill>
          </a:ln>
        </p:spPr>
        <p:txBody>
          <a:bodyPr wrap="square" rtlCol="0">
            <a:spAutoFit/>
          </a:bodyPr>
          <a:lstStyle/>
          <a:p>
            <a:r>
              <a:rPr lang="es-MX" sz="1400" dirty="0"/>
              <a:t>Premio</a:t>
            </a:r>
            <a:endParaRPr lang="es-MX" dirty="0"/>
          </a:p>
        </p:txBody>
      </p:sp>
      <p:cxnSp>
        <p:nvCxnSpPr>
          <p:cNvPr id="308" name="Conector recto 307">
            <a:extLst>
              <a:ext uri="{FF2B5EF4-FFF2-40B4-BE49-F238E27FC236}">
                <a16:creationId xmlns:a16="http://schemas.microsoft.com/office/drawing/2014/main" id="{3DE746F8-EB1D-F8DC-5243-4743A9EDD938}"/>
              </a:ext>
            </a:extLst>
          </p:cNvPr>
          <p:cNvCxnSpPr>
            <a:cxnSpLocks/>
            <a:endCxn id="242" idx="2"/>
          </p:cNvCxnSpPr>
          <p:nvPr/>
        </p:nvCxnSpPr>
        <p:spPr>
          <a:xfrm flipV="1">
            <a:off x="6083359" y="1318051"/>
            <a:ext cx="0" cy="180280"/>
          </a:xfrm>
          <a:prstGeom prst="line">
            <a:avLst/>
          </a:prstGeom>
        </p:spPr>
        <p:style>
          <a:lnRef idx="2">
            <a:schemeClr val="dk1"/>
          </a:lnRef>
          <a:fillRef idx="0">
            <a:schemeClr val="dk1"/>
          </a:fillRef>
          <a:effectRef idx="1">
            <a:schemeClr val="dk1"/>
          </a:effectRef>
          <a:fontRef idx="minor">
            <a:schemeClr val="tx1"/>
          </a:fontRef>
        </p:style>
      </p:cxnSp>
      <p:cxnSp>
        <p:nvCxnSpPr>
          <p:cNvPr id="311" name="Conector recto 310">
            <a:extLst>
              <a:ext uri="{FF2B5EF4-FFF2-40B4-BE49-F238E27FC236}">
                <a16:creationId xmlns:a16="http://schemas.microsoft.com/office/drawing/2014/main" id="{657CCA80-C6AA-8CC1-C508-34369BFEDA70}"/>
              </a:ext>
            </a:extLst>
          </p:cNvPr>
          <p:cNvCxnSpPr>
            <a:cxnSpLocks/>
          </p:cNvCxnSpPr>
          <p:nvPr/>
        </p:nvCxnSpPr>
        <p:spPr>
          <a:xfrm>
            <a:off x="2671804" y="1452537"/>
            <a:ext cx="3401862" cy="16238"/>
          </a:xfrm>
          <a:prstGeom prst="line">
            <a:avLst/>
          </a:prstGeom>
        </p:spPr>
        <p:style>
          <a:lnRef idx="2">
            <a:schemeClr val="dk1"/>
          </a:lnRef>
          <a:fillRef idx="0">
            <a:schemeClr val="dk1"/>
          </a:fillRef>
          <a:effectRef idx="1">
            <a:schemeClr val="dk1"/>
          </a:effectRef>
          <a:fontRef idx="minor">
            <a:schemeClr val="tx1"/>
          </a:fontRef>
        </p:style>
      </p:cxnSp>
      <p:sp>
        <p:nvSpPr>
          <p:cNvPr id="312" name="Diagrama de flujo: decisión 311">
            <a:extLst>
              <a:ext uri="{FF2B5EF4-FFF2-40B4-BE49-F238E27FC236}">
                <a16:creationId xmlns:a16="http://schemas.microsoft.com/office/drawing/2014/main" id="{A53EE09B-DAC9-E252-1B60-E632C0B4AB71}"/>
              </a:ext>
            </a:extLst>
          </p:cNvPr>
          <p:cNvSpPr/>
          <p:nvPr/>
        </p:nvSpPr>
        <p:spPr>
          <a:xfrm>
            <a:off x="3929789" y="1324869"/>
            <a:ext cx="637679" cy="256885"/>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3" name="CuadroTexto 312">
            <a:extLst>
              <a:ext uri="{FF2B5EF4-FFF2-40B4-BE49-F238E27FC236}">
                <a16:creationId xmlns:a16="http://schemas.microsoft.com/office/drawing/2014/main" id="{1F73DD5B-3F4D-35F9-3D00-78C78A06E222}"/>
              </a:ext>
            </a:extLst>
          </p:cNvPr>
          <p:cNvSpPr txBox="1"/>
          <p:nvPr/>
        </p:nvSpPr>
        <p:spPr>
          <a:xfrm>
            <a:off x="1860196" y="1010553"/>
            <a:ext cx="840475" cy="523220"/>
          </a:xfrm>
          <a:prstGeom prst="rect">
            <a:avLst/>
          </a:prstGeom>
          <a:solidFill>
            <a:srgbClr val="D3E1F8"/>
          </a:solidFill>
          <a:ln w="19050">
            <a:solidFill>
              <a:srgbClr val="ACB4C3"/>
            </a:solidFill>
          </a:ln>
        </p:spPr>
        <p:txBody>
          <a:bodyPr wrap="square" rtlCol="0">
            <a:spAutoFit/>
          </a:bodyPr>
          <a:lstStyle/>
          <a:p>
            <a:r>
              <a:rPr lang="es-MX" sz="1400" dirty="0" err="1"/>
              <a:t>M.Monedas</a:t>
            </a:r>
            <a:endParaRPr lang="es-MX" dirty="0"/>
          </a:p>
        </p:txBody>
      </p:sp>
      <p:sp>
        <p:nvSpPr>
          <p:cNvPr id="314" name="CuadroTexto 313">
            <a:extLst>
              <a:ext uri="{FF2B5EF4-FFF2-40B4-BE49-F238E27FC236}">
                <a16:creationId xmlns:a16="http://schemas.microsoft.com/office/drawing/2014/main" id="{1FB46FC1-4155-7F3C-E760-39A3710304C0}"/>
              </a:ext>
            </a:extLst>
          </p:cNvPr>
          <p:cNvSpPr txBox="1"/>
          <p:nvPr/>
        </p:nvSpPr>
        <p:spPr>
          <a:xfrm>
            <a:off x="11195333" y="4143540"/>
            <a:ext cx="840475" cy="523220"/>
          </a:xfrm>
          <a:prstGeom prst="rect">
            <a:avLst/>
          </a:prstGeom>
          <a:solidFill>
            <a:srgbClr val="D3E1F8"/>
          </a:solidFill>
          <a:ln w="19050">
            <a:solidFill>
              <a:srgbClr val="ACB4C3"/>
            </a:solidFill>
          </a:ln>
        </p:spPr>
        <p:txBody>
          <a:bodyPr wrap="square" rtlCol="0">
            <a:spAutoFit/>
          </a:bodyPr>
          <a:lstStyle/>
          <a:p>
            <a:r>
              <a:rPr lang="es-MX" sz="1400" dirty="0" err="1"/>
              <a:t>TarjetadeRegalo</a:t>
            </a:r>
            <a:endParaRPr lang="es-MX" dirty="0"/>
          </a:p>
        </p:txBody>
      </p:sp>
      <p:cxnSp>
        <p:nvCxnSpPr>
          <p:cNvPr id="317" name="Conector: angular 316">
            <a:extLst>
              <a:ext uri="{FF2B5EF4-FFF2-40B4-BE49-F238E27FC236}">
                <a16:creationId xmlns:a16="http://schemas.microsoft.com/office/drawing/2014/main" id="{EA218E51-0D31-5490-1EFE-4BD8E372FB83}"/>
              </a:ext>
            </a:extLst>
          </p:cNvPr>
          <p:cNvCxnSpPr>
            <a:stCxn id="80" idx="2"/>
            <a:endCxn id="314" idx="0"/>
          </p:cNvCxnSpPr>
          <p:nvPr/>
        </p:nvCxnSpPr>
        <p:spPr>
          <a:xfrm rot="16200000" flipH="1">
            <a:off x="10740954" y="3268922"/>
            <a:ext cx="1494115" cy="255120"/>
          </a:xfrm>
          <a:prstGeom prst="bentConnector3">
            <a:avLst/>
          </a:prstGeom>
        </p:spPr>
        <p:style>
          <a:lnRef idx="2">
            <a:schemeClr val="dk1"/>
          </a:lnRef>
          <a:fillRef idx="0">
            <a:schemeClr val="dk1"/>
          </a:fillRef>
          <a:effectRef idx="1">
            <a:schemeClr val="dk1"/>
          </a:effectRef>
          <a:fontRef idx="minor">
            <a:schemeClr val="tx1"/>
          </a:fontRef>
        </p:style>
      </p:cxnSp>
      <p:sp>
        <p:nvSpPr>
          <p:cNvPr id="318" name="Diagrama de flujo: decisión 317">
            <a:extLst>
              <a:ext uri="{FF2B5EF4-FFF2-40B4-BE49-F238E27FC236}">
                <a16:creationId xmlns:a16="http://schemas.microsoft.com/office/drawing/2014/main" id="{C4D4F0B4-246B-498D-4DDC-2C1A419B6275}"/>
              </a:ext>
            </a:extLst>
          </p:cNvPr>
          <p:cNvSpPr/>
          <p:nvPr/>
        </p:nvSpPr>
        <p:spPr>
          <a:xfrm>
            <a:off x="11130585" y="3197153"/>
            <a:ext cx="637679" cy="350694"/>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9" name="CuadroTexto 318">
            <a:extLst>
              <a:ext uri="{FF2B5EF4-FFF2-40B4-BE49-F238E27FC236}">
                <a16:creationId xmlns:a16="http://schemas.microsoft.com/office/drawing/2014/main" id="{EA593BC7-89BB-B83E-E92E-83029887D600}"/>
              </a:ext>
            </a:extLst>
          </p:cNvPr>
          <p:cNvSpPr txBox="1"/>
          <p:nvPr/>
        </p:nvSpPr>
        <p:spPr>
          <a:xfrm>
            <a:off x="4790161" y="315104"/>
            <a:ext cx="909863" cy="307777"/>
          </a:xfrm>
          <a:prstGeom prst="rect">
            <a:avLst/>
          </a:prstGeom>
          <a:noFill/>
        </p:spPr>
        <p:txBody>
          <a:bodyPr wrap="square" rtlCol="0">
            <a:spAutoFit/>
          </a:bodyPr>
          <a:lstStyle/>
          <a:p>
            <a:r>
              <a:rPr lang="es-MX" sz="1400" dirty="0"/>
              <a:t>conduce</a:t>
            </a:r>
          </a:p>
        </p:txBody>
      </p:sp>
      <p:sp>
        <p:nvSpPr>
          <p:cNvPr id="320" name="CuadroTexto 319">
            <a:extLst>
              <a:ext uri="{FF2B5EF4-FFF2-40B4-BE49-F238E27FC236}">
                <a16:creationId xmlns:a16="http://schemas.microsoft.com/office/drawing/2014/main" id="{348BD353-696A-5455-322A-BB03F5ED8532}"/>
              </a:ext>
            </a:extLst>
          </p:cNvPr>
          <p:cNvSpPr txBox="1"/>
          <p:nvPr/>
        </p:nvSpPr>
        <p:spPr>
          <a:xfrm>
            <a:off x="8530842" y="393432"/>
            <a:ext cx="909863" cy="276999"/>
          </a:xfrm>
          <a:prstGeom prst="rect">
            <a:avLst/>
          </a:prstGeom>
          <a:noFill/>
        </p:spPr>
        <p:txBody>
          <a:bodyPr wrap="square" rtlCol="0">
            <a:spAutoFit/>
          </a:bodyPr>
          <a:lstStyle/>
          <a:p>
            <a:r>
              <a:rPr lang="es-MX" sz="1200" dirty="0"/>
              <a:t>administra</a:t>
            </a:r>
          </a:p>
        </p:txBody>
      </p:sp>
      <p:sp>
        <p:nvSpPr>
          <p:cNvPr id="321" name="CuadroTexto 320">
            <a:extLst>
              <a:ext uri="{FF2B5EF4-FFF2-40B4-BE49-F238E27FC236}">
                <a16:creationId xmlns:a16="http://schemas.microsoft.com/office/drawing/2014/main" id="{7F575DE6-6B14-28CC-1D14-7DF11D639CB2}"/>
              </a:ext>
            </a:extLst>
          </p:cNvPr>
          <p:cNvSpPr txBox="1"/>
          <p:nvPr/>
        </p:nvSpPr>
        <p:spPr>
          <a:xfrm>
            <a:off x="6668588" y="371654"/>
            <a:ext cx="909863" cy="276999"/>
          </a:xfrm>
          <a:prstGeom prst="rect">
            <a:avLst/>
          </a:prstGeom>
          <a:noFill/>
        </p:spPr>
        <p:txBody>
          <a:bodyPr wrap="square" rtlCol="0">
            <a:spAutoFit/>
          </a:bodyPr>
          <a:lstStyle/>
          <a:p>
            <a:r>
              <a:rPr lang="es-MX" sz="1200" dirty="0"/>
              <a:t>Distribuye</a:t>
            </a:r>
          </a:p>
        </p:txBody>
      </p:sp>
      <p:sp>
        <p:nvSpPr>
          <p:cNvPr id="322" name="CuadroTexto 321">
            <a:extLst>
              <a:ext uri="{FF2B5EF4-FFF2-40B4-BE49-F238E27FC236}">
                <a16:creationId xmlns:a16="http://schemas.microsoft.com/office/drawing/2014/main" id="{359798EE-F82A-892A-5149-EC75CB5EDAC3}"/>
              </a:ext>
            </a:extLst>
          </p:cNvPr>
          <p:cNvSpPr txBox="1"/>
          <p:nvPr/>
        </p:nvSpPr>
        <p:spPr>
          <a:xfrm>
            <a:off x="7675060" y="1765289"/>
            <a:ext cx="909863" cy="276999"/>
          </a:xfrm>
          <a:prstGeom prst="rect">
            <a:avLst/>
          </a:prstGeom>
          <a:noFill/>
        </p:spPr>
        <p:txBody>
          <a:bodyPr wrap="square" rtlCol="0">
            <a:spAutoFit/>
          </a:bodyPr>
          <a:lstStyle/>
          <a:p>
            <a:r>
              <a:rPr lang="es-MX" sz="1200" dirty="0"/>
              <a:t>Contiene</a:t>
            </a:r>
          </a:p>
        </p:txBody>
      </p:sp>
      <p:sp>
        <p:nvSpPr>
          <p:cNvPr id="323" name="CuadroTexto 322">
            <a:extLst>
              <a:ext uri="{FF2B5EF4-FFF2-40B4-BE49-F238E27FC236}">
                <a16:creationId xmlns:a16="http://schemas.microsoft.com/office/drawing/2014/main" id="{F9EDB1EE-59FD-994E-0043-D61DDD8BE327}"/>
              </a:ext>
            </a:extLst>
          </p:cNvPr>
          <p:cNvSpPr txBox="1"/>
          <p:nvPr/>
        </p:nvSpPr>
        <p:spPr>
          <a:xfrm>
            <a:off x="7696570" y="2673659"/>
            <a:ext cx="909863" cy="276999"/>
          </a:xfrm>
          <a:prstGeom prst="rect">
            <a:avLst/>
          </a:prstGeom>
          <a:noFill/>
        </p:spPr>
        <p:txBody>
          <a:bodyPr wrap="square" rtlCol="0">
            <a:spAutoFit/>
          </a:bodyPr>
          <a:lstStyle/>
          <a:p>
            <a:r>
              <a:rPr lang="es-MX" sz="1200" dirty="0"/>
              <a:t>Tienen</a:t>
            </a:r>
          </a:p>
        </p:txBody>
      </p:sp>
      <p:sp>
        <p:nvSpPr>
          <p:cNvPr id="324" name="CuadroTexto 323">
            <a:extLst>
              <a:ext uri="{FF2B5EF4-FFF2-40B4-BE49-F238E27FC236}">
                <a16:creationId xmlns:a16="http://schemas.microsoft.com/office/drawing/2014/main" id="{6500B44A-5C7C-7AA4-C093-0DFACFB80CFC}"/>
              </a:ext>
            </a:extLst>
          </p:cNvPr>
          <p:cNvSpPr txBox="1"/>
          <p:nvPr/>
        </p:nvSpPr>
        <p:spPr>
          <a:xfrm>
            <a:off x="8241225" y="4057710"/>
            <a:ext cx="909863" cy="276999"/>
          </a:xfrm>
          <a:prstGeom prst="rect">
            <a:avLst/>
          </a:prstGeom>
          <a:noFill/>
        </p:spPr>
        <p:txBody>
          <a:bodyPr wrap="square" rtlCol="0">
            <a:spAutoFit/>
          </a:bodyPr>
          <a:lstStyle/>
          <a:p>
            <a:r>
              <a:rPr lang="es-MX" sz="1200" dirty="0"/>
              <a:t>Tienen</a:t>
            </a:r>
          </a:p>
        </p:txBody>
      </p:sp>
      <p:sp>
        <p:nvSpPr>
          <p:cNvPr id="325" name="CuadroTexto 324">
            <a:extLst>
              <a:ext uri="{FF2B5EF4-FFF2-40B4-BE49-F238E27FC236}">
                <a16:creationId xmlns:a16="http://schemas.microsoft.com/office/drawing/2014/main" id="{1A87C498-0264-4E11-CDE3-E0D4798DEFE6}"/>
              </a:ext>
            </a:extLst>
          </p:cNvPr>
          <p:cNvSpPr txBox="1"/>
          <p:nvPr/>
        </p:nvSpPr>
        <p:spPr>
          <a:xfrm>
            <a:off x="7664005" y="851182"/>
            <a:ext cx="909863" cy="276999"/>
          </a:xfrm>
          <a:prstGeom prst="rect">
            <a:avLst/>
          </a:prstGeom>
          <a:noFill/>
        </p:spPr>
        <p:txBody>
          <a:bodyPr wrap="square" rtlCol="0">
            <a:spAutoFit/>
          </a:bodyPr>
          <a:lstStyle/>
          <a:p>
            <a:r>
              <a:rPr lang="es-MX" sz="1200" dirty="0"/>
              <a:t>Suministra</a:t>
            </a:r>
          </a:p>
        </p:txBody>
      </p:sp>
      <p:sp>
        <p:nvSpPr>
          <p:cNvPr id="326" name="CuadroTexto 325">
            <a:extLst>
              <a:ext uri="{FF2B5EF4-FFF2-40B4-BE49-F238E27FC236}">
                <a16:creationId xmlns:a16="http://schemas.microsoft.com/office/drawing/2014/main" id="{418A38BF-655F-F01F-D273-D15EF906D7C7}"/>
              </a:ext>
            </a:extLst>
          </p:cNvPr>
          <p:cNvSpPr txBox="1"/>
          <p:nvPr/>
        </p:nvSpPr>
        <p:spPr>
          <a:xfrm>
            <a:off x="10543533" y="348943"/>
            <a:ext cx="909863" cy="276999"/>
          </a:xfrm>
          <a:prstGeom prst="rect">
            <a:avLst/>
          </a:prstGeom>
          <a:noFill/>
        </p:spPr>
        <p:txBody>
          <a:bodyPr wrap="square" rtlCol="0">
            <a:spAutoFit/>
          </a:bodyPr>
          <a:lstStyle/>
          <a:p>
            <a:r>
              <a:rPr lang="es-MX" sz="1200" dirty="0"/>
              <a:t>Tienen</a:t>
            </a:r>
          </a:p>
        </p:txBody>
      </p:sp>
      <p:sp>
        <p:nvSpPr>
          <p:cNvPr id="327" name="CuadroTexto 326">
            <a:extLst>
              <a:ext uri="{FF2B5EF4-FFF2-40B4-BE49-F238E27FC236}">
                <a16:creationId xmlns:a16="http://schemas.microsoft.com/office/drawing/2014/main" id="{A6D11A5D-39D3-293D-C063-810C3B8CFB18}"/>
              </a:ext>
            </a:extLst>
          </p:cNvPr>
          <p:cNvSpPr txBox="1"/>
          <p:nvPr/>
        </p:nvSpPr>
        <p:spPr>
          <a:xfrm>
            <a:off x="8408119" y="1840275"/>
            <a:ext cx="909863" cy="276999"/>
          </a:xfrm>
          <a:prstGeom prst="rect">
            <a:avLst/>
          </a:prstGeom>
          <a:noFill/>
        </p:spPr>
        <p:txBody>
          <a:bodyPr wrap="square" rtlCol="0">
            <a:spAutoFit/>
          </a:bodyPr>
          <a:lstStyle/>
          <a:p>
            <a:r>
              <a:rPr lang="es-MX" sz="1200" dirty="0"/>
              <a:t>ofrece</a:t>
            </a:r>
          </a:p>
        </p:txBody>
      </p:sp>
      <p:sp>
        <p:nvSpPr>
          <p:cNvPr id="328" name="CuadroTexto 327">
            <a:extLst>
              <a:ext uri="{FF2B5EF4-FFF2-40B4-BE49-F238E27FC236}">
                <a16:creationId xmlns:a16="http://schemas.microsoft.com/office/drawing/2014/main" id="{789AF896-E18B-1D79-5F33-C19E05008A05}"/>
              </a:ext>
            </a:extLst>
          </p:cNvPr>
          <p:cNvSpPr txBox="1"/>
          <p:nvPr/>
        </p:nvSpPr>
        <p:spPr>
          <a:xfrm>
            <a:off x="11046918" y="1818428"/>
            <a:ext cx="909863" cy="276999"/>
          </a:xfrm>
          <a:prstGeom prst="rect">
            <a:avLst/>
          </a:prstGeom>
          <a:noFill/>
        </p:spPr>
        <p:txBody>
          <a:bodyPr wrap="square" rtlCol="0">
            <a:spAutoFit/>
          </a:bodyPr>
          <a:lstStyle/>
          <a:p>
            <a:r>
              <a:rPr lang="es-MX" sz="1200" dirty="0"/>
              <a:t>Tienen</a:t>
            </a:r>
          </a:p>
        </p:txBody>
      </p:sp>
      <p:sp>
        <p:nvSpPr>
          <p:cNvPr id="329" name="CuadroTexto 328">
            <a:extLst>
              <a:ext uri="{FF2B5EF4-FFF2-40B4-BE49-F238E27FC236}">
                <a16:creationId xmlns:a16="http://schemas.microsoft.com/office/drawing/2014/main" id="{5E0EE098-7385-8665-97AE-9502F5C2D084}"/>
              </a:ext>
            </a:extLst>
          </p:cNvPr>
          <p:cNvSpPr txBox="1"/>
          <p:nvPr/>
        </p:nvSpPr>
        <p:spPr>
          <a:xfrm>
            <a:off x="9493622" y="881622"/>
            <a:ext cx="909863" cy="276999"/>
          </a:xfrm>
          <a:prstGeom prst="rect">
            <a:avLst/>
          </a:prstGeom>
          <a:noFill/>
        </p:spPr>
        <p:txBody>
          <a:bodyPr wrap="square" rtlCol="0">
            <a:spAutoFit/>
          </a:bodyPr>
          <a:lstStyle/>
          <a:p>
            <a:r>
              <a:rPr lang="es-MX" sz="1200" dirty="0"/>
              <a:t>Tienen</a:t>
            </a:r>
          </a:p>
        </p:txBody>
      </p:sp>
      <p:sp>
        <p:nvSpPr>
          <p:cNvPr id="330" name="CuadroTexto 329">
            <a:extLst>
              <a:ext uri="{FF2B5EF4-FFF2-40B4-BE49-F238E27FC236}">
                <a16:creationId xmlns:a16="http://schemas.microsoft.com/office/drawing/2014/main" id="{3BE51552-4FA0-E59D-8EDC-89BDDE31C4F7}"/>
              </a:ext>
            </a:extLst>
          </p:cNvPr>
          <p:cNvSpPr txBox="1"/>
          <p:nvPr/>
        </p:nvSpPr>
        <p:spPr>
          <a:xfrm>
            <a:off x="6800746" y="1629849"/>
            <a:ext cx="909863" cy="276999"/>
          </a:xfrm>
          <a:prstGeom prst="rect">
            <a:avLst/>
          </a:prstGeom>
          <a:noFill/>
        </p:spPr>
        <p:txBody>
          <a:bodyPr wrap="square" rtlCol="0">
            <a:spAutoFit/>
          </a:bodyPr>
          <a:lstStyle/>
          <a:p>
            <a:r>
              <a:rPr lang="es-MX" sz="1200" dirty="0"/>
              <a:t>organiza</a:t>
            </a:r>
          </a:p>
        </p:txBody>
      </p:sp>
      <p:sp>
        <p:nvSpPr>
          <p:cNvPr id="331" name="CuadroTexto 330">
            <a:extLst>
              <a:ext uri="{FF2B5EF4-FFF2-40B4-BE49-F238E27FC236}">
                <a16:creationId xmlns:a16="http://schemas.microsoft.com/office/drawing/2014/main" id="{0DC9A144-5095-4AFA-7927-C6155D95B870}"/>
              </a:ext>
            </a:extLst>
          </p:cNvPr>
          <p:cNvSpPr txBox="1"/>
          <p:nvPr/>
        </p:nvSpPr>
        <p:spPr>
          <a:xfrm>
            <a:off x="10109293" y="1288541"/>
            <a:ext cx="909863" cy="276999"/>
          </a:xfrm>
          <a:prstGeom prst="rect">
            <a:avLst/>
          </a:prstGeom>
          <a:noFill/>
        </p:spPr>
        <p:txBody>
          <a:bodyPr wrap="square" rtlCol="0">
            <a:spAutoFit/>
          </a:bodyPr>
          <a:lstStyle/>
          <a:p>
            <a:r>
              <a:rPr lang="es-MX" sz="1200" dirty="0"/>
              <a:t>ofrece</a:t>
            </a:r>
          </a:p>
        </p:txBody>
      </p:sp>
      <p:sp>
        <p:nvSpPr>
          <p:cNvPr id="332" name="CuadroTexto 331">
            <a:extLst>
              <a:ext uri="{FF2B5EF4-FFF2-40B4-BE49-F238E27FC236}">
                <a16:creationId xmlns:a16="http://schemas.microsoft.com/office/drawing/2014/main" id="{F379F853-1C0A-90E4-9E65-CD336DD69E08}"/>
              </a:ext>
            </a:extLst>
          </p:cNvPr>
          <p:cNvSpPr txBox="1"/>
          <p:nvPr/>
        </p:nvSpPr>
        <p:spPr>
          <a:xfrm>
            <a:off x="11190536" y="3231260"/>
            <a:ext cx="909863" cy="276999"/>
          </a:xfrm>
          <a:prstGeom prst="rect">
            <a:avLst/>
          </a:prstGeom>
          <a:noFill/>
        </p:spPr>
        <p:txBody>
          <a:bodyPr wrap="square" rtlCol="0">
            <a:spAutoFit/>
          </a:bodyPr>
          <a:lstStyle/>
          <a:p>
            <a:r>
              <a:rPr lang="es-MX" sz="1200" dirty="0"/>
              <a:t>ofrece</a:t>
            </a:r>
          </a:p>
        </p:txBody>
      </p:sp>
      <p:sp>
        <p:nvSpPr>
          <p:cNvPr id="333" name="CuadroTexto 332">
            <a:extLst>
              <a:ext uri="{FF2B5EF4-FFF2-40B4-BE49-F238E27FC236}">
                <a16:creationId xmlns:a16="http://schemas.microsoft.com/office/drawing/2014/main" id="{65B2DE8E-A4F5-D2AE-894D-E0B42211A7E1}"/>
              </a:ext>
            </a:extLst>
          </p:cNvPr>
          <p:cNvSpPr txBox="1"/>
          <p:nvPr/>
        </p:nvSpPr>
        <p:spPr>
          <a:xfrm>
            <a:off x="8611999" y="5260296"/>
            <a:ext cx="909863" cy="276999"/>
          </a:xfrm>
          <a:prstGeom prst="rect">
            <a:avLst/>
          </a:prstGeom>
          <a:noFill/>
        </p:spPr>
        <p:txBody>
          <a:bodyPr wrap="square" rtlCol="0">
            <a:spAutoFit/>
          </a:bodyPr>
          <a:lstStyle/>
          <a:p>
            <a:r>
              <a:rPr lang="es-MX" sz="1200" dirty="0"/>
              <a:t>Atender</a:t>
            </a:r>
          </a:p>
        </p:txBody>
      </p:sp>
      <p:sp>
        <p:nvSpPr>
          <p:cNvPr id="334" name="CuadroTexto 333">
            <a:extLst>
              <a:ext uri="{FF2B5EF4-FFF2-40B4-BE49-F238E27FC236}">
                <a16:creationId xmlns:a16="http://schemas.microsoft.com/office/drawing/2014/main" id="{DF610906-1899-3218-DE15-E45AAC931C8F}"/>
              </a:ext>
            </a:extLst>
          </p:cNvPr>
          <p:cNvSpPr txBox="1"/>
          <p:nvPr/>
        </p:nvSpPr>
        <p:spPr>
          <a:xfrm>
            <a:off x="9419351" y="2737307"/>
            <a:ext cx="909863" cy="276999"/>
          </a:xfrm>
          <a:prstGeom prst="rect">
            <a:avLst/>
          </a:prstGeom>
          <a:noFill/>
        </p:spPr>
        <p:txBody>
          <a:bodyPr wrap="square" rtlCol="0">
            <a:spAutoFit/>
          </a:bodyPr>
          <a:lstStyle/>
          <a:p>
            <a:r>
              <a:rPr lang="es-MX" sz="1200" dirty="0"/>
              <a:t>Contiene</a:t>
            </a:r>
          </a:p>
        </p:txBody>
      </p:sp>
      <p:sp>
        <p:nvSpPr>
          <p:cNvPr id="335" name="CuadroTexto 334">
            <a:extLst>
              <a:ext uri="{FF2B5EF4-FFF2-40B4-BE49-F238E27FC236}">
                <a16:creationId xmlns:a16="http://schemas.microsoft.com/office/drawing/2014/main" id="{2AF1B25C-2D49-83F9-D774-BC2A90932C93}"/>
              </a:ext>
            </a:extLst>
          </p:cNvPr>
          <p:cNvSpPr txBox="1"/>
          <p:nvPr/>
        </p:nvSpPr>
        <p:spPr>
          <a:xfrm>
            <a:off x="8517281" y="2910011"/>
            <a:ext cx="909863" cy="276999"/>
          </a:xfrm>
          <a:prstGeom prst="rect">
            <a:avLst/>
          </a:prstGeom>
          <a:noFill/>
        </p:spPr>
        <p:txBody>
          <a:bodyPr wrap="square" rtlCol="0">
            <a:spAutoFit/>
          </a:bodyPr>
          <a:lstStyle/>
          <a:p>
            <a:r>
              <a:rPr lang="es-MX" sz="1200" dirty="0"/>
              <a:t>Tiene</a:t>
            </a:r>
          </a:p>
        </p:txBody>
      </p:sp>
      <p:sp>
        <p:nvSpPr>
          <p:cNvPr id="336" name="CuadroTexto 335">
            <a:extLst>
              <a:ext uri="{FF2B5EF4-FFF2-40B4-BE49-F238E27FC236}">
                <a16:creationId xmlns:a16="http://schemas.microsoft.com/office/drawing/2014/main" id="{FCE539D1-7551-6308-FB57-CEAAAD06CFA2}"/>
              </a:ext>
            </a:extLst>
          </p:cNvPr>
          <p:cNvSpPr txBox="1"/>
          <p:nvPr/>
        </p:nvSpPr>
        <p:spPr>
          <a:xfrm>
            <a:off x="8256714" y="4552617"/>
            <a:ext cx="909863" cy="276999"/>
          </a:xfrm>
          <a:prstGeom prst="rect">
            <a:avLst/>
          </a:prstGeom>
          <a:noFill/>
        </p:spPr>
        <p:txBody>
          <a:bodyPr wrap="square" rtlCol="0">
            <a:spAutoFit/>
          </a:bodyPr>
          <a:lstStyle/>
          <a:p>
            <a:r>
              <a:rPr lang="es-MX" sz="1200" dirty="0"/>
              <a:t>Ofrece</a:t>
            </a:r>
          </a:p>
        </p:txBody>
      </p:sp>
      <p:sp>
        <p:nvSpPr>
          <p:cNvPr id="337" name="CuadroTexto 336">
            <a:extLst>
              <a:ext uri="{FF2B5EF4-FFF2-40B4-BE49-F238E27FC236}">
                <a16:creationId xmlns:a16="http://schemas.microsoft.com/office/drawing/2014/main" id="{60CDB220-1FD2-DC0D-D741-CFCB318430DA}"/>
              </a:ext>
            </a:extLst>
          </p:cNvPr>
          <p:cNvSpPr txBox="1"/>
          <p:nvPr/>
        </p:nvSpPr>
        <p:spPr>
          <a:xfrm>
            <a:off x="10732713" y="4906630"/>
            <a:ext cx="909863" cy="276999"/>
          </a:xfrm>
          <a:prstGeom prst="rect">
            <a:avLst/>
          </a:prstGeom>
          <a:noFill/>
        </p:spPr>
        <p:txBody>
          <a:bodyPr wrap="square" rtlCol="0">
            <a:spAutoFit/>
          </a:bodyPr>
          <a:lstStyle/>
          <a:p>
            <a:r>
              <a:rPr lang="es-MX" sz="1200" dirty="0"/>
              <a:t>Tiene</a:t>
            </a:r>
          </a:p>
        </p:txBody>
      </p:sp>
      <p:sp>
        <p:nvSpPr>
          <p:cNvPr id="338" name="CuadroTexto 337">
            <a:extLst>
              <a:ext uri="{FF2B5EF4-FFF2-40B4-BE49-F238E27FC236}">
                <a16:creationId xmlns:a16="http://schemas.microsoft.com/office/drawing/2014/main" id="{83FF575E-D9FB-0B44-993A-1DF92112BB3A}"/>
              </a:ext>
            </a:extLst>
          </p:cNvPr>
          <p:cNvSpPr txBox="1"/>
          <p:nvPr/>
        </p:nvSpPr>
        <p:spPr>
          <a:xfrm>
            <a:off x="8602708" y="2462757"/>
            <a:ext cx="909863" cy="276999"/>
          </a:xfrm>
          <a:prstGeom prst="rect">
            <a:avLst/>
          </a:prstGeom>
          <a:noFill/>
        </p:spPr>
        <p:txBody>
          <a:bodyPr wrap="square" rtlCol="0">
            <a:spAutoFit/>
          </a:bodyPr>
          <a:lstStyle/>
          <a:p>
            <a:r>
              <a:rPr lang="es-MX" sz="1200" dirty="0"/>
              <a:t>Dirige</a:t>
            </a:r>
          </a:p>
        </p:txBody>
      </p:sp>
      <p:sp>
        <p:nvSpPr>
          <p:cNvPr id="339" name="CuadroTexto 338">
            <a:extLst>
              <a:ext uri="{FF2B5EF4-FFF2-40B4-BE49-F238E27FC236}">
                <a16:creationId xmlns:a16="http://schemas.microsoft.com/office/drawing/2014/main" id="{A418E244-C1F5-6944-4CA5-5013AA2A7546}"/>
              </a:ext>
            </a:extLst>
          </p:cNvPr>
          <p:cNvSpPr txBox="1"/>
          <p:nvPr/>
        </p:nvSpPr>
        <p:spPr>
          <a:xfrm>
            <a:off x="10319906" y="5803927"/>
            <a:ext cx="909863" cy="276999"/>
          </a:xfrm>
          <a:prstGeom prst="rect">
            <a:avLst/>
          </a:prstGeom>
          <a:noFill/>
        </p:spPr>
        <p:txBody>
          <a:bodyPr wrap="square" rtlCol="0">
            <a:spAutoFit/>
          </a:bodyPr>
          <a:lstStyle/>
          <a:p>
            <a:r>
              <a:rPr lang="es-MX" sz="1200" dirty="0"/>
              <a:t>Realiza</a:t>
            </a:r>
          </a:p>
        </p:txBody>
      </p:sp>
      <p:sp>
        <p:nvSpPr>
          <p:cNvPr id="340" name="CuadroTexto 339">
            <a:extLst>
              <a:ext uri="{FF2B5EF4-FFF2-40B4-BE49-F238E27FC236}">
                <a16:creationId xmlns:a16="http://schemas.microsoft.com/office/drawing/2014/main" id="{FF0DEDC0-E3F6-C511-CF85-FBADAA1CC918}"/>
              </a:ext>
            </a:extLst>
          </p:cNvPr>
          <p:cNvSpPr txBox="1"/>
          <p:nvPr/>
        </p:nvSpPr>
        <p:spPr>
          <a:xfrm>
            <a:off x="6740208" y="1017828"/>
            <a:ext cx="909863" cy="276999"/>
          </a:xfrm>
          <a:prstGeom prst="rect">
            <a:avLst/>
          </a:prstGeom>
          <a:noFill/>
        </p:spPr>
        <p:txBody>
          <a:bodyPr wrap="square" rtlCol="0">
            <a:spAutoFit/>
          </a:bodyPr>
          <a:lstStyle/>
          <a:p>
            <a:r>
              <a:rPr lang="es-MX" sz="1200" dirty="0"/>
              <a:t>Contiene</a:t>
            </a:r>
          </a:p>
        </p:txBody>
      </p:sp>
      <p:sp>
        <p:nvSpPr>
          <p:cNvPr id="341" name="CuadroTexto 340">
            <a:extLst>
              <a:ext uri="{FF2B5EF4-FFF2-40B4-BE49-F238E27FC236}">
                <a16:creationId xmlns:a16="http://schemas.microsoft.com/office/drawing/2014/main" id="{7F52A7F5-8175-B001-0359-CC8C653CB3F5}"/>
              </a:ext>
            </a:extLst>
          </p:cNvPr>
          <p:cNvSpPr txBox="1"/>
          <p:nvPr/>
        </p:nvSpPr>
        <p:spPr>
          <a:xfrm>
            <a:off x="4945678" y="1650900"/>
            <a:ext cx="909863" cy="276999"/>
          </a:xfrm>
          <a:prstGeom prst="rect">
            <a:avLst/>
          </a:prstGeom>
          <a:noFill/>
        </p:spPr>
        <p:txBody>
          <a:bodyPr wrap="square" rtlCol="0">
            <a:spAutoFit/>
          </a:bodyPr>
          <a:lstStyle/>
          <a:p>
            <a:r>
              <a:rPr lang="es-MX" sz="1200" dirty="0"/>
              <a:t>Tienen</a:t>
            </a:r>
          </a:p>
        </p:txBody>
      </p:sp>
      <p:sp>
        <p:nvSpPr>
          <p:cNvPr id="342" name="CuadroTexto 341">
            <a:extLst>
              <a:ext uri="{FF2B5EF4-FFF2-40B4-BE49-F238E27FC236}">
                <a16:creationId xmlns:a16="http://schemas.microsoft.com/office/drawing/2014/main" id="{C6969F50-8E1E-7DA9-FE69-10E00F1238EE}"/>
              </a:ext>
            </a:extLst>
          </p:cNvPr>
          <p:cNvSpPr txBox="1"/>
          <p:nvPr/>
        </p:nvSpPr>
        <p:spPr>
          <a:xfrm>
            <a:off x="2887969" y="1614410"/>
            <a:ext cx="909863" cy="276999"/>
          </a:xfrm>
          <a:prstGeom prst="rect">
            <a:avLst/>
          </a:prstGeom>
          <a:noFill/>
        </p:spPr>
        <p:txBody>
          <a:bodyPr wrap="square" rtlCol="0">
            <a:spAutoFit/>
          </a:bodyPr>
          <a:lstStyle/>
          <a:p>
            <a:r>
              <a:rPr lang="es-MX" sz="1200" dirty="0"/>
              <a:t>Obtienen</a:t>
            </a:r>
          </a:p>
        </p:txBody>
      </p:sp>
      <p:sp>
        <p:nvSpPr>
          <p:cNvPr id="343" name="CuadroTexto 342">
            <a:extLst>
              <a:ext uri="{FF2B5EF4-FFF2-40B4-BE49-F238E27FC236}">
                <a16:creationId xmlns:a16="http://schemas.microsoft.com/office/drawing/2014/main" id="{5190C033-4F24-E022-3A48-8DE9252C23EA}"/>
              </a:ext>
            </a:extLst>
          </p:cNvPr>
          <p:cNvSpPr txBox="1"/>
          <p:nvPr/>
        </p:nvSpPr>
        <p:spPr>
          <a:xfrm>
            <a:off x="2252634" y="2221381"/>
            <a:ext cx="909863" cy="276999"/>
          </a:xfrm>
          <a:prstGeom prst="rect">
            <a:avLst/>
          </a:prstGeom>
          <a:noFill/>
        </p:spPr>
        <p:txBody>
          <a:bodyPr wrap="square" rtlCol="0">
            <a:spAutoFit/>
          </a:bodyPr>
          <a:lstStyle/>
          <a:p>
            <a:r>
              <a:rPr lang="es-MX" sz="1200" dirty="0"/>
              <a:t>Ofrece</a:t>
            </a:r>
          </a:p>
        </p:txBody>
      </p:sp>
      <p:sp>
        <p:nvSpPr>
          <p:cNvPr id="344" name="CuadroTexto 343">
            <a:extLst>
              <a:ext uri="{FF2B5EF4-FFF2-40B4-BE49-F238E27FC236}">
                <a16:creationId xmlns:a16="http://schemas.microsoft.com/office/drawing/2014/main" id="{C36B4715-2F1B-2D12-8637-B62B62D3F153}"/>
              </a:ext>
            </a:extLst>
          </p:cNvPr>
          <p:cNvSpPr txBox="1"/>
          <p:nvPr/>
        </p:nvSpPr>
        <p:spPr>
          <a:xfrm>
            <a:off x="3059820" y="4233561"/>
            <a:ext cx="909863" cy="276999"/>
          </a:xfrm>
          <a:prstGeom prst="rect">
            <a:avLst/>
          </a:prstGeom>
          <a:noFill/>
        </p:spPr>
        <p:txBody>
          <a:bodyPr wrap="square" rtlCol="0">
            <a:spAutoFit/>
          </a:bodyPr>
          <a:lstStyle/>
          <a:p>
            <a:r>
              <a:rPr lang="es-MX" sz="1200" dirty="0"/>
              <a:t>Adquiere</a:t>
            </a:r>
          </a:p>
        </p:txBody>
      </p:sp>
      <p:sp>
        <p:nvSpPr>
          <p:cNvPr id="345" name="CuadroTexto 344">
            <a:extLst>
              <a:ext uri="{FF2B5EF4-FFF2-40B4-BE49-F238E27FC236}">
                <a16:creationId xmlns:a16="http://schemas.microsoft.com/office/drawing/2014/main" id="{4DE63DEB-C096-F182-1DAD-FE843FB3860F}"/>
              </a:ext>
            </a:extLst>
          </p:cNvPr>
          <p:cNvSpPr txBox="1"/>
          <p:nvPr/>
        </p:nvSpPr>
        <p:spPr>
          <a:xfrm>
            <a:off x="7595749" y="5618500"/>
            <a:ext cx="909863" cy="276999"/>
          </a:xfrm>
          <a:prstGeom prst="rect">
            <a:avLst/>
          </a:prstGeom>
          <a:noFill/>
        </p:spPr>
        <p:txBody>
          <a:bodyPr wrap="square" rtlCol="0">
            <a:spAutoFit/>
          </a:bodyPr>
          <a:lstStyle/>
          <a:p>
            <a:r>
              <a:rPr lang="es-MX" sz="1200" dirty="0"/>
              <a:t>Contienen</a:t>
            </a:r>
          </a:p>
        </p:txBody>
      </p:sp>
      <p:sp>
        <p:nvSpPr>
          <p:cNvPr id="346" name="CuadroTexto 345">
            <a:extLst>
              <a:ext uri="{FF2B5EF4-FFF2-40B4-BE49-F238E27FC236}">
                <a16:creationId xmlns:a16="http://schemas.microsoft.com/office/drawing/2014/main" id="{1185D808-D819-E836-24FB-28CAA986BDCD}"/>
              </a:ext>
            </a:extLst>
          </p:cNvPr>
          <p:cNvSpPr txBox="1"/>
          <p:nvPr/>
        </p:nvSpPr>
        <p:spPr>
          <a:xfrm>
            <a:off x="4541501" y="968561"/>
            <a:ext cx="909863" cy="276999"/>
          </a:xfrm>
          <a:prstGeom prst="rect">
            <a:avLst/>
          </a:prstGeom>
          <a:noFill/>
        </p:spPr>
        <p:txBody>
          <a:bodyPr wrap="square" rtlCol="0">
            <a:spAutoFit/>
          </a:bodyPr>
          <a:lstStyle/>
          <a:p>
            <a:r>
              <a:rPr lang="es-MX" sz="1200" dirty="0"/>
              <a:t>ofrece</a:t>
            </a:r>
          </a:p>
        </p:txBody>
      </p:sp>
      <p:sp>
        <p:nvSpPr>
          <p:cNvPr id="347" name="CuadroTexto 346">
            <a:extLst>
              <a:ext uri="{FF2B5EF4-FFF2-40B4-BE49-F238E27FC236}">
                <a16:creationId xmlns:a16="http://schemas.microsoft.com/office/drawing/2014/main" id="{2A1FB3D0-2A6F-C3BD-DA05-0FA35CE5C2CA}"/>
              </a:ext>
            </a:extLst>
          </p:cNvPr>
          <p:cNvSpPr txBox="1"/>
          <p:nvPr/>
        </p:nvSpPr>
        <p:spPr>
          <a:xfrm>
            <a:off x="3971138" y="1294698"/>
            <a:ext cx="909863" cy="276999"/>
          </a:xfrm>
          <a:prstGeom prst="rect">
            <a:avLst/>
          </a:prstGeom>
          <a:noFill/>
        </p:spPr>
        <p:txBody>
          <a:bodyPr wrap="square" rtlCol="0">
            <a:spAutoFit/>
          </a:bodyPr>
          <a:lstStyle/>
          <a:p>
            <a:r>
              <a:rPr lang="es-MX" sz="1200" dirty="0"/>
              <a:t>Tiene</a:t>
            </a:r>
          </a:p>
        </p:txBody>
      </p:sp>
      <p:sp>
        <p:nvSpPr>
          <p:cNvPr id="348" name="CuadroTexto 347">
            <a:extLst>
              <a:ext uri="{FF2B5EF4-FFF2-40B4-BE49-F238E27FC236}">
                <a16:creationId xmlns:a16="http://schemas.microsoft.com/office/drawing/2014/main" id="{F67DED6A-C250-E82F-FA9B-5FCBBD189998}"/>
              </a:ext>
            </a:extLst>
          </p:cNvPr>
          <p:cNvSpPr txBox="1"/>
          <p:nvPr/>
        </p:nvSpPr>
        <p:spPr>
          <a:xfrm>
            <a:off x="4979743" y="4206924"/>
            <a:ext cx="909863" cy="276999"/>
          </a:xfrm>
          <a:prstGeom prst="rect">
            <a:avLst/>
          </a:prstGeom>
          <a:noFill/>
        </p:spPr>
        <p:txBody>
          <a:bodyPr wrap="square" rtlCol="0">
            <a:spAutoFit/>
          </a:bodyPr>
          <a:lstStyle/>
          <a:p>
            <a:r>
              <a:rPr lang="es-MX" sz="1200" dirty="0"/>
              <a:t>Compra</a:t>
            </a:r>
          </a:p>
        </p:txBody>
      </p:sp>
      <p:sp>
        <p:nvSpPr>
          <p:cNvPr id="350" name="CuadroTexto 349">
            <a:extLst>
              <a:ext uri="{FF2B5EF4-FFF2-40B4-BE49-F238E27FC236}">
                <a16:creationId xmlns:a16="http://schemas.microsoft.com/office/drawing/2014/main" id="{C8A7D7F1-2F93-AABB-E445-81AA2AEE992B}"/>
              </a:ext>
            </a:extLst>
          </p:cNvPr>
          <p:cNvSpPr txBox="1"/>
          <p:nvPr/>
        </p:nvSpPr>
        <p:spPr>
          <a:xfrm>
            <a:off x="6632149" y="3191296"/>
            <a:ext cx="909863" cy="276999"/>
          </a:xfrm>
          <a:prstGeom prst="rect">
            <a:avLst/>
          </a:prstGeom>
          <a:noFill/>
        </p:spPr>
        <p:txBody>
          <a:bodyPr wrap="square" rtlCol="0">
            <a:spAutoFit/>
          </a:bodyPr>
          <a:lstStyle/>
          <a:p>
            <a:r>
              <a:rPr lang="es-MX" sz="1200" dirty="0"/>
              <a:t>Atender</a:t>
            </a:r>
          </a:p>
        </p:txBody>
      </p:sp>
      <p:sp>
        <p:nvSpPr>
          <p:cNvPr id="351" name="CuadroTexto 350">
            <a:extLst>
              <a:ext uri="{FF2B5EF4-FFF2-40B4-BE49-F238E27FC236}">
                <a16:creationId xmlns:a16="http://schemas.microsoft.com/office/drawing/2014/main" id="{E34A1534-ED01-AC55-21B1-091D11B692B9}"/>
              </a:ext>
            </a:extLst>
          </p:cNvPr>
          <p:cNvSpPr txBox="1"/>
          <p:nvPr/>
        </p:nvSpPr>
        <p:spPr>
          <a:xfrm>
            <a:off x="6147797" y="2399583"/>
            <a:ext cx="909863" cy="276999"/>
          </a:xfrm>
          <a:prstGeom prst="rect">
            <a:avLst/>
          </a:prstGeom>
          <a:noFill/>
        </p:spPr>
        <p:txBody>
          <a:bodyPr wrap="square" rtlCol="0">
            <a:spAutoFit/>
          </a:bodyPr>
          <a:lstStyle/>
          <a:p>
            <a:r>
              <a:rPr lang="es-MX" sz="1200" dirty="0"/>
              <a:t>Tiene</a:t>
            </a:r>
          </a:p>
        </p:txBody>
      </p:sp>
      <p:sp>
        <p:nvSpPr>
          <p:cNvPr id="352" name="CuadroTexto 351">
            <a:extLst>
              <a:ext uri="{FF2B5EF4-FFF2-40B4-BE49-F238E27FC236}">
                <a16:creationId xmlns:a16="http://schemas.microsoft.com/office/drawing/2014/main" id="{C42E88D1-9826-C5AD-A9AF-5014A56961F8}"/>
              </a:ext>
            </a:extLst>
          </p:cNvPr>
          <p:cNvSpPr txBox="1"/>
          <p:nvPr/>
        </p:nvSpPr>
        <p:spPr>
          <a:xfrm>
            <a:off x="6946424" y="2834566"/>
            <a:ext cx="909863" cy="276999"/>
          </a:xfrm>
          <a:prstGeom prst="rect">
            <a:avLst/>
          </a:prstGeom>
          <a:noFill/>
        </p:spPr>
        <p:txBody>
          <a:bodyPr wrap="square" rtlCol="0">
            <a:spAutoFit/>
          </a:bodyPr>
          <a:lstStyle/>
          <a:p>
            <a:r>
              <a:rPr lang="es-MX" sz="1200" dirty="0"/>
              <a:t>Tiene</a:t>
            </a:r>
          </a:p>
        </p:txBody>
      </p:sp>
      <p:sp>
        <p:nvSpPr>
          <p:cNvPr id="353" name="CuadroTexto 352">
            <a:extLst>
              <a:ext uri="{FF2B5EF4-FFF2-40B4-BE49-F238E27FC236}">
                <a16:creationId xmlns:a16="http://schemas.microsoft.com/office/drawing/2014/main" id="{44951C33-2AC1-CD77-5F2A-5F6F51EEFECC}"/>
              </a:ext>
            </a:extLst>
          </p:cNvPr>
          <p:cNvSpPr txBox="1"/>
          <p:nvPr/>
        </p:nvSpPr>
        <p:spPr>
          <a:xfrm>
            <a:off x="6759382" y="4230105"/>
            <a:ext cx="909863" cy="276999"/>
          </a:xfrm>
          <a:prstGeom prst="rect">
            <a:avLst/>
          </a:prstGeom>
          <a:noFill/>
        </p:spPr>
        <p:txBody>
          <a:bodyPr wrap="square" rtlCol="0">
            <a:spAutoFit/>
          </a:bodyPr>
          <a:lstStyle/>
          <a:p>
            <a:r>
              <a:rPr lang="es-MX" sz="1200" dirty="0"/>
              <a:t>Suministra</a:t>
            </a:r>
          </a:p>
        </p:txBody>
      </p:sp>
      <p:sp>
        <p:nvSpPr>
          <p:cNvPr id="354" name="CuadroTexto 353">
            <a:extLst>
              <a:ext uri="{FF2B5EF4-FFF2-40B4-BE49-F238E27FC236}">
                <a16:creationId xmlns:a16="http://schemas.microsoft.com/office/drawing/2014/main" id="{E12D42A6-AA7D-CF7B-7EF3-8C16275F6413}"/>
              </a:ext>
            </a:extLst>
          </p:cNvPr>
          <p:cNvSpPr txBox="1"/>
          <p:nvPr/>
        </p:nvSpPr>
        <p:spPr>
          <a:xfrm>
            <a:off x="2444821" y="134941"/>
            <a:ext cx="909863" cy="276999"/>
          </a:xfrm>
          <a:prstGeom prst="rect">
            <a:avLst/>
          </a:prstGeom>
          <a:noFill/>
        </p:spPr>
        <p:txBody>
          <a:bodyPr wrap="square" rtlCol="0">
            <a:spAutoFit/>
          </a:bodyPr>
          <a:lstStyle/>
          <a:p>
            <a:r>
              <a:rPr lang="es-MX" sz="1200" dirty="0"/>
              <a:t>ofrece</a:t>
            </a:r>
          </a:p>
        </p:txBody>
      </p:sp>
      <p:sp>
        <p:nvSpPr>
          <p:cNvPr id="355" name="CuadroTexto 354">
            <a:extLst>
              <a:ext uri="{FF2B5EF4-FFF2-40B4-BE49-F238E27FC236}">
                <a16:creationId xmlns:a16="http://schemas.microsoft.com/office/drawing/2014/main" id="{3E513FED-9384-9681-5F98-45A4AFAE26F1}"/>
              </a:ext>
            </a:extLst>
          </p:cNvPr>
          <p:cNvSpPr txBox="1"/>
          <p:nvPr/>
        </p:nvSpPr>
        <p:spPr>
          <a:xfrm>
            <a:off x="3324639" y="649748"/>
            <a:ext cx="909863" cy="276999"/>
          </a:xfrm>
          <a:prstGeom prst="rect">
            <a:avLst/>
          </a:prstGeom>
          <a:noFill/>
        </p:spPr>
        <p:txBody>
          <a:bodyPr wrap="square" rtlCol="0">
            <a:spAutoFit/>
          </a:bodyPr>
          <a:lstStyle/>
          <a:p>
            <a:r>
              <a:rPr lang="es-MX" sz="1200" dirty="0"/>
              <a:t>Tiene</a:t>
            </a:r>
          </a:p>
        </p:txBody>
      </p:sp>
      <p:sp>
        <p:nvSpPr>
          <p:cNvPr id="356" name="CuadroTexto 355">
            <a:extLst>
              <a:ext uri="{FF2B5EF4-FFF2-40B4-BE49-F238E27FC236}">
                <a16:creationId xmlns:a16="http://schemas.microsoft.com/office/drawing/2014/main" id="{3A2D144F-5BA9-9E5A-644F-80E8D1A3D5B9}"/>
              </a:ext>
            </a:extLst>
          </p:cNvPr>
          <p:cNvSpPr txBox="1"/>
          <p:nvPr/>
        </p:nvSpPr>
        <p:spPr>
          <a:xfrm>
            <a:off x="1541432" y="625942"/>
            <a:ext cx="909863" cy="276999"/>
          </a:xfrm>
          <a:prstGeom prst="rect">
            <a:avLst/>
          </a:prstGeom>
          <a:noFill/>
        </p:spPr>
        <p:txBody>
          <a:bodyPr wrap="square" rtlCol="0">
            <a:spAutoFit/>
          </a:bodyPr>
          <a:lstStyle/>
          <a:p>
            <a:r>
              <a:rPr lang="es-MX" sz="1200" dirty="0"/>
              <a:t>Contiene</a:t>
            </a:r>
          </a:p>
        </p:txBody>
      </p:sp>
      <p:sp>
        <p:nvSpPr>
          <p:cNvPr id="358" name="CuadroTexto 357">
            <a:extLst>
              <a:ext uri="{FF2B5EF4-FFF2-40B4-BE49-F238E27FC236}">
                <a16:creationId xmlns:a16="http://schemas.microsoft.com/office/drawing/2014/main" id="{00DA27F9-F809-096A-3180-153769C05107}"/>
              </a:ext>
            </a:extLst>
          </p:cNvPr>
          <p:cNvSpPr txBox="1"/>
          <p:nvPr/>
        </p:nvSpPr>
        <p:spPr>
          <a:xfrm>
            <a:off x="9805" y="764441"/>
            <a:ext cx="909863" cy="276999"/>
          </a:xfrm>
          <a:prstGeom prst="rect">
            <a:avLst/>
          </a:prstGeom>
          <a:noFill/>
        </p:spPr>
        <p:txBody>
          <a:bodyPr wrap="square" rtlCol="0">
            <a:spAutoFit/>
          </a:bodyPr>
          <a:lstStyle/>
          <a:p>
            <a:r>
              <a:rPr lang="es-MX" sz="1200" dirty="0"/>
              <a:t>posee</a:t>
            </a:r>
          </a:p>
        </p:txBody>
      </p:sp>
      <p:sp>
        <p:nvSpPr>
          <p:cNvPr id="359" name="CuadroTexto 358">
            <a:extLst>
              <a:ext uri="{FF2B5EF4-FFF2-40B4-BE49-F238E27FC236}">
                <a16:creationId xmlns:a16="http://schemas.microsoft.com/office/drawing/2014/main" id="{F86D9055-A347-599A-AE5E-E83A3FA66CF8}"/>
              </a:ext>
            </a:extLst>
          </p:cNvPr>
          <p:cNvSpPr txBox="1"/>
          <p:nvPr/>
        </p:nvSpPr>
        <p:spPr>
          <a:xfrm>
            <a:off x="626328" y="743921"/>
            <a:ext cx="909863" cy="276999"/>
          </a:xfrm>
          <a:prstGeom prst="rect">
            <a:avLst/>
          </a:prstGeom>
          <a:noFill/>
        </p:spPr>
        <p:txBody>
          <a:bodyPr wrap="square" rtlCol="0">
            <a:spAutoFit/>
          </a:bodyPr>
          <a:lstStyle/>
          <a:p>
            <a:r>
              <a:rPr lang="es-MX" sz="1200" dirty="0"/>
              <a:t>posee</a:t>
            </a:r>
          </a:p>
        </p:txBody>
      </p:sp>
      <p:sp>
        <p:nvSpPr>
          <p:cNvPr id="360" name="CuadroTexto 359">
            <a:extLst>
              <a:ext uri="{FF2B5EF4-FFF2-40B4-BE49-F238E27FC236}">
                <a16:creationId xmlns:a16="http://schemas.microsoft.com/office/drawing/2014/main" id="{9151390C-E0BC-FFEE-A1D2-6105122966FB}"/>
              </a:ext>
            </a:extLst>
          </p:cNvPr>
          <p:cNvSpPr txBox="1"/>
          <p:nvPr/>
        </p:nvSpPr>
        <p:spPr>
          <a:xfrm>
            <a:off x="1149081" y="858766"/>
            <a:ext cx="909863" cy="276999"/>
          </a:xfrm>
          <a:prstGeom prst="rect">
            <a:avLst/>
          </a:prstGeom>
          <a:noFill/>
        </p:spPr>
        <p:txBody>
          <a:bodyPr wrap="square" rtlCol="0">
            <a:spAutoFit/>
          </a:bodyPr>
          <a:lstStyle/>
          <a:p>
            <a:r>
              <a:rPr lang="es-MX" sz="1200" dirty="0"/>
              <a:t>posee</a:t>
            </a:r>
          </a:p>
        </p:txBody>
      </p:sp>
      <p:sp>
        <p:nvSpPr>
          <p:cNvPr id="361" name="CuadroTexto 360">
            <a:extLst>
              <a:ext uri="{FF2B5EF4-FFF2-40B4-BE49-F238E27FC236}">
                <a16:creationId xmlns:a16="http://schemas.microsoft.com/office/drawing/2014/main" id="{770B47A2-A432-2A5D-D6E1-3FA2019CE122}"/>
              </a:ext>
            </a:extLst>
          </p:cNvPr>
          <p:cNvSpPr txBox="1"/>
          <p:nvPr/>
        </p:nvSpPr>
        <p:spPr>
          <a:xfrm>
            <a:off x="5606981" y="4853633"/>
            <a:ext cx="909863" cy="276999"/>
          </a:xfrm>
          <a:prstGeom prst="rect">
            <a:avLst/>
          </a:prstGeom>
          <a:noFill/>
        </p:spPr>
        <p:txBody>
          <a:bodyPr wrap="square" rtlCol="0">
            <a:spAutoFit/>
          </a:bodyPr>
          <a:lstStyle/>
          <a:p>
            <a:r>
              <a:rPr lang="es-MX" sz="1200" dirty="0"/>
              <a:t>Contiene</a:t>
            </a:r>
          </a:p>
        </p:txBody>
      </p:sp>
      <p:sp>
        <p:nvSpPr>
          <p:cNvPr id="365" name="Diagrama de flujo: decisión 364">
            <a:extLst>
              <a:ext uri="{FF2B5EF4-FFF2-40B4-BE49-F238E27FC236}">
                <a16:creationId xmlns:a16="http://schemas.microsoft.com/office/drawing/2014/main" id="{6BEF5F11-B657-BB38-005E-924CB893E94C}"/>
              </a:ext>
            </a:extLst>
          </p:cNvPr>
          <p:cNvSpPr/>
          <p:nvPr/>
        </p:nvSpPr>
        <p:spPr>
          <a:xfrm>
            <a:off x="5186777" y="2648367"/>
            <a:ext cx="550442" cy="392121"/>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cxnSp>
        <p:nvCxnSpPr>
          <p:cNvPr id="375" name="Conector recto 374">
            <a:extLst>
              <a:ext uri="{FF2B5EF4-FFF2-40B4-BE49-F238E27FC236}">
                <a16:creationId xmlns:a16="http://schemas.microsoft.com/office/drawing/2014/main" id="{06F8FD86-57D1-D198-D7C5-761413FA2CE0}"/>
              </a:ext>
            </a:extLst>
          </p:cNvPr>
          <p:cNvCxnSpPr>
            <a:cxnSpLocks/>
          </p:cNvCxnSpPr>
          <p:nvPr/>
        </p:nvCxnSpPr>
        <p:spPr>
          <a:xfrm>
            <a:off x="6054152" y="2232297"/>
            <a:ext cx="13712" cy="1578270"/>
          </a:xfrm>
          <a:prstGeom prst="line">
            <a:avLst/>
          </a:prstGeom>
        </p:spPr>
        <p:style>
          <a:lnRef idx="2">
            <a:schemeClr val="dk1"/>
          </a:lnRef>
          <a:fillRef idx="0">
            <a:schemeClr val="dk1"/>
          </a:fillRef>
          <a:effectRef idx="1">
            <a:schemeClr val="dk1"/>
          </a:effectRef>
          <a:fontRef idx="minor">
            <a:schemeClr val="tx1"/>
          </a:fontRef>
        </p:style>
      </p:cxnSp>
      <p:sp>
        <p:nvSpPr>
          <p:cNvPr id="378" name="Diagrama de flujo: decisión 377">
            <a:extLst>
              <a:ext uri="{FF2B5EF4-FFF2-40B4-BE49-F238E27FC236}">
                <a16:creationId xmlns:a16="http://schemas.microsoft.com/office/drawing/2014/main" id="{64D008E5-52AD-1A2D-A8D6-4658A66C5B65}"/>
              </a:ext>
            </a:extLst>
          </p:cNvPr>
          <p:cNvSpPr/>
          <p:nvPr/>
        </p:nvSpPr>
        <p:spPr>
          <a:xfrm rot="16200000">
            <a:off x="5819901" y="2717383"/>
            <a:ext cx="449432" cy="317057"/>
          </a:xfrm>
          <a:prstGeom prst="flowChartDecision">
            <a:avLst/>
          </a:prstGeom>
          <a:solidFill>
            <a:srgbClr val="D3E1F8"/>
          </a:solidFill>
          <a:ln>
            <a:solidFill>
              <a:srgbClr val="ACB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cxnSp>
        <p:nvCxnSpPr>
          <p:cNvPr id="379" name="Conector recto 378">
            <a:extLst>
              <a:ext uri="{FF2B5EF4-FFF2-40B4-BE49-F238E27FC236}">
                <a16:creationId xmlns:a16="http://schemas.microsoft.com/office/drawing/2014/main" id="{8D6BE9D8-211D-5232-1F24-71C0CF81128A}"/>
              </a:ext>
            </a:extLst>
          </p:cNvPr>
          <p:cNvCxnSpPr>
            <a:cxnSpLocks/>
          </p:cNvCxnSpPr>
          <p:nvPr/>
        </p:nvCxnSpPr>
        <p:spPr>
          <a:xfrm>
            <a:off x="6041545" y="2266250"/>
            <a:ext cx="1633515" cy="29028"/>
          </a:xfrm>
          <a:prstGeom prst="line">
            <a:avLst/>
          </a:prstGeom>
        </p:spPr>
        <p:style>
          <a:lnRef idx="2">
            <a:schemeClr val="dk1"/>
          </a:lnRef>
          <a:fillRef idx="0">
            <a:schemeClr val="dk1"/>
          </a:fillRef>
          <a:effectRef idx="1">
            <a:schemeClr val="dk1"/>
          </a:effectRef>
          <a:fontRef idx="minor">
            <a:schemeClr val="tx1"/>
          </a:fontRef>
        </p:style>
      </p:cxnSp>
      <p:sp>
        <p:nvSpPr>
          <p:cNvPr id="381" name="CuadroTexto 380">
            <a:extLst>
              <a:ext uri="{FF2B5EF4-FFF2-40B4-BE49-F238E27FC236}">
                <a16:creationId xmlns:a16="http://schemas.microsoft.com/office/drawing/2014/main" id="{A2D248E7-F58E-33E0-14B5-30F11243F5A2}"/>
              </a:ext>
            </a:extLst>
          </p:cNvPr>
          <p:cNvSpPr txBox="1"/>
          <p:nvPr/>
        </p:nvSpPr>
        <p:spPr>
          <a:xfrm>
            <a:off x="4324708" y="3694038"/>
            <a:ext cx="909863" cy="276999"/>
          </a:xfrm>
          <a:prstGeom prst="rect">
            <a:avLst/>
          </a:prstGeom>
          <a:noFill/>
        </p:spPr>
        <p:txBody>
          <a:bodyPr wrap="square" rtlCol="0">
            <a:spAutoFit/>
          </a:bodyPr>
          <a:lstStyle/>
          <a:p>
            <a:r>
              <a:rPr lang="es-MX" sz="1200" dirty="0"/>
              <a:t>Realiza</a:t>
            </a:r>
          </a:p>
        </p:txBody>
      </p:sp>
      <p:sp>
        <p:nvSpPr>
          <p:cNvPr id="382" name="CuadroTexto 381">
            <a:extLst>
              <a:ext uri="{FF2B5EF4-FFF2-40B4-BE49-F238E27FC236}">
                <a16:creationId xmlns:a16="http://schemas.microsoft.com/office/drawing/2014/main" id="{8FD71CE1-CC97-D2D6-EF7A-BEA6552045E3}"/>
              </a:ext>
            </a:extLst>
          </p:cNvPr>
          <p:cNvSpPr txBox="1"/>
          <p:nvPr/>
        </p:nvSpPr>
        <p:spPr>
          <a:xfrm>
            <a:off x="4289440" y="3294575"/>
            <a:ext cx="909863" cy="276999"/>
          </a:xfrm>
          <a:prstGeom prst="rect">
            <a:avLst/>
          </a:prstGeom>
          <a:noFill/>
        </p:spPr>
        <p:txBody>
          <a:bodyPr wrap="square" rtlCol="0">
            <a:spAutoFit/>
          </a:bodyPr>
          <a:lstStyle/>
          <a:p>
            <a:r>
              <a:rPr lang="es-MX" sz="1200" dirty="0" err="1"/>
              <a:t>Envia</a:t>
            </a:r>
            <a:endParaRPr lang="es-MX" sz="1200" dirty="0"/>
          </a:p>
        </p:txBody>
      </p:sp>
      <p:sp>
        <p:nvSpPr>
          <p:cNvPr id="383" name="CuadroTexto 382">
            <a:extLst>
              <a:ext uri="{FF2B5EF4-FFF2-40B4-BE49-F238E27FC236}">
                <a16:creationId xmlns:a16="http://schemas.microsoft.com/office/drawing/2014/main" id="{A24885E0-4D7E-4D80-C549-7A2B028A0B44}"/>
              </a:ext>
            </a:extLst>
          </p:cNvPr>
          <p:cNvSpPr txBox="1"/>
          <p:nvPr/>
        </p:nvSpPr>
        <p:spPr>
          <a:xfrm>
            <a:off x="5081074" y="2706258"/>
            <a:ext cx="909863" cy="276999"/>
          </a:xfrm>
          <a:prstGeom prst="rect">
            <a:avLst/>
          </a:prstGeom>
          <a:noFill/>
        </p:spPr>
        <p:txBody>
          <a:bodyPr wrap="square" rtlCol="0">
            <a:spAutoFit/>
          </a:bodyPr>
          <a:lstStyle/>
          <a:p>
            <a:r>
              <a:rPr lang="es-MX" sz="1200" dirty="0"/>
              <a:t>Distribuye</a:t>
            </a:r>
          </a:p>
        </p:txBody>
      </p:sp>
      <p:sp>
        <p:nvSpPr>
          <p:cNvPr id="384" name="CuadroTexto 383">
            <a:extLst>
              <a:ext uri="{FF2B5EF4-FFF2-40B4-BE49-F238E27FC236}">
                <a16:creationId xmlns:a16="http://schemas.microsoft.com/office/drawing/2014/main" id="{9E7694FC-409C-9526-BAAA-418A40D90414}"/>
              </a:ext>
            </a:extLst>
          </p:cNvPr>
          <p:cNvSpPr txBox="1"/>
          <p:nvPr/>
        </p:nvSpPr>
        <p:spPr>
          <a:xfrm rot="20206579">
            <a:off x="5710105" y="2748121"/>
            <a:ext cx="909863" cy="276999"/>
          </a:xfrm>
          <a:prstGeom prst="rect">
            <a:avLst/>
          </a:prstGeom>
          <a:noFill/>
        </p:spPr>
        <p:txBody>
          <a:bodyPr wrap="square" rtlCol="0">
            <a:spAutoFit/>
          </a:bodyPr>
          <a:lstStyle/>
          <a:p>
            <a:r>
              <a:rPr lang="es-MX" sz="1200" dirty="0"/>
              <a:t>Atender</a:t>
            </a:r>
          </a:p>
        </p:txBody>
      </p:sp>
      <p:sp>
        <p:nvSpPr>
          <p:cNvPr id="385" name="CuadroTexto 384">
            <a:extLst>
              <a:ext uri="{FF2B5EF4-FFF2-40B4-BE49-F238E27FC236}">
                <a16:creationId xmlns:a16="http://schemas.microsoft.com/office/drawing/2014/main" id="{5B5EB501-84E1-026E-B813-4B3ED7325ADE}"/>
              </a:ext>
            </a:extLst>
          </p:cNvPr>
          <p:cNvSpPr txBox="1"/>
          <p:nvPr/>
        </p:nvSpPr>
        <p:spPr>
          <a:xfrm>
            <a:off x="3679963" y="3598750"/>
            <a:ext cx="909863" cy="276999"/>
          </a:xfrm>
          <a:prstGeom prst="rect">
            <a:avLst/>
          </a:prstGeom>
          <a:noFill/>
        </p:spPr>
        <p:txBody>
          <a:bodyPr wrap="square" rtlCol="0">
            <a:spAutoFit/>
          </a:bodyPr>
          <a:lstStyle/>
          <a:p>
            <a:r>
              <a:rPr lang="es-MX" sz="1200" dirty="0"/>
              <a:t>Realiza</a:t>
            </a:r>
          </a:p>
        </p:txBody>
      </p:sp>
      <p:sp>
        <p:nvSpPr>
          <p:cNvPr id="386" name="CuadroTexto 385">
            <a:extLst>
              <a:ext uri="{FF2B5EF4-FFF2-40B4-BE49-F238E27FC236}">
                <a16:creationId xmlns:a16="http://schemas.microsoft.com/office/drawing/2014/main" id="{64E68126-5CE3-6C02-E5A5-FBB4D0A45976}"/>
              </a:ext>
            </a:extLst>
          </p:cNvPr>
          <p:cNvSpPr txBox="1"/>
          <p:nvPr/>
        </p:nvSpPr>
        <p:spPr>
          <a:xfrm>
            <a:off x="3687104" y="2237281"/>
            <a:ext cx="909863" cy="276999"/>
          </a:xfrm>
          <a:prstGeom prst="rect">
            <a:avLst/>
          </a:prstGeom>
          <a:noFill/>
        </p:spPr>
        <p:txBody>
          <a:bodyPr wrap="square" rtlCol="0">
            <a:spAutoFit/>
          </a:bodyPr>
          <a:lstStyle/>
          <a:p>
            <a:r>
              <a:rPr lang="es-MX" sz="1200" dirty="0"/>
              <a:t>ofrece</a:t>
            </a:r>
          </a:p>
        </p:txBody>
      </p:sp>
      <p:sp>
        <p:nvSpPr>
          <p:cNvPr id="387" name="CuadroTexto 386">
            <a:extLst>
              <a:ext uri="{FF2B5EF4-FFF2-40B4-BE49-F238E27FC236}">
                <a16:creationId xmlns:a16="http://schemas.microsoft.com/office/drawing/2014/main" id="{FBF2D3D3-809E-6D57-27C0-6969B65989CB}"/>
              </a:ext>
            </a:extLst>
          </p:cNvPr>
          <p:cNvSpPr txBox="1"/>
          <p:nvPr/>
        </p:nvSpPr>
        <p:spPr>
          <a:xfrm>
            <a:off x="3992402" y="4801487"/>
            <a:ext cx="909863" cy="276999"/>
          </a:xfrm>
          <a:prstGeom prst="rect">
            <a:avLst/>
          </a:prstGeom>
          <a:noFill/>
        </p:spPr>
        <p:txBody>
          <a:bodyPr wrap="square" rtlCol="0">
            <a:spAutoFit/>
          </a:bodyPr>
          <a:lstStyle/>
          <a:p>
            <a:r>
              <a:rPr lang="es-MX" sz="1200" dirty="0"/>
              <a:t>Tiene</a:t>
            </a:r>
          </a:p>
        </p:txBody>
      </p:sp>
      <p:sp>
        <p:nvSpPr>
          <p:cNvPr id="388" name="CuadroTexto 387">
            <a:extLst>
              <a:ext uri="{FF2B5EF4-FFF2-40B4-BE49-F238E27FC236}">
                <a16:creationId xmlns:a16="http://schemas.microsoft.com/office/drawing/2014/main" id="{FB6BA44D-862F-3E3E-C3D4-DE5B52DFFBD5}"/>
              </a:ext>
            </a:extLst>
          </p:cNvPr>
          <p:cNvSpPr txBox="1"/>
          <p:nvPr/>
        </p:nvSpPr>
        <p:spPr>
          <a:xfrm>
            <a:off x="3899422" y="5990617"/>
            <a:ext cx="909863" cy="276999"/>
          </a:xfrm>
          <a:prstGeom prst="rect">
            <a:avLst/>
          </a:prstGeom>
          <a:noFill/>
        </p:spPr>
        <p:txBody>
          <a:bodyPr wrap="square" rtlCol="0">
            <a:spAutoFit/>
          </a:bodyPr>
          <a:lstStyle/>
          <a:p>
            <a:r>
              <a:rPr lang="es-MX" sz="1200" dirty="0"/>
              <a:t>Contiene</a:t>
            </a:r>
          </a:p>
        </p:txBody>
      </p:sp>
      <p:sp>
        <p:nvSpPr>
          <p:cNvPr id="389" name="CuadroTexto 388">
            <a:extLst>
              <a:ext uri="{FF2B5EF4-FFF2-40B4-BE49-F238E27FC236}">
                <a16:creationId xmlns:a16="http://schemas.microsoft.com/office/drawing/2014/main" id="{7D77A4E6-907D-ACF7-A077-DAE5954D3476}"/>
              </a:ext>
            </a:extLst>
          </p:cNvPr>
          <p:cNvSpPr txBox="1"/>
          <p:nvPr/>
        </p:nvSpPr>
        <p:spPr>
          <a:xfrm>
            <a:off x="5882947" y="6029029"/>
            <a:ext cx="909863" cy="276999"/>
          </a:xfrm>
          <a:prstGeom prst="rect">
            <a:avLst/>
          </a:prstGeom>
          <a:noFill/>
        </p:spPr>
        <p:txBody>
          <a:bodyPr wrap="square" rtlCol="0">
            <a:spAutoFit/>
          </a:bodyPr>
          <a:lstStyle/>
          <a:p>
            <a:r>
              <a:rPr lang="es-MX" sz="1200" dirty="0"/>
              <a:t>Tiene</a:t>
            </a:r>
          </a:p>
        </p:txBody>
      </p:sp>
      <p:sp>
        <p:nvSpPr>
          <p:cNvPr id="390" name="CuadroTexto 389">
            <a:extLst>
              <a:ext uri="{FF2B5EF4-FFF2-40B4-BE49-F238E27FC236}">
                <a16:creationId xmlns:a16="http://schemas.microsoft.com/office/drawing/2014/main" id="{D454F2B0-16E5-72C3-D8C0-16D1CF160F40}"/>
              </a:ext>
            </a:extLst>
          </p:cNvPr>
          <p:cNvSpPr txBox="1"/>
          <p:nvPr/>
        </p:nvSpPr>
        <p:spPr>
          <a:xfrm>
            <a:off x="4858947" y="5467785"/>
            <a:ext cx="909863" cy="276999"/>
          </a:xfrm>
          <a:prstGeom prst="rect">
            <a:avLst/>
          </a:prstGeom>
          <a:noFill/>
        </p:spPr>
        <p:txBody>
          <a:bodyPr wrap="square" rtlCol="0">
            <a:spAutoFit/>
          </a:bodyPr>
          <a:lstStyle/>
          <a:p>
            <a:r>
              <a:rPr lang="es-MX" sz="1200" dirty="0"/>
              <a:t>Distribuye</a:t>
            </a:r>
          </a:p>
        </p:txBody>
      </p:sp>
      <p:sp>
        <p:nvSpPr>
          <p:cNvPr id="391" name="CuadroTexto 390">
            <a:extLst>
              <a:ext uri="{FF2B5EF4-FFF2-40B4-BE49-F238E27FC236}">
                <a16:creationId xmlns:a16="http://schemas.microsoft.com/office/drawing/2014/main" id="{47A0EEBB-FF7F-ADA1-BB1B-31CA38A1DA4C}"/>
              </a:ext>
            </a:extLst>
          </p:cNvPr>
          <p:cNvSpPr txBox="1"/>
          <p:nvPr/>
        </p:nvSpPr>
        <p:spPr>
          <a:xfrm>
            <a:off x="1374300" y="3962047"/>
            <a:ext cx="871352" cy="276999"/>
          </a:xfrm>
          <a:prstGeom prst="rect">
            <a:avLst/>
          </a:prstGeom>
          <a:noFill/>
        </p:spPr>
        <p:txBody>
          <a:bodyPr wrap="square" rtlCol="0">
            <a:spAutoFit/>
          </a:bodyPr>
          <a:lstStyle/>
          <a:p>
            <a:r>
              <a:rPr lang="es-MX" sz="1200" dirty="0"/>
              <a:t>Requiere</a:t>
            </a:r>
          </a:p>
        </p:txBody>
      </p:sp>
      <p:sp>
        <p:nvSpPr>
          <p:cNvPr id="392" name="CuadroTexto 391">
            <a:extLst>
              <a:ext uri="{FF2B5EF4-FFF2-40B4-BE49-F238E27FC236}">
                <a16:creationId xmlns:a16="http://schemas.microsoft.com/office/drawing/2014/main" id="{80599EAF-E3F7-5E2F-A07A-E5C196E8E06F}"/>
              </a:ext>
            </a:extLst>
          </p:cNvPr>
          <p:cNvSpPr txBox="1"/>
          <p:nvPr/>
        </p:nvSpPr>
        <p:spPr>
          <a:xfrm>
            <a:off x="1563253" y="1952602"/>
            <a:ext cx="909863" cy="276999"/>
          </a:xfrm>
          <a:prstGeom prst="rect">
            <a:avLst/>
          </a:prstGeom>
          <a:noFill/>
        </p:spPr>
        <p:txBody>
          <a:bodyPr wrap="square" rtlCol="0">
            <a:spAutoFit/>
          </a:bodyPr>
          <a:lstStyle/>
          <a:p>
            <a:r>
              <a:rPr lang="es-MX" sz="1200" dirty="0"/>
              <a:t>Ofrece</a:t>
            </a:r>
          </a:p>
        </p:txBody>
      </p:sp>
      <p:sp>
        <p:nvSpPr>
          <p:cNvPr id="393" name="CuadroTexto 392">
            <a:extLst>
              <a:ext uri="{FF2B5EF4-FFF2-40B4-BE49-F238E27FC236}">
                <a16:creationId xmlns:a16="http://schemas.microsoft.com/office/drawing/2014/main" id="{099983DD-32E9-A3DD-76DD-EB50422D1BA5}"/>
              </a:ext>
            </a:extLst>
          </p:cNvPr>
          <p:cNvSpPr txBox="1"/>
          <p:nvPr/>
        </p:nvSpPr>
        <p:spPr>
          <a:xfrm>
            <a:off x="623488" y="2142783"/>
            <a:ext cx="909863" cy="276999"/>
          </a:xfrm>
          <a:prstGeom prst="rect">
            <a:avLst/>
          </a:prstGeom>
          <a:noFill/>
        </p:spPr>
        <p:txBody>
          <a:bodyPr wrap="square" rtlCol="0">
            <a:spAutoFit/>
          </a:bodyPr>
          <a:lstStyle/>
          <a:p>
            <a:r>
              <a:rPr lang="es-MX" sz="1200" dirty="0"/>
              <a:t>Contiene</a:t>
            </a:r>
          </a:p>
        </p:txBody>
      </p:sp>
      <p:sp>
        <p:nvSpPr>
          <p:cNvPr id="22" name="CuadroTexto 21">
            <a:extLst>
              <a:ext uri="{FF2B5EF4-FFF2-40B4-BE49-F238E27FC236}">
                <a16:creationId xmlns:a16="http://schemas.microsoft.com/office/drawing/2014/main" id="{714677FB-E7AA-D546-F254-D6E8207DE964}"/>
              </a:ext>
            </a:extLst>
          </p:cNvPr>
          <p:cNvSpPr txBox="1"/>
          <p:nvPr/>
        </p:nvSpPr>
        <p:spPr>
          <a:xfrm>
            <a:off x="4579402" y="175114"/>
            <a:ext cx="470719" cy="369332"/>
          </a:xfrm>
          <a:prstGeom prst="rect">
            <a:avLst/>
          </a:prstGeom>
          <a:noFill/>
        </p:spPr>
        <p:txBody>
          <a:bodyPr wrap="square" rtlCol="0">
            <a:spAutoFit/>
          </a:bodyPr>
          <a:lstStyle/>
          <a:p>
            <a:r>
              <a:rPr lang="es-MX" dirty="0"/>
              <a:t>1</a:t>
            </a:r>
          </a:p>
        </p:txBody>
      </p:sp>
      <p:sp>
        <p:nvSpPr>
          <p:cNvPr id="23" name="CuadroTexto 22">
            <a:extLst>
              <a:ext uri="{FF2B5EF4-FFF2-40B4-BE49-F238E27FC236}">
                <a16:creationId xmlns:a16="http://schemas.microsoft.com/office/drawing/2014/main" id="{A99BD604-97D5-9D2B-217A-981A8D57FA25}"/>
              </a:ext>
            </a:extLst>
          </p:cNvPr>
          <p:cNvSpPr txBox="1"/>
          <p:nvPr/>
        </p:nvSpPr>
        <p:spPr>
          <a:xfrm>
            <a:off x="5485535" y="153508"/>
            <a:ext cx="470719" cy="369332"/>
          </a:xfrm>
          <a:prstGeom prst="rect">
            <a:avLst/>
          </a:prstGeom>
          <a:noFill/>
        </p:spPr>
        <p:txBody>
          <a:bodyPr wrap="square" rtlCol="0">
            <a:spAutoFit/>
          </a:bodyPr>
          <a:lstStyle/>
          <a:p>
            <a:r>
              <a:rPr lang="es-MX" dirty="0"/>
              <a:t>n</a:t>
            </a:r>
          </a:p>
        </p:txBody>
      </p:sp>
      <p:sp>
        <p:nvSpPr>
          <p:cNvPr id="27" name="CuadroTexto 26">
            <a:extLst>
              <a:ext uri="{FF2B5EF4-FFF2-40B4-BE49-F238E27FC236}">
                <a16:creationId xmlns:a16="http://schemas.microsoft.com/office/drawing/2014/main" id="{66A17FFA-9081-18EE-77D7-0E92BA80D233}"/>
              </a:ext>
            </a:extLst>
          </p:cNvPr>
          <p:cNvSpPr txBox="1"/>
          <p:nvPr/>
        </p:nvSpPr>
        <p:spPr>
          <a:xfrm>
            <a:off x="6443476" y="153470"/>
            <a:ext cx="470719" cy="369332"/>
          </a:xfrm>
          <a:prstGeom prst="rect">
            <a:avLst/>
          </a:prstGeom>
          <a:noFill/>
        </p:spPr>
        <p:txBody>
          <a:bodyPr wrap="square" rtlCol="0">
            <a:spAutoFit/>
          </a:bodyPr>
          <a:lstStyle/>
          <a:p>
            <a:r>
              <a:rPr lang="es-MX" dirty="0"/>
              <a:t>1</a:t>
            </a:r>
          </a:p>
        </p:txBody>
      </p:sp>
      <p:sp>
        <p:nvSpPr>
          <p:cNvPr id="32" name="CuadroTexto 31">
            <a:extLst>
              <a:ext uri="{FF2B5EF4-FFF2-40B4-BE49-F238E27FC236}">
                <a16:creationId xmlns:a16="http://schemas.microsoft.com/office/drawing/2014/main" id="{3F1C6444-0510-24A7-FF04-76266A8C6925}"/>
              </a:ext>
            </a:extLst>
          </p:cNvPr>
          <p:cNvSpPr txBox="1"/>
          <p:nvPr/>
        </p:nvSpPr>
        <p:spPr>
          <a:xfrm>
            <a:off x="7350430" y="132016"/>
            <a:ext cx="470719" cy="369332"/>
          </a:xfrm>
          <a:prstGeom prst="rect">
            <a:avLst/>
          </a:prstGeom>
          <a:noFill/>
        </p:spPr>
        <p:txBody>
          <a:bodyPr wrap="square" rtlCol="0">
            <a:spAutoFit/>
          </a:bodyPr>
          <a:lstStyle/>
          <a:p>
            <a:r>
              <a:rPr lang="es-MX" dirty="0"/>
              <a:t>n</a:t>
            </a:r>
          </a:p>
        </p:txBody>
      </p:sp>
      <p:sp>
        <p:nvSpPr>
          <p:cNvPr id="33" name="CuadroTexto 32">
            <a:extLst>
              <a:ext uri="{FF2B5EF4-FFF2-40B4-BE49-F238E27FC236}">
                <a16:creationId xmlns:a16="http://schemas.microsoft.com/office/drawing/2014/main" id="{4E0C6908-C00D-8414-522E-B08AD2706B89}"/>
              </a:ext>
            </a:extLst>
          </p:cNvPr>
          <p:cNvSpPr txBox="1"/>
          <p:nvPr/>
        </p:nvSpPr>
        <p:spPr>
          <a:xfrm>
            <a:off x="8393042" y="103313"/>
            <a:ext cx="470719" cy="369332"/>
          </a:xfrm>
          <a:prstGeom prst="rect">
            <a:avLst/>
          </a:prstGeom>
          <a:noFill/>
        </p:spPr>
        <p:txBody>
          <a:bodyPr wrap="square" rtlCol="0">
            <a:spAutoFit/>
          </a:bodyPr>
          <a:lstStyle/>
          <a:p>
            <a:r>
              <a:rPr lang="es-MX" dirty="0"/>
              <a:t>1</a:t>
            </a:r>
          </a:p>
        </p:txBody>
      </p:sp>
      <p:sp>
        <p:nvSpPr>
          <p:cNvPr id="35" name="CuadroTexto 34">
            <a:extLst>
              <a:ext uri="{FF2B5EF4-FFF2-40B4-BE49-F238E27FC236}">
                <a16:creationId xmlns:a16="http://schemas.microsoft.com/office/drawing/2014/main" id="{983E5990-E7EE-B158-55CC-59EC73C5AC55}"/>
              </a:ext>
            </a:extLst>
          </p:cNvPr>
          <p:cNvSpPr txBox="1"/>
          <p:nvPr/>
        </p:nvSpPr>
        <p:spPr>
          <a:xfrm>
            <a:off x="9282573" y="117244"/>
            <a:ext cx="470719" cy="369332"/>
          </a:xfrm>
          <a:prstGeom prst="rect">
            <a:avLst/>
          </a:prstGeom>
          <a:noFill/>
        </p:spPr>
        <p:txBody>
          <a:bodyPr wrap="square" rtlCol="0">
            <a:spAutoFit/>
          </a:bodyPr>
          <a:lstStyle/>
          <a:p>
            <a:r>
              <a:rPr lang="es-MX" dirty="0"/>
              <a:t>n</a:t>
            </a:r>
          </a:p>
        </p:txBody>
      </p:sp>
      <p:sp>
        <p:nvSpPr>
          <p:cNvPr id="36" name="CuadroTexto 35">
            <a:extLst>
              <a:ext uri="{FF2B5EF4-FFF2-40B4-BE49-F238E27FC236}">
                <a16:creationId xmlns:a16="http://schemas.microsoft.com/office/drawing/2014/main" id="{1249725C-30E3-2F86-7FFA-9656EBE2173D}"/>
              </a:ext>
            </a:extLst>
          </p:cNvPr>
          <p:cNvSpPr txBox="1"/>
          <p:nvPr/>
        </p:nvSpPr>
        <p:spPr>
          <a:xfrm>
            <a:off x="10188147" y="139882"/>
            <a:ext cx="470719" cy="369332"/>
          </a:xfrm>
          <a:prstGeom prst="rect">
            <a:avLst/>
          </a:prstGeom>
          <a:noFill/>
        </p:spPr>
        <p:txBody>
          <a:bodyPr wrap="square" rtlCol="0">
            <a:spAutoFit/>
          </a:bodyPr>
          <a:lstStyle/>
          <a:p>
            <a:r>
              <a:rPr lang="es-MX" dirty="0"/>
              <a:t>n</a:t>
            </a:r>
          </a:p>
        </p:txBody>
      </p:sp>
      <p:sp>
        <p:nvSpPr>
          <p:cNvPr id="40" name="CuadroTexto 39">
            <a:extLst>
              <a:ext uri="{FF2B5EF4-FFF2-40B4-BE49-F238E27FC236}">
                <a16:creationId xmlns:a16="http://schemas.microsoft.com/office/drawing/2014/main" id="{80FB09BF-7542-F01A-3D46-1CF535A068B7}"/>
              </a:ext>
            </a:extLst>
          </p:cNvPr>
          <p:cNvSpPr txBox="1"/>
          <p:nvPr/>
        </p:nvSpPr>
        <p:spPr>
          <a:xfrm>
            <a:off x="11187644" y="109890"/>
            <a:ext cx="470719" cy="369332"/>
          </a:xfrm>
          <a:prstGeom prst="rect">
            <a:avLst/>
          </a:prstGeom>
          <a:noFill/>
        </p:spPr>
        <p:txBody>
          <a:bodyPr wrap="square" rtlCol="0">
            <a:spAutoFit/>
          </a:bodyPr>
          <a:lstStyle/>
          <a:p>
            <a:r>
              <a:rPr lang="es-MX" dirty="0"/>
              <a:t>1</a:t>
            </a:r>
          </a:p>
        </p:txBody>
      </p:sp>
      <p:sp>
        <p:nvSpPr>
          <p:cNvPr id="41" name="CuadroTexto 40">
            <a:extLst>
              <a:ext uri="{FF2B5EF4-FFF2-40B4-BE49-F238E27FC236}">
                <a16:creationId xmlns:a16="http://schemas.microsoft.com/office/drawing/2014/main" id="{EB66F1BA-6944-D5A5-29F8-44DFBE76D225}"/>
              </a:ext>
            </a:extLst>
          </p:cNvPr>
          <p:cNvSpPr txBox="1"/>
          <p:nvPr/>
        </p:nvSpPr>
        <p:spPr>
          <a:xfrm>
            <a:off x="7633399" y="516207"/>
            <a:ext cx="470719" cy="369332"/>
          </a:xfrm>
          <a:prstGeom prst="rect">
            <a:avLst/>
          </a:prstGeom>
          <a:noFill/>
        </p:spPr>
        <p:txBody>
          <a:bodyPr wrap="square" rtlCol="0">
            <a:spAutoFit/>
          </a:bodyPr>
          <a:lstStyle/>
          <a:p>
            <a:r>
              <a:rPr lang="es-MX" dirty="0"/>
              <a:t>n</a:t>
            </a:r>
          </a:p>
        </p:txBody>
      </p:sp>
      <p:sp>
        <p:nvSpPr>
          <p:cNvPr id="51" name="CuadroTexto 50">
            <a:extLst>
              <a:ext uri="{FF2B5EF4-FFF2-40B4-BE49-F238E27FC236}">
                <a16:creationId xmlns:a16="http://schemas.microsoft.com/office/drawing/2014/main" id="{6B94655A-820C-E2EF-35FA-E79D1FA7B975}"/>
              </a:ext>
            </a:extLst>
          </p:cNvPr>
          <p:cNvSpPr txBox="1"/>
          <p:nvPr/>
        </p:nvSpPr>
        <p:spPr>
          <a:xfrm>
            <a:off x="7644916" y="1065864"/>
            <a:ext cx="470719" cy="369332"/>
          </a:xfrm>
          <a:prstGeom prst="rect">
            <a:avLst/>
          </a:prstGeom>
          <a:noFill/>
        </p:spPr>
        <p:txBody>
          <a:bodyPr wrap="square" rtlCol="0">
            <a:spAutoFit/>
          </a:bodyPr>
          <a:lstStyle/>
          <a:p>
            <a:r>
              <a:rPr lang="es-MX" dirty="0"/>
              <a:t>1</a:t>
            </a:r>
          </a:p>
        </p:txBody>
      </p:sp>
      <p:sp>
        <p:nvSpPr>
          <p:cNvPr id="54" name="CuadroTexto 53">
            <a:extLst>
              <a:ext uri="{FF2B5EF4-FFF2-40B4-BE49-F238E27FC236}">
                <a16:creationId xmlns:a16="http://schemas.microsoft.com/office/drawing/2014/main" id="{BE9A84D9-4A92-5CF6-76F0-B077A4A78810}"/>
              </a:ext>
            </a:extLst>
          </p:cNvPr>
          <p:cNvSpPr txBox="1"/>
          <p:nvPr/>
        </p:nvSpPr>
        <p:spPr>
          <a:xfrm>
            <a:off x="8102705" y="2045580"/>
            <a:ext cx="470719" cy="369332"/>
          </a:xfrm>
          <a:prstGeom prst="rect">
            <a:avLst/>
          </a:prstGeom>
          <a:noFill/>
        </p:spPr>
        <p:txBody>
          <a:bodyPr wrap="square" rtlCol="0">
            <a:spAutoFit/>
          </a:bodyPr>
          <a:lstStyle/>
          <a:p>
            <a:r>
              <a:rPr lang="es-MX" dirty="0"/>
              <a:t>1</a:t>
            </a:r>
          </a:p>
        </p:txBody>
      </p:sp>
      <p:sp>
        <p:nvSpPr>
          <p:cNvPr id="55" name="CuadroTexto 54">
            <a:extLst>
              <a:ext uri="{FF2B5EF4-FFF2-40B4-BE49-F238E27FC236}">
                <a16:creationId xmlns:a16="http://schemas.microsoft.com/office/drawing/2014/main" id="{47056511-E7BB-E87D-5181-B306BF8E7B18}"/>
              </a:ext>
            </a:extLst>
          </p:cNvPr>
          <p:cNvSpPr txBox="1"/>
          <p:nvPr/>
        </p:nvSpPr>
        <p:spPr>
          <a:xfrm>
            <a:off x="8125698" y="1380612"/>
            <a:ext cx="381232" cy="374988"/>
          </a:xfrm>
          <a:prstGeom prst="rect">
            <a:avLst/>
          </a:prstGeom>
          <a:noFill/>
        </p:spPr>
        <p:txBody>
          <a:bodyPr wrap="square" rtlCol="0">
            <a:spAutoFit/>
          </a:bodyPr>
          <a:lstStyle/>
          <a:p>
            <a:r>
              <a:rPr lang="es-MX" dirty="0"/>
              <a:t>1</a:t>
            </a:r>
          </a:p>
        </p:txBody>
      </p:sp>
      <p:sp>
        <p:nvSpPr>
          <p:cNvPr id="56" name="CuadroTexto 55">
            <a:extLst>
              <a:ext uri="{FF2B5EF4-FFF2-40B4-BE49-F238E27FC236}">
                <a16:creationId xmlns:a16="http://schemas.microsoft.com/office/drawing/2014/main" id="{BE429F59-0AFE-FC10-A88B-852DCEE1E9C2}"/>
              </a:ext>
            </a:extLst>
          </p:cNvPr>
          <p:cNvSpPr txBox="1"/>
          <p:nvPr/>
        </p:nvSpPr>
        <p:spPr>
          <a:xfrm>
            <a:off x="8313288" y="2082636"/>
            <a:ext cx="470719" cy="369332"/>
          </a:xfrm>
          <a:prstGeom prst="rect">
            <a:avLst/>
          </a:prstGeom>
          <a:noFill/>
        </p:spPr>
        <p:txBody>
          <a:bodyPr wrap="square" rtlCol="0">
            <a:spAutoFit/>
          </a:bodyPr>
          <a:lstStyle/>
          <a:p>
            <a:r>
              <a:rPr lang="es-MX" dirty="0"/>
              <a:t>1</a:t>
            </a:r>
          </a:p>
        </p:txBody>
      </p:sp>
      <p:sp>
        <p:nvSpPr>
          <p:cNvPr id="57" name="CuadroTexto 56">
            <a:extLst>
              <a:ext uri="{FF2B5EF4-FFF2-40B4-BE49-F238E27FC236}">
                <a16:creationId xmlns:a16="http://schemas.microsoft.com/office/drawing/2014/main" id="{0EC695AD-3C17-8418-B371-A8D62E4579E9}"/>
              </a:ext>
            </a:extLst>
          </p:cNvPr>
          <p:cNvSpPr txBox="1"/>
          <p:nvPr/>
        </p:nvSpPr>
        <p:spPr>
          <a:xfrm>
            <a:off x="8779332" y="1212938"/>
            <a:ext cx="470719" cy="369332"/>
          </a:xfrm>
          <a:prstGeom prst="rect">
            <a:avLst/>
          </a:prstGeom>
          <a:noFill/>
        </p:spPr>
        <p:txBody>
          <a:bodyPr wrap="square" rtlCol="0">
            <a:spAutoFit/>
          </a:bodyPr>
          <a:lstStyle/>
          <a:p>
            <a:r>
              <a:rPr lang="es-MX" dirty="0"/>
              <a:t>n</a:t>
            </a:r>
          </a:p>
        </p:txBody>
      </p:sp>
      <p:sp>
        <p:nvSpPr>
          <p:cNvPr id="58" name="CuadroTexto 57">
            <a:extLst>
              <a:ext uri="{FF2B5EF4-FFF2-40B4-BE49-F238E27FC236}">
                <a16:creationId xmlns:a16="http://schemas.microsoft.com/office/drawing/2014/main" id="{BAAE04E3-363B-F364-B8FC-1C539CABAA11}"/>
              </a:ext>
            </a:extLst>
          </p:cNvPr>
          <p:cNvSpPr txBox="1"/>
          <p:nvPr/>
        </p:nvSpPr>
        <p:spPr>
          <a:xfrm>
            <a:off x="9260310" y="1024364"/>
            <a:ext cx="470719" cy="369332"/>
          </a:xfrm>
          <a:prstGeom prst="rect">
            <a:avLst/>
          </a:prstGeom>
          <a:noFill/>
        </p:spPr>
        <p:txBody>
          <a:bodyPr wrap="square" rtlCol="0">
            <a:spAutoFit/>
          </a:bodyPr>
          <a:lstStyle/>
          <a:p>
            <a:r>
              <a:rPr lang="es-MX" dirty="0"/>
              <a:t>n</a:t>
            </a:r>
          </a:p>
        </p:txBody>
      </p:sp>
      <p:sp>
        <p:nvSpPr>
          <p:cNvPr id="60" name="CuadroTexto 59">
            <a:extLst>
              <a:ext uri="{FF2B5EF4-FFF2-40B4-BE49-F238E27FC236}">
                <a16:creationId xmlns:a16="http://schemas.microsoft.com/office/drawing/2014/main" id="{6887334D-C474-5398-8F8A-0850E3C22920}"/>
              </a:ext>
            </a:extLst>
          </p:cNvPr>
          <p:cNvSpPr txBox="1"/>
          <p:nvPr/>
        </p:nvSpPr>
        <p:spPr>
          <a:xfrm>
            <a:off x="10288047" y="732472"/>
            <a:ext cx="470719" cy="369332"/>
          </a:xfrm>
          <a:prstGeom prst="rect">
            <a:avLst/>
          </a:prstGeom>
          <a:noFill/>
        </p:spPr>
        <p:txBody>
          <a:bodyPr wrap="square" rtlCol="0">
            <a:spAutoFit/>
          </a:bodyPr>
          <a:lstStyle/>
          <a:p>
            <a:r>
              <a:rPr lang="es-MX" dirty="0"/>
              <a:t>1</a:t>
            </a:r>
          </a:p>
        </p:txBody>
      </p:sp>
      <p:sp>
        <p:nvSpPr>
          <p:cNvPr id="61" name="CuadroTexto 60">
            <a:extLst>
              <a:ext uri="{FF2B5EF4-FFF2-40B4-BE49-F238E27FC236}">
                <a16:creationId xmlns:a16="http://schemas.microsoft.com/office/drawing/2014/main" id="{0AA29570-7D09-FF0A-A8E6-F642DE1E7848}"/>
              </a:ext>
            </a:extLst>
          </p:cNvPr>
          <p:cNvSpPr txBox="1"/>
          <p:nvPr/>
        </p:nvSpPr>
        <p:spPr>
          <a:xfrm>
            <a:off x="9815987" y="1290950"/>
            <a:ext cx="470719" cy="369332"/>
          </a:xfrm>
          <a:prstGeom prst="rect">
            <a:avLst/>
          </a:prstGeom>
          <a:noFill/>
        </p:spPr>
        <p:txBody>
          <a:bodyPr wrap="square" rtlCol="0">
            <a:spAutoFit/>
          </a:bodyPr>
          <a:lstStyle/>
          <a:p>
            <a:r>
              <a:rPr lang="es-MX" dirty="0"/>
              <a:t>1</a:t>
            </a:r>
          </a:p>
        </p:txBody>
      </p:sp>
      <p:sp>
        <p:nvSpPr>
          <p:cNvPr id="62" name="CuadroTexto 61">
            <a:extLst>
              <a:ext uri="{FF2B5EF4-FFF2-40B4-BE49-F238E27FC236}">
                <a16:creationId xmlns:a16="http://schemas.microsoft.com/office/drawing/2014/main" id="{641A5760-1569-8264-B55E-8AB3CF49A897}"/>
              </a:ext>
            </a:extLst>
          </p:cNvPr>
          <p:cNvSpPr txBox="1"/>
          <p:nvPr/>
        </p:nvSpPr>
        <p:spPr>
          <a:xfrm>
            <a:off x="10703895" y="1369031"/>
            <a:ext cx="470719" cy="369332"/>
          </a:xfrm>
          <a:prstGeom prst="rect">
            <a:avLst/>
          </a:prstGeom>
          <a:noFill/>
        </p:spPr>
        <p:txBody>
          <a:bodyPr wrap="square" rtlCol="0">
            <a:spAutoFit/>
          </a:bodyPr>
          <a:lstStyle/>
          <a:p>
            <a:r>
              <a:rPr lang="es-MX" dirty="0"/>
              <a:t>1</a:t>
            </a:r>
          </a:p>
        </p:txBody>
      </p:sp>
      <p:sp>
        <p:nvSpPr>
          <p:cNvPr id="72" name="CuadroTexto 71">
            <a:extLst>
              <a:ext uri="{FF2B5EF4-FFF2-40B4-BE49-F238E27FC236}">
                <a16:creationId xmlns:a16="http://schemas.microsoft.com/office/drawing/2014/main" id="{B16705EC-4C41-D3EF-D76F-E2EC80BA9F3D}"/>
              </a:ext>
            </a:extLst>
          </p:cNvPr>
          <p:cNvSpPr txBox="1"/>
          <p:nvPr/>
        </p:nvSpPr>
        <p:spPr>
          <a:xfrm>
            <a:off x="11565089" y="2111337"/>
            <a:ext cx="470719" cy="369332"/>
          </a:xfrm>
          <a:prstGeom prst="rect">
            <a:avLst/>
          </a:prstGeom>
          <a:noFill/>
        </p:spPr>
        <p:txBody>
          <a:bodyPr wrap="square" rtlCol="0">
            <a:spAutoFit/>
          </a:bodyPr>
          <a:lstStyle/>
          <a:p>
            <a:r>
              <a:rPr lang="es-MX" dirty="0"/>
              <a:t>1</a:t>
            </a:r>
          </a:p>
        </p:txBody>
      </p:sp>
      <p:sp>
        <p:nvSpPr>
          <p:cNvPr id="77" name="CuadroTexto 76">
            <a:extLst>
              <a:ext uri="{FF2B5EF4-FFF2-40B4-BE49-F238E27FC236}">
                <a16:creationId xmlns:a16="http://schemas.microsoft.com/office/drawing/2014/main" id="{75213430-23BB-A10D-8F45-102A1CE91526}"/>
              </a:ext>
            </a:extLst>
          </p:cNvPr>
          <p:cNvSpPr txBox="1"/>
          <p:nvPr/>
        </p:nvSpPr>
        <p:spPr>
          <a:xfrm>
            <a:off x="11546191" y="1379532"/>
            <a:ext cx="470719" cy="369332"/>
          </a:xfrm>
          <a:prstGeom prst="rect">
            <a:avLst/>
          </a:prstGeom>
          <a:noFill/>
        </p:spPr>
        <p:txBody>
          <a:bodyPr wrap="square" rtlCol="0">
            <a:spAutoFit/>
          </a:bodyPr>
          <a:lstStyle/>
          <a:p>
            <a:r>
              <a:rPr lang="es-MX" dirty="0"/>
              <a:t>n</a:t>
            </a:r>
          </a:p>
        </p:txBody>
      </p:sp>
      <p:sp>
        <p:nvSpPr>
          <p:cNvPr id="78" name="CuadroTexto 77">
            <a:extLst>
              <a:ext uri="{FF2B5EF4-FFF2-40B4-BE49-F238E27FC236}">
                <a16:creationId xmlns:a16="http://schemas.microsoft.com/office/drawing/2014/main" id="{02DC74CE-084C-F088-FC12-0DFBD24DAF06}"/>
              </a:ext>
            </a:extLst>
          </p:cNvPr>
          <p:cNvSpPr txBox="1"/>
          <p:nvPr/>
        </p:nvSpPr>
        <p:spPr>
          <a:xfrm>
            <a:off x="7596646" y="1987398"/>
            <a:ext cx="470719" cy="369332"/>
          </a:xfrm>
          <a:prstGeom prst="rect">
            <a:avLst/>
          </a:prstGeom>
          <a:noFill/>
        </p:spPr>
        <p:txBody>
          <a:bodyPr wrap="square" rtlCol="0">
            <a:spAutoFit/>
          </a:bodyPr>
          <a:lstStyle/>
          <a:p>
            <a:r>
              <a:rPr lang="es-MX" dirty="0"/>
              <a:t>1</a:t>
            </a:r>
          </a:p>
        </p:txBody>
      </p:sp>
      <p:sp>
        <p:nvSpPr>
          <p:cNvPr id="79" name="CuadroTexto 78">
            <a:extLst>
              <a:ext uri="{FF2B5EF4-FFF2-40B4-BE49-F238E27FC236}">
                <a16:creationId xmlns:a16="http://schemas.microsoft.com/office/drawing/2014/main" id="{7CEE3CBF-7D78-2F61-24D3-0345F75BE9FA}"/>
              </a:ext>
            </a:extLst>
          </p:cNvPr>
          <p:cNvSpPr txBox="1"/>
          <p:nvPr/>
        </p:nvSpPr>
        <p:spPr>
          <a:xfrm>
            <a:off x="9134939" y="2280092"/>
            <a:ext cx="470719" cy="369332"/>
          </a:xfrm>
          <a:prstGeom prst="rect">
            <a:avLst/>
          </a:prstGeom>
          <a:noFill/>
        </p:spPr>
        <p:txBody>
          <a:bodyPr wrap="square" rtlCol="0">
            <a:spAutoFit/>
          </a:bodyPr>
          <a:lstStyle/>
          <a:p>
            <a:r>
              <a:rPr lang="es-MX" dirty="0"/>
              <a:t>n</a:t>
            </a:r>
          </a:p>
        </p:txBody>
      </p:sp>
      <p:sp>
        <p:nvSpPr>
          <p:cNvPr id="88" name="CuadroTexto 87">
            <a:extLst>
              <a:ext uri="{FF2B5EF4-FFF2-40B4-BE49-F238E27FC236}">
                <a16:creationId xmlns:a16="http://schemas.microsoft.com/office/drawing/2014/main" id="{13D457C4-5EDD-78AB-7EE3-4C248DDF075F}"/>
              </a:ext>
            </a:extLst>
          </p:cNvPr>
          <p:cNvSpPr txBox="1"/>
          <p:nvPr/>
        </p:nvSpPr>
        <p:spPr>
          <a:xfrm>
            <a:off x="10070695" y="2329732"/>
            <a:ext cx="470719" cy="369332"/>
          </a:xfrm>
          <a:prstGeom prst="rect">
            <a:avLst/>
          </a:prstGeom>
          <a:noFill/>
        </p:spPr>
        <p:txBody>
          <a:bodyPr wrap="square" rtlCol="0">
            <a:spAutoFit/>
          </a:bodyPr>
          <a:lstStyle/>
          <a:p>
            <a:r>
              <a:rPr lang="es-MX" dirty="0"/>
              <a:t>1</a:t>
            </a:r>
          </a:p>
        </p:txBody>
      </p:sp>
      <p:sp>
        <p:nvSpPr>
          <p:cNvPr id="89" name="CuadroTexto 88">
            <a:extLst>
              <a:ext uri="{FF2B5EF4-FFF2-40B4-BE49-F238E27FC236}">
                <a16:creationId xmlns:a16="http://schemas.microsoft.com/office/drawing/2014/main" id="{CF85FE09-46C3-CAA9-D19E-2A5523D00449}"/>
              </a:ext>
            </a:extLst>
          </p:cNvPr>
          <p:cNvSpPr txBox="1"/>
          <p:nvPr/>
        </p:nvSpPr>
        <p:spPr>
          <a:xfrm>
            <a:off x="10070695" y="3070562"/>
            <a:ext cx="470719" cy="369332"/>
          </a:xfrm>
          <a:prstGeom prst="rect">
            <a:avLst/>
          </a:prstGeom>
          <a:noFill/>
        </p:spPr>
        <p:txBody>
          <a:bodyPr wrap="square" rtlCol="0">
            <a:spAutoFit/>
          </a:bodyPr>
          <a:lstStyle/>
          <a:p>
            <a:r>
              <a:rPr lang="es-MX" dirty="0"/>
              <a:t>n</a:t>
            </a:r>
          </a:p>
        </p:txBody>
      </p:sp>
      <p:sp>
        <p:nvSpPr>
          <p:cNvPr id="90" name="CuadroTexto 89">
            <a:extLst>
              <a:ext uri="{FF2B5EF4-FFF2-40B4-BE49-F238E27FC236}">
                <a16:creationId xmlns:a16="http://schemas.microsoft.com/office/drawing/2014/main" id="{9BE5C26C-E597-AB4D-3A46-3E751676A473}"/>
              </a:ext>
            </a:extLst>
          </p:cNvPr>
          <p:cNvSpPr txBox="1"/>
          <p:nvPr/>
        </p:nvSpPr>
        <p:spPr>
          <a:xfrm>
            <a:off x="11660496" y="3945016"/>
            <a:ext cx="470719" cy="369332"/>
          </a:xfrm>
          <a:prstGeom prst="rect">
            <a:avLst/>
          </a:prstGeom>
          <a:noFill/>
        </p:spPr>
        <p:txBody>
          <a:bodyPr wrap="square" rtlCol="0">
            <a:spAutoFit/>
          </a:bodyPr>
          <a:lstStyle/>
          <a:p>
            <a:r>
              <a:rPr lang="es-MX" dirty="0"/>
              <a:t>1</a:t>
            </a:r>
          </a:p>
        </p:txBody>
      </p:sp>
      <p:sp>
        <p:nvSpPr>
          <p:cNvPr id="92" name="CuadroTexto 91">
            <a:extLst>
              <a:ext uri="{FF2B5EF4-FFF2-40B4-BE49-F238E27FC236}">
                <a16:creationId xmlns:a16="http://schemas.microsoft.com/office/drawing/2014/main" id="{24DC211B-7DCA-7780-8EE8-C0D43639112C}"/>
              </a:ext>
            </a:extLst>
          </p:cNvPr>
          <p:cNvSpPr txBox="1"/>
          <p:nvPr/>
        </p:nvSpPr>
        <p:spPr>
          <a:xfrm>
            <a:off x="8032059" y="2481853"/>
            <a:ext cx="470719" cy="369332"/>
          </a:xfrm>
          <a:prstGeom prst="rect">
            <a:avLst/>
          </a:prstGeom>
          <a:noFill/>
        </p:spPr>
        <p:txBody>
          <a:bodyPr wrap="square" rtlCol="0">
            <a:spAutoFit/>
          </a:bodyPr>
          <a:lstStyle/>
          <a:p>
            <a:r>
              <a:rPr lang="es-MX" dirty="0"/>
              <a:t>1</a:t>
            </a:r>
          </a:p>
        </p:txBody>
      </p:sp>
      <p:sp>
        <p:nvSpPr>
          <p:cNvPr id="94" name="CuadroTexto 93">
            <a:extLst>
              <a:ext uri="{FF2B5EF4-FFF2-40B4-BE49-F238E27FC236}">
                <a16:creationId xmlns:a16="http://schemas.microsoft.com/office/drawing/2014/main" id="{FE02A071-59B8-CD06-E343-C8F9152A1932}"/>
              </a:ext>
            </a:extLst>
          </p:cNvPr>
          <p:cNvSpPr txBox="1"/>
          <p:nvPr/>
        </p:nvSpPr>
        <p:spPr>
          <a:xfrm>
            <a:off x="8576812" y="3446984"/>
            <a:ext cx="470719" cy="369332"/>
          </a:xfrm>
          <a:prstGeom prst="rect">
            <a:avLst/>
          </a:prstGeom>
          <a:noFill/>
        </p:spPr>
        <p:txBody>
          <a:bodyPr wrap="square" rtlCol="0">
            <a:spAutoFit/>
          </a:bodyPr>
          <a:lstStyle/>
          <a:p>
            <a:r>
              <a:rPr lang="es-MX" dirty="0"/>
              <a:t>1</a:t>
            </a:r>
          </a:p>
        </p:txBody>
      </p:sp>
      <p:sp>
        <p:nvSpPr>
          <p:cNvPr id="95" name="CuadroTexto 94">
            <a:extLst>
              <a:ext uri="{FF2B5EF4-FFF2-40B4-BE49-F238E27FC236}">
                <a16:creationId xmlns:a16="http://schemas.microsoft.com/office/drawing/2014/main" id="{3238F8C9-0068-F60C-965E-BB3A679B1E5B}"/>
              </a:ext>
            </a:extLst>
          </p:cNvPr>
          <p:cNvSpPr txBox="1"/>
          <p:nvPr/>
        </p:nvSpPr>
        <p:spPr>
          <a:xfrm>
            <a:off x="7748913" y="2401198"/>
            <a:ext cx="470719" cy="369332"/>
          </a:xfrm>
          <a:prstGeom prst="rect">
            <a:avLst/>
          </a:prstGeom>
          <a:noFill/>
        </p:spPr>
        <p:txBody>
          <a:bodyPr wrap="square" rtlCol="0">
            <a:spAutoFit/>
          </a:bodyPr>
          <a:lstStyle/>
          <a:p>
            <a:r>
              <a:rPr lang="es-MX" dirty="0"/>
              <a:t>1</a:t>
            </a:r>
          </a:p>
        </p:txBody>
      </p:sp>
      <p:sp>
        <p:nvSpPr>
          <p:cNvPr id="98" name="CuadroTexto 97">
            <a:extLst>
              <a:ext uri="{FF2B5EF4-FFF2-40B4-BE49-F238E27FC236}">
                <a16:creationId xmlns:a16="http://schemas.microsoft.com/office/drawing/2014/main" id="{471A2C9B-DF00-7281-556B-ADBB3EB5F201}"/>
              </a:ext>
            </a:extLst>
          </p:cNvPr>
          <p:cNvSpPr txBox="1"/>
          <p:nvPr/>
        </p:nvSpPr>
        <p:spPr>
          <a:xfrm>
            <a:off x="7743686" y="2905237"/>
            <a:ext cx="470719" cy="369332"/>
          </a:xfrm>
          <a:prstGeom prst="rect">
            <a:avLst/>
          </a:prstGeom>
          <a:noFill/>
        </p:spPr>
        <p:txBody>
          <a:bodyPr wrap="square" rtlCol="0">
            <a:spAutoFit/>
          </a:bodyPr>
          <a:lstStyle/>
          <a:p>
            <a:r>
              <a:rPr lang="es-MX" dirty="0"/>
              <a:t>n</a:t>
            </a:r>
          </a:p>
        </p:txBody>
      </p:sp>
      <p:sp>
        <p:nvSpPr>
          <p:cNvPr id="99" name="CuadroTexto 98">
            <a:extLst>
              <a:ext uri="{FF2B5EF4-FFF2-40B4-BE49-F238E27FC236}">
                <a16:creationId xmlns:a16="http://schemas.microsoft.com/office/drawing/2014/main" id="{8F9E73CB-8775-BCA8-7F41-14EE50B645D6}"/>
              </a:ext>
            </a:extLst>
          </p:cNvPr>
          <p:cNvSpPr txBox="1"/>
          <p:nvPr/>
        </p:nvSpPr>
        <p:spPr>
          <a:xfrm>
            <a:off x="8002922" y="3194720"/>
            <a:ext cx="470719" cy="369332"/>
          </a:xfrm>
          <a:prstGeom prst="rect">
            <a:avLst/>
          </a:prstGeom>
          <a:noFill/>
        </p:spPr>
        <p:txBody>
          <a:bodyPr wrap="square" rtlCol="0">
            <a:spAutoFit/>
          </a:bodyPr>
          <a:lstStyle/>
          <a:p>
            <a:r>
              <a:rPr lang="es-MX" dirty="0"/>
              <a:t>n</a:t>
            </a:r>
          </a:p>
        </p:txBody>
      </p:sp>
      <p:sp>
        <p:nvSpPr>
          <p:cNvPr id="101" name="CuadroTexto 100">
            <a:extLst>
              <a:ext uri="{FF2B5EF4-FFF2-40B4-BE49-F238E27FC236}">
                <a16:creationId xmlns:a16="http://schemas.microsoft.com/office/drawing/2014/main" id="{CD9ABD16-AEB9-53D5-11F3-2C418B88E33B}"/>
              </a:ext>
            </a:extLst>
          </p:cNvPr>
          <p:cNvSpPr txBox="1"/>
          <p:nvPr/>
        </p:nvSpPr>
        <p:spPr>
          <a:xfrm>
            <a:off x="9003230" y="4094479"/>
            <a:ext cx="470719" cy="369332"/>
          </a:xfrm>
          <a:prstGeom prst="rect">
            <a:avLst/>
          </a:prstGeom>
          <a:noFill/>
        </p:spPr>
        <p:txBody>
          <a:bodyPr wrap="square" rtlCol="0">
            <a:spAutoFit/>
          </a:bodyPr>
          <a:lstStyle/>
          <a:p>
            <a:r>
              <a:rPr lang="es-MX" dirty="0"/>
              <a:t>1</a:t>
            </a:r>
          </a:p>
        </p:txBody>
      </p:sp>
      <p:sp>
        <p:nvSpPr>
          <p:cNvPr id="102" name="CuadroTexto 101">
            <a:extLst>
              <a:ext uri="{FF2B5EF4-FFF2-40B4-BE49-F238E27FC236}">
                <a16:creationId xmlns:a16="http://schemas.microsoft.com/office/drawing/2014/main" id="{F93F56DF-86CB-9C9F-7DDB-7F62938CE526}"/>
              </a:ext>
            </a:extLst>
          </p:cNvPr>
          <p:cNvSpPr txBox="1"/>
          <p:nvPr/>
        </p:nvSpPr>
        <p:spPr>
          <a:xfrm>
            <a:off x="7879859" y="3259476"/>
            <a:ext cx="470719" cy="369332"/>
          </a:xfrm>
          <a:prstGeom prst="rect">
            <a:avLst/>
          </a:prstGeom>
          <a:noFill/>
        </p:spPr>
        <p:txBody>
          <a:bodyPr wrap="square" rtlCol="0">
            <a:spAutoFit/>
          </a:bodyPr>
          <a:lstStyle/>
          <a:p>
            <a:r>
              <a:rPr lang="es-MX" dirty="0"/>
              <a:t>1</a:t>
            </a:r>
          </a:p>
        </p:txBody>
      </p:sp>
      <p:sp>
        <p:nvSpPr>
          <p:cNvPr id="108" name="CuadroTexto 107">
            <a:extLst>
              <a:ext uri="{FF2B5EF4-FFF2-40B4-BE49-F238E27FC236}">
                <a16:creationId xmlns:a16="http://schemas.microsoft.com/office/drawing/2014/main" id="{D2885E6A-A66E-1305-5A69-8CBF64B98ACE}"/>
              </a:ext>
            </a:extLst>
          </p:cNvPr>
          <p:cNvSpPr txBox="1"/>
          <p:nvPr/>
        </p:nvSpPr>
        <p:spPr>
          <a:xfrm>
            <a:off x="9010565" y="4551406"/>
            <a:ext cx="470719" cy="369332"/>
          </a:xfrm>
          <a:prstGeom prst="rect">
            <a:avLst/>
          </a:prstGeom>
          <a:noFill/>
        </p:spPr>
        <p:txBody>
          <a:bodyPr wrap="square" rtlCol="0">
            <a:spAutoFit/>
          </a:bodyPr>
          <a:lstStyle/>
          <a:p>
            <a:r>
              <a:rPr lang="es-MX" dirty="0"/>
              <a:t>1</a:t>
            </a:r>
          </a:p>
        </p:txBody>
      </p:sp>
      <p:sp>
        <p:nvSpPr>
          <p:cNvPr id="114" name="CuadroTexto 113">
            <a:extLst>
              <a:ext uri="{FF2B5EF4-FFF2-40B4-BE49-F238E27FC236}">
                <a16:creationId xmlns:a16="http://schemas.microsoft.com/office/drawing/2014/main" id="{1261E73F-3415-DF4E-6896-1B0E2C839096}"/>
              </a:ext>
            </a:extLst>
          </p:cNvPr>
          <p:cNvSpPr txBox="1"/>
          <p:nvPr/>
        </p:nvSpPr>
        <p:spPr>
          <a:xfrm>
            <a:off x="7634820" y="3251824"/>
            <a:ext cx="528870" cy="369332"/>
          </a:xfrm>
          <a:prstGeom prst="rect">
            <a:avLst/>
          </a:prstGeom>
          <a:noFill/>
        </p:spPr>
        <p:txBody>
          <a:bodyPr wrap="square" rtlCol="0">
            <a:spAutoFit/>
          </a:bodyPr>
          <a:lstStyle/>
          <a:p>
            <a:r>
              <a:rPr lang="es-MX" dirty="0"/>
              <a:t>n</a:t>
            </a:r>
          </a:p>
        </p:txBody>
      </p:sp>
      <p:sp>
        <p:nvSpPr>
          <p:cNvPr id="116" name="CuadroTexto 115">
            <a:extLst>
              <a:ext uri="{FF2B5EF4-FFF2-40B4-BE49-F238E27FC236}">
                <a16:creationId xmlns:a16="http://schemas.microsoft.com/office/drawing/2014/main" id="{F225E100-D48B-C363-226D-E43F802CB824}"/>
              </a:ext>
            </a:extLst>
          </p:cNvPr>
          <p:cNvSpPr txBox="1"/>
          <p:nvPr/>
        </p:nvSpPr>
        <p:spPr>
          <a:xfrm>
            <a:off x="9844498" y="5257072"/>
            <a:ext cx="470719" cy="369332"/>
          </a:xfrm>
          <a:prstGeom prst="rect">
            <a:avLst/>
          </a:prstGeom>
          <a:noFill/>
        </p:spPr>
        <p:txBody>
          <a:bodyPr wrap="square" rtlCol="0">
            <a:spAutoFit/>
          </a:bodyPr>
          <a:lstStyle/>
          <a:p>
            <a:r>
              <a:rPr lang="es-MX" dirty="0"/>
              <a:t>1</a:t>
            </a:r>
          </a:p>
        </p:txBody>
      </p:sp>
      <p:sp>
        <p:nvSpPr>
          <p:cNvPr id="127" name="CuadroTexto 126">
            <a:extLst>
              <a:ext uri="{FF2B5EF4-FFF2-40B4-BE49-F238E27FC236}">
                <a16:creationId xmlns:a16="http://schemas.microsoft.com/office/drawing/2014/main" id="{8978E5EF-FED7-DD7A-C305-F58735BFEE6C}"/>
              </a:ext>
            </a:extLst>
          </p:cNvPr>
          <p:cNvSpPr txBox="1"/>
          <p:nvPr/>
        </p:nvSpPr>
        <p:spPr>
          <a:xfrm>
            <a:off x="7743685" y="3282816"/>
            <a:ext cx="470719" cy="369332"/>
          </a:xfrm>
          <a:prstGeom prst="rect">
            <a:avLst/>
          </a:prstGeom>
          <a:noFill/>
        </p:spPr>
        <p:txBody>
          <a:bodyPr wrap="square" rtlCol="0">
            <a:spAutoFit/>
          </a:bodyPr>
          <a:lstStyle/>
          <a:p>
            <a:r>
              <a:rPr lang="es-MX" dirty="0"/>
              <a:t>n</a:t>
            </a:r>
          </a:p>
        </p:txBody>
      </p:sp>
      <p:sp>
        <p:nvSpPr>
          <p:cNvPr id="130" name="CuadroTexto 129">
            <a:extLst>
              <a:ext uri="{FF2B5EF4-FFF2-40B4-BE49-F238E27FC236}">
                <a16:creationId xmlns:a16="http://schemas.microsoft.com/office/drawing/2014/main" id="{284D3378-23D3-5492-88A7-E6D490A7E89F}"/>
              </a:ext>
            </a:extLst>
          </p:cNvPr>
          <p:cNvSpPr txBox="1"/>
          <p:nvPr/>
        </p:nvSpPr>
        <p:spPr>
          <a:xfrm>
            <a:off x="10760265" y="3816316"/>
            <a:ext cx="470719" cy="369332"/>
          </a:xfrm>
          <a:prstGeom prst="rect">
            <a:avLst/>
          </a:prstGeom>
          <a:noFill/>
        </p:spPr>
        <p:txBody>
          <a:bodyPr wrap="square" rtlCol="0">
            <a:spAutoFit/>
          </a:bodyPr>
          <a:lstStyle/>
          <a:p>
            <a:r>
              <a:rPr lang="es-MX" dirty="0"/>
              <a:t>1</a:t>
            </a:r>
          </a:p>
        </p:txBody>
      </p:sp>
      <p:sp>
        <p:nvSpPr>
          <p:cNvPr id="137" name="CuadroTexto 136">
            <a:extLst>
              <a:ext uri="{FF2B5EF4-FFF2-40B4-BE49-F238E27FC236}">
                <a16:creationId xmlns:a16="http://schemas.microsoft.com/office/drawing/2014/main" id="{22F08CD0-9B42-5A1B-BEC0-733A8FCCEA74}"/>
              </a:ext>
            </a:extLst>
          </p:cNvPr>
          <p:cNvSpPr txBox="1"/>
          <p:nvPr/>
        </p:nvSpPr>
        <p:spPr>
          <a:xfrm>
            <a:off x="10259118" y="5455379"/>
            <a:ext cx="470719" cy="369332"/>
          </a:xfrm>
          <a:prstGeom prst="rect">
            <a:avLst/>
          </a:prstGeom>
          <a:noFill/>
        </p:spPr>
        <p:txBody>
          <a:bodyPr wrap="square" rtlCol="0">
            <a:spAutoFit/>
          </a:bodyPr>
          <a:lstStyle/>
          <a:p>
            <a:r>
              <a:rPr lang="es-MX" dirty="0"/>
              <a:t>1</a:t>
            </a:r>
          </a:p>
        </p:txBody>
      </p:sp>
      <p:sp>
        <p:nvSpPr>
          <p:cNvPr id="138" name="CuadroTexto 137">
            <a:extLst>
              <a:ext uri="{FF2B5EF4-FFF2-40B4-BE49-F238E27FC236}">
                <a16:creationId xmlns:a16="http://schemas.microsoft.com/office/drawing/2014/main" id="{88763AF4-028A-A468-5A90-BEE84FEC6D65}"/>
              </a:ext>
            </a:extLst>
          </p:cNvPr>
          <p:cNvSpPr txBox="1"/>
          <p:nvPr/>
        </p:nvSpPr>
        <p:spPr>
          <a:xfrm>
            <a:off x="10233176" y="5956066"/>
            <a:ext cx="470719" cy="369332"/>
          </a:xfrm>
          <a:prstGeom prst="rect">
            <a:avLst/>
          </a:prstGeom>
          <a:noFill/>
        </p:spPr>
        <p:txBody>
          <a:bodyPr wrap="square" rtlCol="0">
            <a:spAutoFit/>
          </a:bodyPr>
          <a:lstStyle/>
          <a:p>
            <a:r>
              <a:rPr lang="es-MX" dirty="0"/>
              <a:t>n</a:t>
            </a:r>
          </a:p>
        </p:txBody>
      </p:sp>
      <p:sp>
        <p:nvSpPr>
          <p:cNvPr id="141" name="CuadroTexto 140">
            <a:extLst>
              <a:ext uri="{FF2B5EF4-FFF2-40B4-BE49-F238E27FC236}">
                <a16:creationId xmlns:a16="http://schemas.microsoft.com/office/drawing/2014/main" id="{E349F2D4-6A6A-4308-A655-D66A2240DC9E}"/>
              </a:ext>
            </a:extLst>
          </p:cNvPr>
          <p:cNvSpPr txBox="1"/>
          <p:nvPr/>
        </p:nvSpPr>
        <p:spPr>
          <a:xfrm>
            <a:off x="7543003" y="5264308"/>
            <a:ext cx="470719" cy="369332"/>
          </a:xfrm>
          <a:prstGeom prst="rect">
            <a:avLst/>
          </a:prstGeom>
          <a:noFill/>
        </p:spPr>
        <p:txBody>
          <a:bodyPr wrap="square" rtlCol="0">
            <a:spAutoFit/>
          </a:bodyPr>
          <a:lstStyle/>
          <a:p>
            <a:r>
              <a:rPr lang="es-MX" dirty="0"/>
              <a:t>n</a:t>
            </a:r>
          </a:p>
        </p:txBody>
      </p:sp>
      <p:sp>
        <p:nvSpPr>
          <p:cNvPr id="144" name="CuadroTexto 143">
            <a:extLst>
              <a:ext uri="{FF2B5EF4-FFF2-40B4-BE49-F238E27FC236}">
                <a16:creationId xmlns:a16="http://schemas.microsoft.com/office/drawing/2014/main" id="{1EE4151B-2375-E7E0-FD45-BDC556877257}"/>
              </a:ext>
            </a:extLst>
          </p:cNvPr>
          <p:cNvSpPr txBox="1"/>
          <p:nvPr/>
        </p:nvSpPr>
        <p:spPr>
          <a:xfrm>
            <a:off x="8393852" y="5518515"/>
            <a:ext cx="470719" cy="369332"/>
          </a:xfrm>
          <a:prstGeom prst="rect">
            <a:avLst/>
          </a:prstGeom>
          <a:noFill/>
        </p:spPr>
        <p:txBody>
          <a:bodyPr wrap="square" rtlCol="0">
            <a:spAutoFit/>
          </a:bodyPr>
          <a:lstStyle/>
          <a:p>
            <a:r>
              <a:rPr lang="es-MX" dirty="0"/>
              <a:t>1</a:t>
            </a:r>
          </a:p>
        </p:txBody>
      </p:sp>
      <p:sp>
        <p:nvSpPr>
          <p:cNvPr id="147" name="CuadroTexto 146">
            <a:extLst>
              <a:ext uri="{FF2B5EF4-FFF2-40B4-BE49-F238E27FC236}">
                <a16:creationId xmlns:a16="http://schemas.microsoft.com/office/drawing/2014/main" id="{4659E10C-5AB3-A82F-E096-71597F6C6740}"/>
              </a:ext>
            </a:extLst>
          </p:cNvPr>
          <p:cNvSpPr txBox="1"/>
          <p:nvPr/>
        </p:nvSpPr>
        <p:spPr>
          <a:xfrm>
            <a:off x="7427808" y="2535597"/>
            <a:ext cx="470719" cy="369332"/>
          </a:xfrm>
          <a:prstGeom prst="rect">
            <a:avLst/>
          </a:prstGeom>
          <a:noFill/>
        </p:spPr>
        <p:txBody>
          <a:bodyPr wrap="square" rtlCol="0">
            <a:spAutoFit/>
          </a:bodyPr>
          <a:lstStyle/>
          <a:p>
            <a:r>
              <a:rPr lang="es-MX" dirty="0"/>
              <a:t>1</a:t>
            </a:r>
          </a:p>
        </p:txBody>
      </p:sp>
      <p:sp>
        <p:nvSpPr>
          <p:cNvPr id="153" name="CuadroTexto 152">
            <a:extLst>
              <a:ext uri="{FF2B5EF4-FFF2-40B4-BE49-F238E27FC236}">
                <a16:creationId xmlns:a16="http://schemas.microsoft.com/office/drawing/2014/main" id="{CDDE323B-C4D0-178D-ED17-C8A3A3164F5C}"/>
              </a:ext>
            </a:extLst>
          </p:cNvPr>
          <p:cNvSpPr txBox="1"/>
          <p:nvPr/>
        </p:nvSpPr>
        <p:spPr>
          <a:xfrm>
            <a:off x="6738551" y="2629557"/>
            <a:ext cx="470719" cy="369332"/>
          </a:xfrm>
          <a:prstGeom prst="rect">
            <a:avLst/>
          </a:prstGeom>
          <a:noFill/>
        </p:spPr>
        <p:txBody>
          <a:bodyPr wrap="square" rtlCol="0">
            <a:spAutoFit/>
          </a:bodyPr>
          <a:lstStyle/>
          <a:p>
            <a:r>
              <a:rPr lang="es-MX" dirty="0"/>
              <a:t>1</a:t>
            </a:r>
          </a:p>
        </p:txBody>
      </p:sp>
      <p:sp>
        <p:nvSpPr>
          <p:cNvPr id="154" name="CuadroTexto 153">
            <a:extLst>
              <a:ext uri="{FF2B5EF4-FFF2-40B4-BE49-F238E27FC236}">
                <a16:creationId xmlns:a16="http://schemas.microsoft.com/office/drawing/2014/main" id="{C1E5A191-0859-AEBA-3B1B-6DEDDEEBEA4F}"/>
              </a:ext>
            </a:extLst>
          </p:cNvPr>
          <p:cNvSpPr txBox="1"/>
          <p:nvPr/>
        </p:nvSpPr>
        <p:spPr>
          <a:xfrm>
            <a:off x="7419415" y="3166573"/>
            <a:ext cx="470719" cy="369332"/>
          </a:xfrm>
          <a:prstGeom prst="rect">
            <a:avLst/>
          </a:prstGeom>
          <a:noFill/>
        </p:spPr>
        <p:txBody>
          <a:bodyPr wrap="square" rtlCol="0">
            <a:spAutoFit/>
          </a:bodyPr>
          <a:lstStyle/>
          <a:p>
            <a:r>
              <a:rPr lang="es-MX" dirty="0"/>
              <a:t>n</a:t>
            </a:r>
          </a:p>
        </p:txBody>
      </p:sp>
      <p:sp>
        <p:nvSpPr>
          <p:cNvPr id="159" name="CuadroTexto 158">
            <a:extLst>
              <a:ext uri="{FF2B5EF4-FFF2-40B4-BE49-F238E27FC236}">
                <a16:creationId xmlns:a16="http://schemas.microsoft.com/office/drawing/2014/main" id="{70B8546D-DC77-1D57-60D2-101F1D243538}"/>
              </a:ext>
            </a:extLst>
          </p:cNvPr>
          <p:cNvSpPr txBox="1"/>
          <p:nvPr/>
        </p:nvSpPr>
        <p:spPr>
          <a:xfrm>
            <a:off x="6310089" y="2971041"/>
            <a:ext cx="470719" cy="369332"/>
          </a:xfrm>
          <a:prstGeom prst="rect">
            <a:avLst/>
          </a:prstGeom>
          <a:noFill/>
        </p:spPr>
        <p:txBody>
          <a:bodyPr wrap="square" rtlCol="0">
            <a:spAutoFit/>
          </a:bodyPr>
          <a:lstStyle/>
          <a:p>
            <a:r>
              <a:rPr lang="es-MX" dirty="0"/>
              <a:t>1</a:t>
            </a:r>
          </a:p>
        </p:txBody>
      </p:sp>
      <p:sp>
        <p:nvSpPr>
          <p:cNvPr id="163" name="CuadroTexto 162">
            <a:extLst>
              <a:ext uri="{FF2B5EF4-FFF2-40B4-BE49-F238E27FC236}">
                <a16:creationId xmlns:a16="http://schemas.microsoft.com/office/drawing/2014/main" id="{A3336F57-1F95-6592-BA1C-EFDE3A5C3FA3}"/>
              </a:ext>
            </a:extLst>
          </p:cNvPr>
          <p:cNvSpPr txBox="1"/>
          <p:nvPr/>
        </p:nvSpPr>
        <p:spPr>
          <a:xfrm>
            <a:off x="7361287" y="3964740"/>
            <a:ext cx="470719" cy="369332"/>
          </a:xfrm>
          <a:prstGeom prst="rect">
            <a:avLst/>
          </a:prstGeom>
          <a:noFill/>
        </p:spPr>
        <p:txBody>
          <a:bodyPr wrap="square" rtlCol="0">
            <a:spAutoFit/>
          </a:bodyPr>
          <a:lstStyle/>
          <a:p>
            <a:r>
              <a:rPr lang="es-MX" dirty="0"/>
              <a:t>1</a:t>
            </a:r>
          </a:p>
        </p:txBody>
      </p:sp>
      <p:sp>
        <p:nvSpPr>
          <p:cNvPr id="165" name="CuadroTexto 164">
            <a:extLst>
              <a:ext uri="{FF2B5EF4-FFF2-40B4-BE49-F238E27FC236}">
                <a16:creationId xmlns:a16="http://schemas.microsoft.com/office/drawing/2014/main" id="{78D92F9D-482B-87F7-FBED-223820EEAC1D}"/>
              </a:ext>
            </a:extLst>
          </p:cNvPr>
          <p:cNvSpPr txBox="1"/>
          <p:nvPr/>
        </p:nvSpPr>
        <p:spPr>
          <a:xfrm>
            <a:off x="6586146" y="4044862"/>
            <a:ext cx="470719" cy="369332"/>
          </a:xfrm>
          <a:prstGeom prst="rect">
            <a:avLst/>
          </a:prstGeom>
          <a:noFill/>
        </p:spPr>
        <p:txBody>
          <a:bodyPr wrap="square" rtlCol="0">
            <a:spAutoFit/>
          </a:bodyPr>
          <a:lstStyle/>
          <a:p>
            <a:r>
              <a:rPr lang="es-MX" dirty="0"/>
              <a:t>n</a:t>
            </a:r>
          </a:p>
        </p:txBody>
      </p:sp>
      <p:sp>
        <p:nvSpPr>
          <p:cNvPr id="166" name="CuadroTexto 165">
            <a:extLst>
              <a:ext uri="{FF2B5EF4-FFF2-40B4-BE49-F238E27FC236}">
                <a16:creationId xmlns:a16="http://schemas.microsoft.com/office/drawing/2014/main" id="{A57997B5-3FFC-CDBA-BAA1-BB1D34745852}"/>
              </a:ext>
            </a:extLst>
          </p:cNvPr>
          <p:cNvSpPr txBox="1"/>
          <p:nvPr/>
        </p:nvSpPr>
        <p:spPr>
          <a:xfrm>
            <a:off x="4546712" y="4065753"/>
            <a:ext cx="332276" cy="370385"/>
          </a:xfrm>
          <a:prstGeom prst="rect">
            <a:avLst/>
          </a:prstGeom>
          <a:noFill/>
        </p:spPr>
        <p:txBody>
          <a:bodyPr wrap="square" rtlCol="0">
            <a:spAutoFit/>
          </a:bodyPr>
          <a:lstStyle/>
          <a:p>
            <a:r>
              <a:rPr lang="es-MX" dirty="0"/>
              <a:t>n</a:t>
            </a:r>
          </a:p>
        </p:txBody>
      </p:sp>
      <p:sp>
        <p:nvSpPr>
          <p:cNvPr id="168" name="CuadroTexto 167">
            <a:extLst>
              <a:ext uri="{FF2B5EF4-FFF2-40B4-BE49-F238E27FC236}">
                <a16:creationId xmlns:a16="http://schemas.microsoft.com/office/drawing/2014/main" id="{D05DE9EC-6BF0-5199-F33A-96478EAD1DB2}"/>
              </a:ext>
            </a:extLst>
          </p:cNvPr>
          <p:cNvSpPr txBox="1"/>
          <p:nvPr/>
        </p:nvSpPr>
        <p:spPr>
          <a:xfrm>
            <a:off x="5858516" y="4059585"/>
            <a:ext cx="470719" cy="369332"/>
          </a:xfrm>
          <a:prstGeom prst="rect">
            <a:avLst/>
          </a:prstGeom>
          <a:noFill/>
        </p:spPr>
        <p:txBody>
          <a:bodyPr wrap="square" rtlCol="0">
            <a:spAutoFit/>
          </a:bodyPr>
          <a:lstStyle/>
          <a:p>
            <a:r>
              <a:rPr lang="es-MX" dirty="0"/>
              <a:t>1</a:t>
            </a:r>
          </a:p>
        </p:txBody>
      </p:sp>
      <p:sp>
        <p:nvSpPr>
          <p:cNvPr id="171" name="CuadroTexto 170">
            <a:extLst>
              <a:ext uri="{FF2B5EF4-FFF2-40B4-BE49-F238E27FC236}">
                <a16:creationId xmlns:a16="http://schemas.microsoft.com/office/drawing/2014/main" id="{4A9E5FC4-5A06-99D7-2D3E-1AF036F1EEC4}"/>
              </a:ext>
            </a:extLst>
          </p:cNvPr>
          <p:cNvSpPr txBox="1"/>
          <p:nvPr/>
        </p:nvSpPr>
        <p:spPr>
          <a:xfrm>
            <a:off x="4248561" y="4334519"/>
            <a:ext cx="332276" cy="370385"/>
          </a:xfrm>
          <a:prstGeom prst="rect">
            <a:avLst/>
          </a:prstGeom>
          <a:noFill/>
        </p:spPr>
        <p:txBody>
          <a:bodyPr wrap="square" rtlCol="0">
            <a:spAutoFit/>
          </a:bodyPr>
          <a:lstStyle/>
          <a:p>
            <a:r>
              <a:rPr lang="es-MX" dirty="0"/>
              <a:t>n</a:t>
            </a:r>
          </a:p>
        </p:txBody>
      </p:sp>
      <p:sp>
        <p:nvSpPr>
          <p:cNvPr id="175" name="CuadroTexto 174">
            <a:extLst>
              <a:ext uri="{FF2B5EF4-FFF2-40B4-BE49-F238E27FC236}">
                <a16:creationId xmlns:a16="http://schemas.microsoft.com/office/drawing/2014/main" id="{62F249FB-5989-2881-0875-79979EDEAF38}"/>
              </a:ext>
            </a:extLst>
          </p:cNvPr>
          <p:cNvSpPr txBox="1"/>
          <p:nvPr/>
        </p:nvSpPr>
        <p:spPr>
          <a:xfrm>
            <a:off x="4262240" y="5204243"/>
            <a:ext cx="466567" cy="370385"/>
          </a:xfrm>
          <a:prstGeom prst="rect">
            <a:avLst/>
          </a:prstGeom>
          <a:noFill/>
        </p:spPr>
        <p:txBody>
          <a:bodyPr wrap="square" rtlCol="0">
            <a:spAutoFit/>
          </a:bodyPr>
          <a:lstStyle/>
          <a:p>
            <a:r>
              <a:rPr lang="es-MX" dirty="0"/>
              <a:t>m</a:t>
            </a:r>
          </a:p>
        </p:txBody>
      </p:sp>
      <p:sp>
        <p:nvSpPr>
          <p:cNvPr id="178" name="CuadroTexto 177">
            <a:extLst>
              <a:ext uri="{FF2B5EF4-FFF2-40B4-BE49-F238E27FC236}">
                <a16:creationId xmlns:a16="http://schemas.microsoft.com/office/drawing/2014/main" id="{618027FA-78CA-3E95-7EE6-2FC4571D1C2A}"/>
              </a:ext>
            </a:extLst>
          </p:cNvPr>
          <p:cNvSpPr txBox="1"/>
          <p:nvPr/>
        </p:nvSpPr>
        <p:spPr>
          <a:xfrm>
            <a:off x="4536311" y="5391249"/>
            <a:ext cx="332276" cy="370385"/>
          </a:xfrm>
          <a:prstGeom prst="rect">
            <a:avLst/>
          </a:prstGeom>
          <a:noFill/>
        </p:spPr>
        <p:txBody>
          <a:bodyPr wrap="square" rtlCol="0">
            <a:spAutoFit/>
          </a:bodyPr>
          <a:lstStyle/>
          <a:p>
            <a:r>
              <a:rPr lang="es-MX" dirty="0"/>
              <a:t>n</a:t>
            </a:r>
          </a:p>
        </p:txBody>
      </p:sp>
      <p:sp>
        <p:nvSpPr>
          <p:cNvPr id="180" name="CuadroTexto 179">
            <a:extLst>
              <a:ext uri="{FF2B5EF4-FFF2-40B4-BE49-F238E27FC236}">
                <a16:creationId xmlns:a16="http://schemas.microsoft.com/office/drawing/2014/main" id="{03D5795F-91F0-C18C-3AA6-043200FA7386}"/>
              </a:ext>
            </a:extLst>
          </p:cNvPr>
          <p:cNvSpPr txBox="1"/>
          <p:nvPr/>
        </p:nvSpPr>
        <p:spPr>
          <a:xfrm>
            <a:off x="5573778" y="5505809"/>
            <a:ext cx="470719" cy="369332"/>
          </a:xfrm>
          <a:prstGeom prst="rect">
            <a:avLst/>
          </a:prstGeom>
          <a:noFill/>
        </p:spPr>
        <p:txBody>
          <a:bodyPr wrap="square" rtlCol="0">
            <a:spAutoFit/>
          </a:bodyPr>
          <a:lstStyle/>
          <a:p>
            <a:r>
              <a:rPr lang="es-MX" dirty="0"/>
              <a:t>1</a:t>
            </a:r>
          </a:p>
        </p:txBody>
      </p:sp>
      <p:sp>
        <p:nvSpPr>
          <p:cNvPr id="182" name="CuadroTexto 181">
            <a:extLst>
              <a:ext uri="{FF2B5EF4-FFF2-40B4-BE49-F238E27FC236}">
                <a16:creationId xmlns:a16="http://schemas.microsoft.com/office/drawing/2014/main" id="{A82ED814-58B1-7249-2E1F-0A6C61312C92}"/>
              </a:ext>
            </a:extLst>
          </p:cNvPr>
          <p:cNvSpPr txBox="1"/>
          <p:nvPr/>
        </p:nvSpPr>
        <p:spPr>
          <a:xfrm>
            <a:off x="6262473" y="4639485"/>
            <a:ext cx="470719" cy="369332"/>
          </a:xfrm>
          <a:prstGeom prst="rect">
            <a:avLst/>
          </a:prstGeom>
          <a:noFill/>
        </p:spPr>
        <p:txBody>
          <a:bodyPr wrap="square" rtlCol="0">
            <a:spAutoFit/>
          </a:bodyPr>
          <a:lstStyle/>
          <a:p>
            <a:r>
              <a:rPr lang="es-MX" dirty="0"/>
              <a:t>1</a:t>
            </a:r>
          </a:p>
        </p:txBody>
      </p:sp>
      <p:sp>
        <p:nvSpPr>
          <p:cNvPr id="184" name="CuadroTexto 183">
            <a:extLst>
              <a:ext uri="{FF2B5EF4-FFF2-40B4-BE49-F238E27FC236}">
                <a16:creationId xmlns:a16="http://schemas.microsoft.com/office/drawing/2014/main" id="{E4AFC24C-6382-5B7F-CAEA-8ED6E1AF74E5}"/>
              </a:ext>
            </a:extLst>
          </p:cNvPr>
          <p:cNvSpPr txBox="1"/>
          <p:nvPr/>
        </p:nvSpPr>
        <p:spPr>
          <a:xfrm>
            <a:off x="6138790" y="5270713"/>
            <a:ext cx="470719" cy="369332"/>
          </a:xfrm>
          <a:prstGeom prst="rect">
            <a:avLst/>
          </a:prstGeom>
          <a:noFill/>
        </p:spPr>
        <p:txBody>
          <a:bodyPr wrap="square" rtlCol="0">
            <a:spAutoFit/>
          </a:bodyPr>
          <a:lstStyle/>
          <a:p>
            <a:r>
              <a:rPr lang="es-MX" dirty="0"/>
              <a:t>1</a:t>
            </a:r>
          </a:p>
        </p:txBody>
      </p:sp>
      <p:sp>
        <p:nvSpPr>
          <p:cNvPr id="186" name="CuadroTexto 185">
            <a:extLst>
              <a:ext uri="{FF2B5EF4-FFF2-40B4-BE49-F238E27FC236}">
                <a16:creationId xmlns:a16="http://schemas.microsoft.com/office/drawing/2014/main" id="{7358123F-4E2F-8DE1-3300-A606511E3687}"/>
              </a:ext>
            </a:extLst>
          </p:cNvPr>
          <p:cNvSpPr txBox="1"/>
          <p:nvPr/>
        </p:nvSpPr>
        <p:spPr>
          <a:xfrm>
            <a:off x="4564790" y="6021783"/>
            <a:ext cx="470719" cy="369332"/>
          </a:xfrm>
          <a:prstGeom prst="rect">
            <a:avLst/>
          </a:prstGeom>
          <a:noFill/>
        </p:spPr>
        <p:txBody>
          <a:bodyPr wrap="square" rtlCol="0">
            <a:spAutoFit/>
          </a:bodyPr>
          <a:lstStyle/>
          <a:p>
            <a:r>
              <a:rPr lang="es-MX" dirty="0"/>
              <a:t>1</a:t>
            </a:r>
          </a:p>
        </p:txBody>
      </p:sp>
      <p:sp>
        <p:nvSpPr>
          <p:cNvPr id="188" name="CuadroTexto 187">
            <a:extLst>
              <a:ext uri="{FF2B5EF4-FFF2-40B4-BE49-F238E27FC236}">
                <a16:creationId xmlns:a16="http://schemas.microsoft.com/office/drawing/2014/main" id="{9C7D300D-0A39-2BF8-F7DA-F90C76F82321}"/>
              </a:ext>
            </a:extLst>
          </p:cNvPr>
          <p:cNvSpPr txBox="1"/>
          <p:nvPr/>
        </p:nvSpPr>
        <p:spPr>
          <a:xfrm>
            <a:off x="3948754" y="5548336"/>
            <a:ext cx="470719" cy="369332"/>
          </a:xfrm>
          <a:prstGeom prst="rect">
            <a:avLst/>
          </a:prstGeom>
          <a:noFill/>
        </p:spPr>
        <p:txBody>
          <a:bodyPr wrap="square" rtlCol="0">
            <a:spAutoFit/>
          </a:bodyPr>
          <a:lstStyle/>
          <a:p>
            <a:r>
              <a:rPr lang="es-MX" dirty="0"/>
              <a:t>n</a:t>
            </a:r>
          </a:p>
        </p:txBody>
      </p:sp>
      <p:sp>
        <p:nvSpPr>
          <p:cNvPr id="190" name="CuadroTexto 189">
            <a:extLst>
              <a:ext uri="{FF2B5EF4-FFF2-40B4-BE49-F238E27FC236}">
                <a16:creationId xmlns:a16="http://schemas.microsoft.com/office/drawing/2014/main" id="{3461E471-4BE8-2B55-8979-AD5E95CBC41E}"/>
              </a:ext>
            </a:extLst>
          </p:cNvPr>
          <p:cNvSpPr txBox="1"/>
          <p:nvPr/>
        </p:nvSpPr>
        <p:spPr>
          <a:xfrm>
            <a:off x="6602728" y="6060860"/>
            <a:ext cx="470719" cy="369332"/>
          </a:xfrm>
          <a:prstGeom prst="rect">
            <a:avLst/>
          </a:prstGeom>
          <a:noFill/>
        </p:spPr>
        <p:txBody>
          <a:bodyPr wrap="square" rtlCol="0">
            <a:spAutoFit/>
          </a:bodyPr>
          <a:lstStyle/>
          <a:p>
            <a:r>
              <a:rPr lang="es-MX" dirty="0"/>
              <a:t>1</a:t>
            </a:r>
          </a:p>
        </p:txBody>
      </p:sp>
      <p:sp>
        <p:nvSpPr>
          <p:cNvPr id="194" name="CuadroTexto 193">
            <a:extLst>
              <a:ext uri="{FF2B5EF4-FFF2-40B4-BE49-F238E27FC236}">
                <a16:creationId xmlns:a16="http://schemas.microsoft.com/office/drawing/2014/main" id="{83C9E468-81AB-9179-BBCA-C096768A9434}"/>
              </a:ext>
            </a:extLst>
          </p:cNvPr>
          <p:cNvSpPr txBox="1"/>
          <p:nvPr/>
        </p:nvSpPr>
        <p:spPr>
          <a:xfrm>
            <a:off x="5390436" y="5936920"/>
            <a:ext cx="385901" cy="376226"/>
          </a:xfrm>
          <a:prstGeom prst="rect">
            <a:avLst/>
          </a:prstGeom>
          <a:noFill/>
        </p:spPr>
        <p:txBody>
          <a:bodyPr wrap="square" rtlCol="0">
            <a:spAutoFit/>
          </a:bodyPr>
          <a:lstStyle/>
          <a:p>
            <a:r>
              <a:rPr lang="es-MX" dirty="0"/>
              <a:t>1</a:t>
            </a:r>
          </a:p>
        </p:txBody>
      </p:sp>
      <p:sp>
        <p:nvSpPr>
          <p:cNvPr id="195" name="CuadroTexto 194">
            <a:extLst>
              <a:ext uri="{FF2B5EF4-FFF2-40B4-BE49-F238E27FC236}">
                <a16:creationId xmlns:a16="http://schemas.microsoft.com/office/drawing/2014/main" id="{4A63AC08-4F4B-4F2A-47CE-DC1819264435}"/>
              </a:ext>
            </a:extLst>
          </p:cNvPr>
          <p:cNvSpPr txBox="1"/>
          <p:nvPr/>
        </p:nvSpPr>
        <p:spPr>
          <a:xfrm>
            <a:off x="4292444" y="3941744"/>
            <a:ext cx="332276" cy="370385"/>
          </a:xfrm>
          <a:prstGeom prst="rect">
            <a:avLst/>
          </a:prstGeom>
          <a:noFill/>
        </p:spPr>
        <p:txBody>
          <a:bodyPr wrap="square" rtlCol="0">
            <a:spAutoFit/>
          </a:bodyPr>
          <a:lstStyle/>
          <a:p>
            <a:r>
              <a:rPr lang="es-MX" dirty="0"/>
              <a:t>n</a:t>
            </a:r>
          </a:p>
        </p:txBody>
      </p:sp>
      <p:sp>
        <p:nvSpPr>
          <p:cNvPr id="196" name="CuadroTexto 195">
            <a:extLst>
              <a:ext uri="{FF2B5EF4-FFF2-40B4-BE49-F238E27FC236}">
                <a16:creationId xmlns:a16="http://schemas.microsoft.com/office/drawing/2014/main" id="{D65F1868-DE24-9CB8-F3D5-156A01589520}"/>
              </a:ext>
            </a:extLst>
          </p:cNvPr>
          <p:cNvSpPr txBox="1"/>
          <p:nvPr/>
        </p:nvSpPr>
        <p:spPr>
          <a:xfrm>
            <a:off x="4792890" y="3644286"/>
            <a:ext cx="475917" cy="370385"/>
          </a:xfrm>
          <a:prstGeom prst="rect">
            <a:avLst/>
          </a:prstGeom>
          <a:noFill/>
        </p:spPr>
        <p:txBody>
          <a:bodyPr wrap="square" rtlCol="0">
            <a:spAutoFit/>
          </a:bodyPr>
          <a:lstStyle/>
          <a:p>
            <a:r>
              <a:rPr lang="es-MX" dirty="0"/>
              <a:t>m</a:t>
            </a:r>
          </a:p>
        </p:txBody>
      </p:sp>
      <p:sp>
        <p:nvSpPr>
          <p:cNvPr id="197" name="CuadroTexto 196">
            <a:extLst>
              <a:ext uri="{FF2B5EF4-FFF2-40B4-BE49-F238E27FC236}">
                <a16:creationId xmlns:a16="http://schemas.microsoft.com/office/drawing/2014/main" id="{A29933E8-9352-27BA-01E8-D80B0FE959D7}"/>
              </a:ext>
            </a:extLst>
          </p:cNvPr>
          <p:cNvSpPr txBox="1"/>
          <p:nvPr/>
        </p:nvSpPr>
        <p:spPr>
          <a:xfrm>
            <a:off x="6605489" y="2325519"/>
            <a:ext cx="470719" cy="369332"/>
          </a:xfrm>
          <a:prstGeom prst="rect">
            <a:avLst/>
          </a:prstGeom>
          <a:noFill/>
        </p:spPr>
        <p:txBody>
          <a:bodyPr wrap="square" rtlCol="0">
            <a:spAutoFit/>
          </a:bodyPr>
          <a:lstStyle/>
          <a:p>
            <a:r>
              <a:rPr lang="es-MX" dirty="0"/>
              <a:t>1</a:t>
            </a:r>
          </a:p>
        </p:txBody>
      </p:sp>
      <p:sp>
        <p:nvSpPr>
          <p:cNvPr id="198" name="CuadroTexto 197">
            <a:extLst>
              <a:ext uri="{FF2B5EF4-FFF2-40B4-BE49-F238E27FC236}">
                <a16:creationId xmlns:a16="http://schemas.microsoft.com/office/drawing/2014/main" id="{88DF8FCB-2040-25E0-A99A-A3880439F168}"/>
              </a:ext>
            </a:extLst>
          </p:cNvPr>
          <p:cNvSpPr txBox="1"/>
          <p:nvPr/>
        </p:nvSpPr>
        <p:spPr>
          <a:xfrm>
            <a:off x="6158277" y="3413471"/>
            <a:ext cx="470719" cy="369332"/>
          </a:xfrm>
          <a:prstGeom prst="rect">
            <a:avLst/>
          </a:prstGeom>
          <a:noFill/>
        </p:spPr>
        <p:txBody>
          <a:bodyPr wrap="square" rtlCol="0">
            <a:spAutoFit/>
          </a:bodyPr>
          <a:lstStyle/>
          <a:p>
            <a:r>
              <a:rPr lang="es-MX" dirty="0"/>
              <a:t>n</a:t>
            </a:r>
          </a:p>
        </p:txBody>
      </p:sp>
      <p:sp>
        <p:nvSpPr>
          <p:cNvPr id="200" name="CuadroTexto 199">
            <a:extLst>
              <a:ext uri="{FF2B5EF4-FFF2-40B4-BE49-F238E27FC236}">
                <a16:creationId xmlns:a16="http://schemas.microsoft.com/office/drawing/2014/main" id="{25D3C303-D7B1-1EE6-B2F7-2BC24359DB45}"/>
              </a:ext>
            </a:extLst>
          </p:cNvPr>
          <p:cNvSpPr txBox="1"/>
          <p:nvPr/>
        </p:nvSpPr>
        <p:spPr>
          <a:xfrm>
            <a:off x="8277251" y="2322363"/>
            <a:ext cx="470719" cy="369332"/>
          </a:xfrm>
          <a:prstGeom prst="rect">
            <a:avLst/>
          </a:prstGeom>
          <a:noFill/>
        </p:spPr>
        <p:txBody>
          <a:bodyPr wrap="square" rtlCol="0">
            <a:spAutoFit/>
          </a:bodyPr>
          <a:lstStyle/>
          <a:p>
            <a:r>
              <a:rPr lang="es-MX" dirty="0"/>
              <a:t>1</a:t>
            </a:r>
          </a:p>
        </p:txBody>
      </p:sp>
      <p:sp>
        <p:nvSpPr>
          <p:cNvPr id="203" name="CuadroTexto 202">
            <a:extLst>
              <a:ext uri="{FF2B5EF4-FFF2-40B4-BE49-F238E27FC236}">
                <a16:creationId xmlns:a16="http://schemas.microsoft.com/office/drawing/2014/main" id="{1D7F724C-E052-1392-B552-CD1006C8235A}"/>
              </a:ext>
            </a:extLst>
          </p:cNvPr>
          <p:cNvSpPr txBox="1"/>
          <p:nvPr/>
        </p:nvSpPr>
        <p:spPr>
          <a:xfrm>
            <a:off x="6474874" y="1621118"/>
            <a:ext cx="470719" cy="369332"/>
          </a:xfrm>
          <a:prstGeom prst="rect">
            <a:avLst/>
          </a:prstGeom>
          <a:noFill/>
        </p:spPr>
        <p:txBody>
          <a:bodyPr wrap="square" rtlCol="0">
            <a:spAutoFit/>
          </a:bodyPr>
          <a:lstStyle/>
          <a:p>
            <a:r>
              <a:rPr lang="es-MX" dirty="0"/>
              <a:t>n</a:t>
            </a:r>
          </a:p>
        </p:txBody>
      </p:sp>
      <p:sp>
        <p:nvSpPr>
          <p:cNvPr id="206" name="CuadroTexto 205">
            <a:extLst>
              <a:ext uri="{FF2B5EF4-FFF2-40B4-BE49-F238E27FC236}">
                <a16:creationId xmlns:a16="http://schemas.microsoft.com/office/drawing/2014/main" id="{4C0D2566-4FF5-EB15-AF4A-DCF82549F849}"/>
              </a:ext>
            </a:extLst>
          </p:cNvPr>
          <p:cNvSpPr txBox="1"/>
          <p:nvPr/>
        </p:nvSpPr>
        <p:spPr>
          <a:xfrm>
            <a:off x="5654032" y="1655609"/>
            <a:ext cx="470719" cy="369332"/>
          </a:xfrm>
          <a:prstGeom prst="rect">
            <a:avLst/>
          </a:prstGeom>
          <a:noFill/>
        </p:spPr>
        <p:txBody>
          <a:bodyPr wrap="square" rtlCol="0">
            <a:spAutoFit/>
          </a:bodyPr>
          <a:lstStyle/>
          <a:p>
            <a:r>
              <a:rPr lang="es-MX" dirty="0"/>
              <a:t>1</a:t>
            </a:r>
          </a:p>
        </p:txBody>
      </p:sp>
      <p:sp>
        <p:nvSpPr>
          <p:cNvPr id="211" name="CuadroTexto 210">
            <a:extLst>
              <a:ext uri="{FF2B5EF4-FFF2-40B4-BE49-F238E27FC236}">
                <a16:creationId xmlns:a16="http://schemas.microsoft.com/office/drawing/2014/main" id="{553F3711-2AAB-5AEE-8131-754A5DC1ED61}"/>
              </a:ext>
            </a:extLst>
          </p:cNvPr>
          <p:cNvSpPr txBox="1"/>
          <p:nvPr/>
        </p:nvSpPr>
        <p:spPr>
          <a:xfrm>
            <a:off x="4616869" y="1619135"/>
            <a:ext cx="470719" cy="369332"/>
          </a:xfrm>
          <a:prstGeom prst="rect">
            <a:avLst/>
          </a:prstGeom>
          <a:noFill/>
        </p:spPr>
        <p:txBody>
          <a:bodyPr wrap="square" rtlCol="0">
            <a:spAutoFit/>
          </a:bodyPr>
          <a:lstStyle/>
          <a:p>
            <a:r>
              <a:rPr lang="es-MX" dirty="0"/>
              <a:t>n</a:t>
            </a:r>
          </a:p>
        </p:txBody>
      </p:sp>
      <p:sp>
        <p:nvSpPr>
          <p:cNvPr id="212" name="CuadroTexto 211">
            <a:extLst>
              <a:ext uri="{FF2B5EF4-FFF2-40B4-BE49-F238E27FC236}">
                <a16:creationId xmlns:a16="http://schemas.microsoft.com/office/drawing/2014/main" id="{2FDB6980-E651-E9F2-11EF-762D27BC4E67}"/>
              </a:ext>
            </a:extLst>
          </p:cNvPr>
          <p:cNvSpPr txBox="1"/>
          <p:nvPr/>
        </p:nvSpPr>
        <p:spPr>
          <a:xfrm>
            <a:off x="3651378" y="1655037"/>
            <a:ext cx="470719" cy="369332"/>
          </a:xfrm>
          <a:prstGeom prst="rect">
            <a:avLst/>
          </a:prstGeom>
          <a:noFill/>
        </p:spPr>
        <p:txBody>
          <a:bodyPr wrap="square" rtlCol="0">
            <a:spAutoFit/>
          </a:bodyPr>
          <a:lstStyle/>
          <a:p>
            <a:r>
              <a:rPr lang="es-MX" dirty="0"/>
              <a:t>n</a:t>
            </a:r>
          </a:p>
        </p:txBody>
      </p:sp>
      <p:sp>
        <p:nvSpPr>
          <p:cNvPr id="213" name="CuadroTexto 212">
            <a:extLst>
              <a:ext uri="{FF2B5EF4-FFF2-40B4-BE49-F238E27FC236}">
                <a16:creationId xmlns:a16="http://schemas.microsoft.com/office/drawing/2014/main" id="{6C284717-F42C-04E5-8859-A20616D0B981}"/>
              </a:ext>
            </a:extLst>
          </p:cNvPr>
          <p:cNvSpPr txBox="1"/>
          <p:nvPr/>
        </p:nvSpPr>
        <p:spPr>
          <a:xfrm>
            <a:off x="2642689" y="1619135"/>
            <a:ext cx="470719" cy="369332"/>
          </a:xfrm>
          <a:prstGeom prst="rect">
            <a:avLst/>
          </a:prstGeom>
          <a:noFill/>
        </p:spPr>
        <p:txBody>
          <a:bodyPr wrap="square" rtlCol="0">
            <a:spAutoFit/>
          </a:bodyPr>
          <a:lstStyle/>
          <a:p>
            <a:r>
              <a:rPr lang="es-MX" dirty="0"/>
              <a:t>1</a:t>
            </a:r>
          </a:p>
        </p:txBody>
      </p:sp>
      <p:sp>
        <p:nvSpPr>
          <p:cNvPr id="214" name="CuadroTexto 213">
            <a:extLst>
              <a:ext uri="{FF2B5EF4-FFF2-40B4-BE49-F238E27FC236}">
                <a16:creationId xmlns:a16="http://schemas.microsoft.com/office/drawing/2014/main" id="{28B6C4CC-68A9-461D-A5CE-9B79BAB41236}"/>
              </a:ext>
            </a:extLst>
          </p:cNvPr>
          <p:cNvSpPr txBox="1"/>
          <p:nvPr/>
        </p:nvSpPr>
        <p:spPr>
          <a:xfrm>
            <a:off x="3789319" y="4283859"/>
            <a:ext cx="332276" cy="370385"/>
          </a:xfrm>
          <a:prstGeom prst="rect">
            <a:avLst/>
          </a:prstGeom>
          <a:noFill/>
        </p:spPr>
        <p:txBody>
          <a:bodyPr wrap="square" rtlCol="0">
            <a:spAutoFit/>
          </a:bodyPr>
          <a:lstStyle/>
          <a:p>
            <a:r>
              <a:rPr lang="es-MX" dirty="0"/>
              <a:t>n</a:t>
            </a:r>
          </a:p>
        </p:txBody>
      </p:sp>
      <p:sp>
        <p:nvSpPr>
          <p:cNvPr id="216" name="CuadroTexto 215">
            <a:extLst>
              <a:ext uri="{FF2B5EF4-FFF2-40B4-BE49-F238E27FC236}">
                <a16:creationId xmlns:a16="http://schemas.microsoft.com/office/drawing/2014/main" id="{476FFD5B-4F65-C9D4-8C41-CDFF3A3AF523}"/>
              </a:ext>
            </a:extLst>
          </p:cNvPr>
          <p:cNvSpPr txBox="1"/>
          <p:nvPr/>
        </p:nvSpPr>
        <p:spPr>
          <a:xfrm>
            <a:off x="2846511" y="4284912"/>
            <a:ext cx="470719" cy="369332"/>
          </a:xfrm>
          <a:prstGeom prst="rect">
            <a:avLst/>
          </a:prstGeom>
          <a:noFill/>
        </p:spPr>
        <p:txBody>
          <a:bodyPr wrap="square" rtlCol="0">
            <a:spAutoFit/>
          </a:bodyPr>
          <a:lstStyle/>
          <a:p>
            <a:r>
              <a:rPr lang="es-MX" dirty="0"/>
              <a:t>1</a:t>
            </a:r>
          </a:p>
        </p:txBody>
      </p:sp>
      <p:sp>
        <p:nvSpPr>
          <p:cNvPr id="218" name="CuadroTexto 217">
            <a:extLst>
              <a:ext uri="{FF2B5EF4-FFF2-40B4-BE49-F238E27FC236}">
                <a16:creationId xmlns:a16="http://schemas.microsoft.com/office/drawing/2014/main" id="{31C8DAAB-2DA7-75D3-B2FA-5E3762B82C37}"/>
              </a:ext>
            </a:extLst>
          </p:cNvPr>
          <p:cNvSpPr txBox="1"/>
          <p:nvPr/>
        </p:nvSpPr>
        <p:spPr>
          <a:xfrm>
            <a:off x="6432923" y="1043335"/>
            <a:ext cx="470719" cy="369332"/>
          </a:xfrm>
          <a:prstGeom prst="rect">
            <a:avLst/>
          </a:prstGeom>
          <a:noFill/>
        </p:spPr>
        <p:txBody>
          <a:bodyPr wrap="square" rtlCol="0">
            <a:spAutoFit/>
          </a:bodyPr>
          <a:lstStyle/>
          <a:p>
            <a:r>
              <a:rPr lang="es-MX" dirty="0"/>
              <a:t>1</a:t>
            </a:r>
          </a:p>
        </p:txBody>
      </p:sp>
      <p:sp>
        <p:nvSpPr>
          <p:cNvPr id="219" name="CuadroTexto 218">
            <a:extLst>
              <a:ext uri="{FF2B5EF4-FFF2-40B4-BE49-F238E27FC236}">
                <a16:creationId xmlns:a16="http://schemas.microsoft.com/office/drawing/2014/main" id="{E446E524-7139-FCB9-1FE6-D3591AC604E2}"/>
              </a:ext>
            </a:extLst>
          </p:cNvPr>
          <p:cNvSpPr txBox="1"/>
          <p:nvPr/>
        </p:nvSpPr>
        <p:spPr>
          <a:xfrm>
            <a:off x="5772090" y="1152542"/>
            <a:ext cx="470719" cy="369332"/>
          </a:xfrm>
          <a:prstGeom prst="rect">
            <a:avLst/>
          </a:prstGeom>
          <a:noFill/>
        </p:spPr>
        <p:txBody>
          <a:bodyPr wrap="square" rtlCol="0">
            <a:spAutoFit/>
          </a:bodyPr>
          <a:lstStyle/>
          <a:p>
            <a:r>
              <a:rPr lang="es-MX" dirty="0"/>
              <a:t>1</a:t>
            </a:r>
          </a:p>
        </p:txBody>
      </p:sp>
      <p:sp>
        <p:nvSpPr>
          <p:cNvPr id="221" name="CuadroTexto 220">
            <a:extLst>
              <a:ext uri="{FF2B5EF4-FFF2-40B4-BE49-F238E27FC236}">
                <a16:creationId xmlns:a16="http://schemas.microsoft.com/office/drawing/2014/main" id="{B60213BD-0416-D09E-A606-E9C795EC73CF}"/>
              </a:ext>
            </a:extLst>
          </p:cNvPr>
          <p:cNvSpPr txBox="1"/>
          <p:nvPr/>
        </p:nvSpPr>
        <p:spPr>
          <a:xfrm>
            <a:off x="2708860" y="1220021"/>
            <a:ext cx="470719" cy="369332"/>
          </a:xfrm>
          <a:prstGeom prst="rect">
            <a:avLst/>
          </a:prstGeom>
          <a:noFill/>
        </p:spPr>
        <p:txBody>
          <a:bodyPr wrap="square" rtlCol="0">
            <a:spAutoFit/>
          </a:bodyPr>
          <a:lstStyle/>
          <a:p>
            <a:r>
              <a:rPr lang="es-MX" dirty="0"/>
              <a:t>n</a:t>
            </a:r>
          </a:p>
        </p:txBody>
      </p:sp>
      <p:sp>
        <p:nvSpPr>
          <p:cNvPr id="222" name="CuadroTexto 221">
            <a:extLst>
              <a:ext uri="{FF2B5EF4-FFF2-40B4-BE49-F238E27FC236}">
                <a16:creationId xmlns:a16="http://schemas.microsoft.com/office/drawing/2014/main" id="{D08B2E13-4430-13AB-916A-A403AB05D897}"/>
              </a:ext>
            </a:extLst>
          </p:cNvPr>
          <p:cNvSpPr txBox="1"/>
          <p:nvPr/>
        </p:nvSpPr>
        <p:spPr>
          <a:xfrm>
            <a:off x="5373104" y="884231"/>
            <a:ext cx="470719" cy="369332"/>
          </a:xfrm>
          <a:prstGeom prst="rect">
            <a:avLst/>
          </a:prstGeom>
          <a:noFill/>
        </p:spPr>
        <p:txBody>
          <a:bodyPr wrap="square" rtlCol="0">
            <a:spAutoFit/>
          </a:bodyPr>
          <a:lstStyle/>
          <a:p>
            <a:r>
              <a:rPr lang="es-MX" dirty="0"/>
              <a:t>1</a:t>
            </a:r>
          </a:p>
        </p:txBody>
      </p:sp>
      <p:sp>
        <p:nvSpPr>
          <p:cNvPr id="224" name="CuadroTexto 223">
            <a:extLst>
              <a:ext uri="{FF2B5EF4-FFF2-40B4-BE49-F238E27FC236}">
                <a16:creationId xmlns:a16="http://schemas.microsoft.com/office/drawing/2014/main" id="{2490F3AF-C449-5743-C3D4-2FA231A57D37}"/>
              </a:ext>
            </a:extLst>
          </p:cNvPr>
          <p:cNvSpPr txBox="1"/>
          <p:nvPr/>
        </p:nvSpPr>
        <p:spPr>
          <a:xfrm>
            <a:off x="3972767" y="876400"/>
            <a:ext cx="470719" cy="369332"/>
          </a:xfrm>
          <a:prstGeom prst="rect">
            <a:avLst/>
          </a:prstGeom>
          <a:noFill/>
        </p:spPr>
        <p:txBody>
          <a:bodyPr wrap="square" rtlCol="0">
            <a:spAutoFit/>
          </a:bodyPr>
          <a:lstStyle/>
          <a:p>
            <a:r>
              <a:rPr lang="es-MX" dirty="0"/>
              <a:t>1</a:t>
            </a:r>
          </a:p>
        </p:txBody>
      </p:sp>
      <p:sp>
        <p:nvSpPr>
          <p:cNvPr id="232" name="CuadroTexto 231">
            <a:extLst>
              <a:ext uri="{FF2B5EF4-FFF2-40B4-BE49-F238E27FC236}">
                <a16:creationId xmlns:a16="http://schemas.microsoft.com/office/drawing/2014/main" id="{64B89C3D-8880-A524-F589-E54AFA6DD399}"/>
              </a:ext>
            </a:extLst>
          </p:cNvPr>
          <p:cNvSpPr txBox="1"/>
          <p:nvPr/>
        </p:nvSpPr>
        <p:spPr>
          <a:xfrm>
            <a:off x="3834465" y="607643"/>
            <a:ext cx="470719" cy="369332"/>
          </a:xfrm>
          <a:prstGeom prst="rect">
            <a:avLst/>
          </a:prstGeom>
          <a:noFill/>
        </p:spPr>
        <p:txBody>
          <a:bodyPr wrap="square" rtlCol="0">
            <a:spAutoFit/>
          </a:bodyPr>
          <a:lstStyle/>
          <a:p>
            <a:r>
              <a:rPr lang="es-MX" dirty="0"/>
              <a:t>1</a:t>
            </a:r>
          </a:p>
        </p:txBody>
      </p:sp>
      <p:sp>
        <p:nvSpPr>
          <p:cNvPr id="234" name="CuadroTexto 233">
            <a:extLst>
              <a:ext uri="{FF2B5EF4-FFF2-40B4-BE49-F238E27FC236}">
                <a16:creationId xmlns:a16="http://schemas.microsoft.com/office/drawing/2014/main" id="{83A6AE1D-B885-9CBC-733E-E9431EF14B46}"/>
              </a:ext>
            </a:extLst>
          </p:cNvPr>
          <p:cNvSpPr txBox="1"/>
          <p:nvPr/>
        </p:nvSpPr>
        <p:spPr>
          <a:xfrm>
            <a:off x="3078521" y="574306"/>
            <a:ext cx="470719" cy="369332"/>
          </a:xfrm>
          <a:prstGeom prst="rect">
            <a:avLst/>
          </a:prstGeom>
          <a:noFill/>
        </p:spPr>
        <p:txBody>
          <a:bodyPr wrap="square" rtlCol="0">
            <a:spAutoFit/>
          </a:bodyPr>
          <a:lstStyle/>
          <a:p>
            <a:r>
              <a:rPr lang="es-MX" dirty="0"/>
              <a:t>n</a:t>
            </a:r>
          </a:p>
        </p:txBody>
      </p:sp>
      <p:sp>
        <p:nvSpPr>
          <p:cNvPr id="237" name="CuadroTexto 236">
            <a:extLst>
              <a:ext uri="{FF2B5EF4-FFF2-40B4-BE49-F238E27FC236}">
                <a16:creationId xmlns:a16="http://schemas.microsoft.com/office/drawing/2014/main" id="{95344BAA-7FC2-4FE0-3A0D-07A2765D856D}"/>
              </a:ext>
            </a:extLst>
          </p:cNvPr>
          <p:cNvSpPr txBox="1"/>
          <p:nvPr/>
        </p:nvSpPr>
        <p:spPr>
          <a:xfrm>
            <a:off x="2389311" y="420601"/>
            <a:ext cx="470719" cy="369332"/>
          </a:xfrm>
          <a:prstGeom prst="rect">
            <a:avLst/>
          </a:prstGeom>
          <a:noFill/>
        </p:spPr>
        <p:txBody>
          <a:bodyPr wrap="square" rtlCol="0">
            <a:spAutoFit/>
          </a:bodyPr>
          <a:lstStyle/>
          <a:p>
            <a:r>
              <a:rPr lang="es-MX" dirty="0"/>
              <a:t>n</a:t>
            </a:r>
          </a:p>
        </p:txBody>
      </p:sp>
      <p:sp>
        <p:nvSpPr>
          <p:cNvPr id="238" name="CuadroTexto 237">
            <a:extLst>
              <a:ext uri="{FF2B5EF4-FFF2-40B4-BE49-F238E27FC236}">
                <a16:creationId xmlns:a16="http://schemas.microsoft.com/office/drawing/2014/main" id="{5976F060-2C4F-A966-466F-49C196ED868E}"/>
              </a:ext>
            </a:extLst>
          </p:cNvPr>
          <p:cNvSpPr txBox="1"/>
          <p:nvPr/>
        </p:nvSpPr>
        <p:spPr>
          <a:xfrm>
            <a:off x="3021765" y="99386"/>
            <a:ext cx="470719" cy="369332"/>
          </a:xfrm>
          <a:prstGeom prst="rect">
            <a:avLst/>
          </a:prstGeom>
          <a:noFill/>
        </p:spPr>
        <p:txBody>
          <a:bodyPr wrap="square" rtlCol="0">
            <a:spAutoFit/>
          </a:bodyPr>
          <a:lstStyle/>
          <a:p>
            <a:r>
              <a:rPr lang="es-MX" dirty="0"/>
              <a:t>1</a:t>
            </a:r>
          </a:p>
        </p:txBody>
      </p:sp>
      <p:sp>
        <p:nvSpPr>
          <p:cNvPr id="240" name="CuadroTexto 239">
            <a:extLst>
              <a:ext uri="{FF2B5EF4-FFF2-40B4-BE49-F238E27FC236}">
                <a16:creationId xmlns:a16="http://schemas.microsoft.com/office/drawing/2014/main" id="{49CE4A29-E52F-E8EF-BF57-E20E6A1FBC3A}"/>
              </a:ext>
            </a:extLst>
          </p:cNvPr>
          <p:cNvSpPr txBox="1"/>
          <p:nvPr/>
        </p:nvSpPr>
        <p:spPr>
          <a:xfrm>
            <a:off x="2105778" y="543326"/>
            <a:ext cx="470719" cy="369332"/>
          </a:xfrm>
          <a:prstGeom prst="rect">
            <a:avLst/>
          </a:prstGeom>
          <a:noFill/>
        </p:spPr>
        <p:txBody>
          <a:bodyPr wrap="square" rtlCol="0">
            <a:spAutoFit/>
          </a:bodyPr>
          <a:lstStyle/>
          <a:p>
            <a:r>
              <a:rPr lang="es-MX" dirty="0"/>
              <a:t>n</a:t>
            </a:r>
          </a:p>
        </p:txBody>
      </p:sp>
      <p:sp>
        <p:nvSpPr>
          <p:cNvPr id="247" name="CuadroTexto 246">
            <a:extLst>
              <a:ext uri="{FF2B5EF4-FFF2-40B4-BE49-F238E27FC236}">
                <a16:creationId xmlns:a16="http://schemas.microsoft.com/office/drawing/2014/main" id="{301E96BE-8B54-0870-C91A-9693DBA5D756}"/>
              </a:ext>
            </a:extLst>
          </p:cNvPr>
          <p:cNvSpPr txBox="1"/>
          <p:nvPr/>
        </p:nvSpPr>
        <p:spPr>
          <a:xfrm>
            <a:off x="1445139" y="231572"/>
            <a:ext cx="470719" cy="369332"/>
          </a:xfrm>
          <a:prstGeom prst="rect">
            <a:avLst/>
          </a:prstGeom>
          <a:noFill/>
        </p:spPr>
        <p:txBody>
          <a:bodyPr wrap="square" rtlCol="0">
            <a:spAutoFit/>
          </a:bodyPr>
          <a:lstStyle/>
          <a:p>
            <a:r>
              <a:rPr lang="es-MX" dirty="0"/>
              <a:t>1</a:t>
            </a:r>
          </a:p>
        </p:txBody>
      </p:sp>
      <p:sp>
        <p:nvSpPr>
          <p:cNvPr id="248" name="CuadroTexto 247">
            <a:extLst>
              <a:ext uri="{FF2B5EF4-FFF2-40B4-BE49-F238E27FC236}">
                <a16:creationId xmlns:a16="http://schemas.microsoft.com/office/drawing/2014/main" id="{0A5FA3E7-3F13-E744-4434-F9677D38D461}"/>
              </a:ext>
            </a:extLst>
          </p:cNvPr>
          <p:cNvSpPr txBox="1"/>
          <p:nvPr/>
        </p:nvSpPr>
        <p:spPr>
          <a:xfrm>
            <a:off x="1162022" y="412101"/>
            <a:ext cx="470719" cy="369332"/>
          </a:xfrm>
          <a:prstGeom prst="rect">
            <a:avLst/>
          </a:prstGeom>
          <a:noFill/>
        </p:spPr>
        <p:txBody>
          <a:bodyPr wrap="square" rtlCol="0">
            <a:spAutoFit/>
          </a:bodyPr>
          <a:lstStyle/>
          <a:p>
            <a:r>
              <a:rPr lang="es-MX" dirty="0"/>
              <a:t>1</a:t>
            </a:r>
          </a:p>
        </p:txBody>
      </p:sp>
      <p:sp>
        <p:nvSpPr>
          <p:cNvPr id="250" name="CuadroTexto 249">
            <a:extLst>
              <a:ext uri="{FF2B5EF4-FFF2-40B4-BE49-F238E27FC236}">
                <a16:creationId xmlns:a16="http://schemas.microsoft.com/office/drawing/2014/main" id="{80663399-B4DB-061C-8DCB-4954B74CE881}"/>
              </a:ext>
            </a:extLst>
          </p:cNvPr>
          <p:cNvSpPr txBox="1"/>
          <p:nvPr/>
        </p:nvSpPr>
        <p:spPr>
          <a:xfrm>
            <a:off x="1198278" y="1217644"/>
            <a:ext cx="470719" cy="369332"/>
          </a:xfrm>
          <a:prstGeom prst="rect">
            <a:avLst/>
          </a:prstGeom>
          <a:noFill/>
        </p:spPr>
        <p:txBody>
          <a:bodyPr wrap="square" rtlCol="0">
            <a:spAutoFit/>
          </a:bodyPr>
          <a:lstStyle/>
          <a:p>
            <a:r>
              <a:rPr lang="es-MX" dirty="0"/>
              <a:t>1</a:t>
            </a:r>
          </a:p>
        </p:txBody>
      </p:sp>
      <p:sp>
        <p:nvSpPr>
          <p:cNvPr id="253" name="CuadroTexto 252">
            <a:extLst>
              <a:ext uri="{FF2B5EF4-FFF2-40B4-BE49-F238E27FC236}">
                <a16:creationId xmlns:a16="http://schemas.microsoft.com/office/drawing/2014/main" id="{A134B6A2-A5D2-175E-3B91-BF2CD088452B}"/>
              </a:ext>
            </a:extLst>
          </p:cNvPr>
          <p:cNvSpPr txBox="1"/>
          <p:nvPr/>
        </p:nvSpPr>
        <p:spPr>
          <a:xfrm>
            <a:off x="608305" y="964212"/>
            <a:ext cx="470719" cy="369332"/>
          </a:xfrm>
          <a:prstGeom prst="rect">
            <a:avLst/>
          </a:prstGeom>
          <a:noFill/>
        </p:spPr>
        <p:txBody>
          <a:bodyPr wrap="square" rtlCol="0">
            <a:spAutoFit/>
          </a:bodyPr>
          <a:lstStyle/>
          <a:p>
            <a:r>
              <a:rPr lang="es-MX" dirty="0"/>
              <a:t>1</a:t>
            </a:r>
          </a:p>
        </p:txBody>
      </p:sp>
      <p:sp>
        <p:nvSpPr>
          <p:cNvPr id="260" name="CuadroTexto 259">
            <a:extLst>
              <a:ext uri="{FF2B5EF4-FFF2-40B4-BE49-F238E27FC236}">
                <a16:creationId xmlns:a16="http://schemas.microsoft.com/office/drawing/2014/main" id="{CCF5B90E-14AC-3137-49FE-6F714D24CD07}"/>
              </a:ext>
            </a:extLst>
          </p:cNvPr>
          <p:cNvSpPr txBox="1"/>
          <p:nvPr/>
        </p:nvSpPr>
        <p:spPr>
          <a:xfrm>
            <a:off x="631117" y="403383"/>
            <a:ext cx="470719" cy="369332"/>
          </a:xfrm>
          <a:prstGeom prst="rect">
            <a:avLst/>
          </a:prstGeom>
          <a:noFill/>
        </p:spPr>
        <p:txBody>
          <a:bodyPr wrap="square" rtlCol="0">
            <a:spAutoFit/>
          </a:bodyPr>
          <a:lstStyle/>
          <a:p>
            <a:r>
              <a:rPr lang="es-MX" dirty="0"/>
              <a:t>1</a:t>
            </a:r>
          </a:p>
        </p:txBody>
      </p:sp>
      <p:sp>
        <p:nvSpPr>
          <p:cNvPr id="261" name="CuadroTexto 260">
            <a:extLst>
              <a:ext uri="{FF2B5EF4-FFF2-40B4-BE49-F238E27FC236}">
                <a16:creationId xmlns:a16="http://schemas.microsoft.com/office/drawing/2014/main" id="{78681F55-85F8-0F2A-0FD1-1D1073A0EE0D}"/>
              </a:ext>
            </a:extLst>
          </p:cNvPr>
          <p:cNvSpPr txBox="1"/>
          <p:nvPr/>
        </p:nvSpPr>
        <p:spPr>
          <a:xfrm>
            <a:off x="203044" y="340323"/>
            <a:ext cx="470719" cy="369332"/>
          </a:xfrm>
          <a:prstGeom prst="rect">
            <a:avLst/>
          </a:prstGeom>
          <a:noFill/>
        </p:spPr>
        <p:txBody>
          <a:bodyPr wrap="square" rtlCol="0">
            <a:spAutoFit/>
          </a:bodyPr>
          <a:lstStyle/>
          <a:p>
            <a:r>
              <a:rPr lang="es-MX" dirty="0"/>
              <a:t>1</a:t>
            </a:r>
          </a:p>
        </p:txBody>
      </p:sp>
      <p:sp>
        <p:nvSpPr>
          <p:cNvPr id="263" name="CuadroTexto 262">
            <a:extLst>
              <a:ext uri="{FF2B5EF4-FFF2-40B4-BE49-F238E27FC236}">
                <a16:creationId xmlns:a16="http://schemas.microsoft.com/office/drawing/2014/main" id="{42262E21-6E3D-AE4C-A963-A0A7B228505D}"/>
              </a:ext>
            </a:extLst>
          </p:cNvPr>
          <p:cNvSpPr txBox="1"/>
          <p:nvPr/>
        </p:nvSpPr>
        <p:spPr>
          <a:xfrm>
            <a:off x="20383" y="1174145"/>
            <a:ext cx="470719" cy="369332"/>
          </a:xfrm>
          <a:prstGeom prst="rect">
            <a:avLst/>
          </a:prstGeom>
          <a:noFill/>
        </p:spPr>
        <p:txBody>
          <a:bodyPr wrap="square" rtlCol="0">
            <a:spAutoFit/>
          </a:bodyPr>
          <a:lstStyle/>
          <a:p>
            <a:r>
              <a:rPr lang="es-MX" dirty="0"/>
              <a:t>n</a:t>
            </a:r>
          </a:p>
        </p:txBody>
      </p:sp>
      <p:sp>
        <p:nvSpPr>
          <p:cNvPr id="264" name="CuadroTexto 263">
            <a:extLst>
              <a:ext uri="{FF2B5EF4-FFF2-40B4-BE49-F238E27FC236}">
                <a16:creationId xmlns:a16="http://schemas.microsoft.com/office/drawing/2014/main" id="{8DBF8468-2953-7D7B-2D85-40304FBD40C6}"/>
              </a:ext>
            </a:extLst>
          </p:cNvPr>
          <p:cNvSpPr txBox="1"/>
          <p:nvPr/>
        </p:nvSpPr>
        <p:spPr>
          <a:xfrm>
            <a:off x="2432951" y="3971875"/>
            <a:ext cx="332276" cy="370385"/>
          </a:xfrm>
          <a:prstGeom prst="rect">
            <a:avLst/>
          </a:prstGeom>
          <a:noFill/>
        </p:spPr>
        <p:txBody>
          <a:bodyPr wrap="square" rtlCol="0">
            <a:spAutoFit/>
          </a:bodyPr>
          <a:lstStyle/>
          <a:p>
            <a:r>
              <a:rPr lang="es-MX" dirty="0"/>
              <a:t>n</a:t>
            </a:r>
          </a:p>
        </p:txBody>
      </p:sp>
      <p:sp>
        <p:nvSpPr>
          <p:cNvPr id="271" name="CuadroTexto 270">
            <a:extLst>
              <a:ext uri="{FF2B5EF4-FFF2-40B4-BE49-F238E27FC236}">
                <a16:creationId xmlns:a16="http://schemas.microsoft.com/office/drawing/2014/main" id="{9960040D-94D6-CB04-5521-F66AC05D7975}"/>
              </a:ext>
            </a:extLst>
          </p:cNvPr>
          <p:cNvSpPr txBox="1"/>
          <p:nvPr/>
        </p:nvSpPr>
        <p:spPr>
          <a:xfrm>
            <a:off x="2751555" y="2070854"/>
            <a:ext cx="470719" cy="369332"/>
          </a:xfrm>
          <a:prstGeom prst="rect">
            <a:avLst/>
          </a:prstGeom>
          <a:noFill/>
        </p:spPr>
        <p:txBody>
          <a:bodyPr wrap="square" rtlCol="0">
            <a:spAutoFit/>
          </a:bodyPr>
          <a:lstStyle/>
          <a:p>
            <a:r>
              <a:rPr lang="es-MX" dirty="0"/>
              <a:t>1</a:t>
            </a:r>
          </a:p>
        </p:txBody>
      </p:sp>
      <p:sp>
        <p:nvSpPr>
          <p:cNvPr id="275" name="CuadroTexto 274">
            <a:extLst>
              <a:ext uri="{FF2B5EF4-FFF2-40B4-BE49-F238E27FC236}">
                <a16:creationId xmlns:a16="http://schemas.microsoft.com/office/drawing/2014/main" id="{1CF3EFC6-A4BC-12EF-13C9-77A8E1B9D279}"/>
              </a:ext>
            </a:extLst>
          </p:cNvPr>
          <p:cNvSpPr txBox="1"/>
          <p:nvPr/>
        </p:nvSpPr>
        <p:spPr>
          <a:xfrm>
            <a:off x="3796442" y="3899911"/>
            <a:ext cx="332276" cy="370385"/>
          </a:xfrm>
          <a:prstGeom prst="rect">
            <a:avLst/>
          </a:prstGeom>
          <a:noFill/>
        </p:spPr>
        <p:txBody>
          <a:bodyPr wrap="square" rtlCol="0">
            <a:spAutoFit/>
          </a:bodyPr>
          <a:lstStyle/>
          <a:p>
            <a:r>
              <a:rPr lang="es-MX" dirty="0"/>
              <a:t>n</a:t>
            </a:r>
          </a:p>
        </p:txBody>
      </p:sp>
      <p:sp>
        <p:nvSpPr>
          <p:cNvPr id="276" name="CuadroTexto 275">
            <a:extLst>
              <a:ext uri="{FF2B5EF4-FFF2-40B4-BE49-F238E27FC236}">
                <a16:creationId xmlns:a16="http://schemas.microsoft.com/office/drawing/2014/main" id="{0C199DB0-5C99-143D-B1A6-3DF933424ACE}"/>
              </a:ext>
            </a:extLst>
          </p:cNvPr>
          <p:cNvSpPr txBox="1"/>
          <p:nvPr/>
        </p:nvSpPr>
        <p:spPr>
          <a:xfrm>
            <a:off x="3672079" y="2984197"/>
            <a:ext cx="385901" cy="376226"/>
          </a:xfrm>
          <a:prstGeom prst="rect">
            <a:avLst/>
          </a:prstGeom>
          <a:noFill/>
        </p:spPr>
        <p:txBody>
          <a:bodyPr wrap="square" rtlCol="0">
            <a:spAutoFit/>
          </a:bodyPr>
          <a:lstStyle/>
          <a:p>
            <a:r>
              <a:rPr lang="es-MX" dirty="0"/>
              <a:t>1</a:t>
            </a:r>
          </a:p>
        </p:txBody>
      </p:sp>
      <p:sp>
        <p:nvSpPr>
          <p:cNvPr id="277" name="CuadroTexto 276">
            <a:extLst>
              <a:ext uri="{FF2B5EF4-FFF2-40B4-BE49-F238E27FC236}">
                <a16:creationId xmlns:a16="http://schemas.microsoft.com/office/drawing/2014/main" id="{D7855BA4-9B28-A13B-04BF-8F624F253755}"/>
              </a:ext>
            </a:extLst>
          </p:cNvPr>
          <p:cNvSpPr txBox="1"/>
          <p:nvPr/>
        </p:nvSpPr>
        <p:spPr>
          <a:xfrm>
            <a:off x="5773239" y="3506671"/>
            <a:ext cx="332276" cy="370385"/>
          </a:xfrm>
          <a:prstGeom prst="rect">
            <a:avLst/>
          </a:prstGeom>
          <a:noFill/>
        </p:spPr>
        <p:txBody>
          <a:bodyPr wrap="square" rtlCol="0">
            <a:spAutoFit/>
          </a:bodyPr>
          <a:lstStyle/>
          <a:p>
            <a:r>
              <a:rPr lang="es-MX" dirty="0"/>
              <a:t>n</a:t>
            </a:r>
          </a:p>
        </p:txBody>
      </p:sp>
      <p:sp>
        <p:nvSpPr>
          <p:cNvPr id="278" name="CuadroTexto 277">
            <a:extLst>
              <a:ext uri="{FF2B5EF4-FFF2-40B4-BE49-F238E27FC236}">
                <a16:creationId xmlns:a16="http://schemas.microsoft.com/office/drawing/2014/main" id="{E9EE3D84-4A8F-47B9-AAE5-856C70BB2313}"/>
              </a:ext>
            </a:extLst>
          </p:cNvPr>
          <p:cNvSpPr txBox="1"/>
          <p:nvPr/>
        </p:nvSpPr>
        <p:spPr>
          <a:xfrm>
            <a:off x="5969740" y="2455601"/>
            <a:ext cx="470719" cy="369332"/>
          </a:xfrm>
          <a:prstGeom prst="rect">
            <a:avLst/>
          </a:prstGeom>
          <a:noFill/>
        </p:spPr>
        <p:txBody>
          <a:bodyPr wrap="square" rtlCol="0">
            <a:spAutoFit/>
          </a:bodyPr>
          <a:lstStyle/>
          <a:p>
            <a:r>
              <a:rPr lang="es-MX" dirty="0"/>
              <a:t>1</a:t>
            </a:r>
          </a:p>
        </p:txBody>
      </p:sp>
      <p:sp>
        <p:nvSpPr>
          <p:cNvPr id="279" name="CuadroTexto 278">
            <a:extLst>
              <a:ext uri="{FF2B5EF4-FFF2-40B4-BE49-F238E27FC236}">
                <a16:creationId xmlns:a16="http://schemas.microsoft.com/office/drawing/2014/main" id="{3551A936-5E34-3502-02F7-E5D212B9EAC1}"/>
              </a:ext>
            </a:extLst>
          </p:cNvPr>
          <p:cNvSpPr txBox="1"/>
          <p:nvPr/>
        </p:nvSpPr>
        <p:spPr>
          <a:xfrm>
            <a:off x="3680218" y="2620522"/>
            <a:ext cx="332276" cy="370385"/>
          </a:xfrm>
          <a:prstGeom prst="rect">
            <a:avLst/>
          </a:prstGeom>
          <a:noFill/>
        </p:spPr>
        <p:txBody>
          <a:bodyPr wrap="square" rtlCol="0">
            <a:spAutoFit/>
          </a:bodyPr>
          <a:lstStyle/>
          <a:p>
            <a:r>
              <a:rPr lang="es-MX" dirty="0"/>
              <a:t>n</a:t>
            </a:r>
          </a:p>
        </p:txBody>
      </p:sp>
      <p:sp>
        <p:nvSpPr>
          <p:cNvPr id="280" name="CuadroTexto 279">
            <a:extLst>
              <a:ext uri="{FF2B5EF4-FFF2-40B4-BE49-F238E27FC236}">
                <a16:creationId xmlns:a16="http://schemas.microsoft.com/office/drawing/2014/main" id="{918348B1-D656-5922-226D-B3D50C0B9814}"/>
              </a:ext>
            </a:extLst>
          </p:cNvPr>
          <p:cNvSpPr txBox="1"/>
          <p:nvPr/>
        </p:nvSpPr>
        <p:spPr>
          <a:xfrm>
            <a:off x="4051887" y="2107790"/>
            <a:ext cx="470719" cy="369332"/>
          </a:xfrm>
          <a:prstGeom prst="rect">
            <a:avLst/>
          </a:prstGeom>
          <a:noFill/>
        </p:spPr>
        <p:txBody>
          <a:bodyPr wrap="square" rtlCol="0">
            <a:spAutoFit/>
          </a:bodyPr>
          <a:lstStyle/>
          <a:p>
            <a:r>
              <a:rPr lang="es-MX" dirty="0"/>
              <a:t>1</a:t>
            </a:r>
          </a:p>
        </p:txBody>
      </p:sp>
      <p:sp>
        <p:nvSpPr>
          <p:cNvPr id="282" name="CuadroTexto 281">
            <a:extLst>
              <a:ext uri="{FF2B5EF4-FFF2-40B4-BE49-F238E27FC236}">
                <a16:creationId xmlns:a16="http://schemas.microsoft.com/office/drawing/2014/main" id="{CC70294C-F895-8F3A-B229-5AC8D4186FC4}"/>
              </a:ext>
            </a:extLst>
          </p:cNvPr>
          <p:cNvSpPr txBox="1"/>
          <p:nvPr/>
        </p:nvSpPr>
        <p:spPr>
          <a:xfrm>
            <a:off x="4183573" y="3439254"/>
            <a:ext cx="332276" cy="370385"/>
          </a:xfrm>
          <a:prstGeom prst="rect">
            <a:avLst/>
          </a:prstGeom>
          <a:noFill/>
        </p:spPr>
        <p:txBody>
          <a:bodyPr wrap="square" rtlCol="0">
            <a:spAutoFit/>
          </a:bodyPr>
          <a:lstStyle/>
          <a:p>
            <a:r>
              <a:rPr lang="es-MX" dirty="0"/>
              <a:t>n</a:t>
            </a:r>
          </a:p>
        </p:txBody>
      </p:sp>
      <p:sp>
        <p:nvSpPr>
          <p:cNvPr id="283" name="CuadroTexto 282">
            <a:extLst>
              <a:ext uri="{FF2B5EF4-FFF2-40B4-BE49-F238E27FC236}">
                <a16:creationId xmlns:a16="http://schemas.microsoft.com/office/drawing/2014/main" id="{BA98B3F4-E832-A546-A50C-01597BDC4BAF}"/>
              </a:ext>
            </a:extLst>
          </p:cNvPr>
          <p:cNvSpPr txBox="1"/>
          <p:nvPr/>
        </p:nvSpPr>
        <p:spPr>
          <a:xfrm>
            <a:off x="4792574" y="3135744"/>
            <a:ext cx="470719" cy="369332"/>
          </a:xfrm>
          <a:prstGeom prst="rect">
            <a:avLst/>
          </a:prstGeom>
          <a:noFill/>
        </p:spPr>
        <p:txBody>
          <a:bodyPr wrap="square" rtlCol="0">
            <a:spAutoFit/>
          </a:bodyPr>
          <a:lstStyle/>
          <a:p>
            <a:r>
              <a:rPr lang="es-MX" dirty="0"/>
              <a:t>m</a:t>
            </a:r>
          </a:p>
        </p:txBody>
      </p:sp>
      <p:sp>
        <p:nvSpPr>
          <p:cNvPr id="284" name="CuadroTexto 283">
            <a:extLst>
              <a:ext uri="{FF2B5EF4-FFF2-40B4-BE49-F238E27FC236}">
                <a16:creationId xmlns:a16="http://schemas.microsoft.com/office/drawing/2014/main" id="{DDB99E5A-0F9B-93CC-1F27-9C691EA9418E}"/>
              </a:ext>
            </a:extLst>
          </p:cNvPr>
          <p:cNvSpPr txBox="1"/>
          <p:nvPr/>
        </p:nvSpPr>
        <p:spPr>
          <a:xfrm>
            <a:off x="5234974" y="2953886"/>
            <a:ext cx="332276" cy="370385"/>
          </a:xfrm>
          <a:prstGeom prst="rect">
            <a:avLst/>
          </a:prstGeom>
          <a:noFill/>
        </p:spPr>
        <p:txBody>
          <a:bodyPr wrap="square" rtlCol="0">
            <a:spAutoFit/>
          </a:bodyPr>
          <a:lstStyle/>
          <a:p>
            <a:r>
              <a:rPr lang="es-MX" dirty="0"/>
              <a:t>n</a:t>
            </a:r>
          </a:p>
        </p:txBody>
      </p:sp>
      <p:sp>
        <p:nvSpPr>
          <p:cNvPr id="285" name="CuadroTexto 284">
            <a:extLst>
              <a:ext uri="{FF2B5EF4-FFF2-40B4-BE49-F238E27FC236}">
                <a16:creationId xmlns:a16="http://schemas.microsoft.com/office/drawing/2014/main" id="{92FE9591-747F-F2BD-0D9B-76EF45CB7DA1}"/>
              </a:ext>
            </a:extLst>
          </p:cNvPr>
          <p:cNvSpPr txBox="1"/>
          <p:nvPr/>
        </p:nvSpPr>
        <p:spPr>
          <a:xfrm>
            <a:off x="5451947" y="2347969"/>
            <a:ext cx="470719" cy="369332"/>
          </a:xfrm>
          <a:prstGeom prst="rect">
            <a:avLst/>
          </a:prstGeom>
          <a:noFill/>
        </p:spPr>
        <p:txBody>
          <a:bodyPr wrap="square" rtlCol="0">
            <a:spAutoFit/>
          </a:bodyPr>
          <a:lstStyle/>
          <a:p>
            <a:r>
              <a:rPr lang="es-MX" dirty="0"/>
              <a:t>1</a:t>
            </a:r>
          </a:p>
        </p:txBody>
      </p:sp>
      <p:sp>
        <p:nvSpPr>
          <p:cNvPr id="286" name="CuadroTexto 285">
            <a:extLst>
              <a:ext uri="{FF2B5EF4-FFF2-40B4-BE49-F238E27FC236}">
                <a16:creationId xmlns:a16="http://schemas.microsoft.com/office/drawing/2014/main" id="{002F06FD-F2DA-1ABB-AE7D-0636B1240879}"/>
              </a:ext>
            </a:extLst>
          </p:cNvPr>
          <p:cNvSpPr txBox="1"/>
          <p:nvPr/>
        </p:nvSpPr>
        <p:spPr>
          <a:xfrm>
            <a:off x="1989456" y="1845717"/>
            <a:ext cx="470719" cy="369332"/>
          </a:xfrm>
          <a:prstGeom prst="rect">
            <a:avLst/>
          </a:prstGeom>
          <a:noFill/>
        </p:spPr>
        <p:txBody>
          <a:bodyPr wrap="square" rtlCol="0">
            <a:spAutoFit/>
          </a:bodyPr>
          <a:lstStyle/>
          <a:p>
            <a:r>
              <a:rPr lang="es-MX" dirty="0"/>
              <a:t>1</a:t>
            </a:r>
          </a:p>
        </p:txBody>
      </p:sp>
      <p:sp>
        <p:nvSpPr>
          <p:cNvPr id="287" name="CuadroTexto 286">
            <a:extLst>
              <a:ext uri="{FF2B5EF4-FFF2-40B4-BE49-F238E27FC236}">
                <a16:creationId xmlns:a16="http://schemas.microsoft.com/office/drawing/2014/main" id="{E8806767-5C7C-9552-8D7A-DE3ACB63F769}"/>
              </a:ext>
            </a:extLst>
          </p:cNvPr>
          <p:cNvSpPr txBox="1"/>
          <p:nvPr/>
        </p:nvSpPr>
        <p:spPr>
          <a:xfrm>
            <a:off x="1778990" y="2941694"/>
            <a:ext cx="470719" cy="369332"/>
          </a:xfrm>
          <a:prstGeom prst="rect">
            <a:avLst/>
          </a:prstGeom>
          <a:noFill/>
        </p:spPr>
        <p:txBody>
          <a:bodyPr wrap="square" rtlCol="0">
            <a:spAutoFit/>
          </a:bodyPr>
          <a:lstStyle/>
          <a:p>
            <a:r>
              <a:rPr lang="es-MX" dirty="0"/>
              <a:t>1</a:t>
            </a:r>
          </a:p>
        </p:txBody>
      </p:sp>
      <p:sp>
        <p:nvSpPr>
          <p:cNvPr id="288" name="CuadroTexto 287">
            <a:extLst>
              <a:ext uri="{FF2B5EF4-FFF2-40B4-BE49-F238E27FC236}">
                <a16:creationId xmlns:a16="http://schemas.microsoft.com/office/drawing/2014/main" id="{BEA2BA21-0637-EA6C-6E4C-6F370472BFBE}"/>
              </a:ext>
            </a:extLst>
          </p:cNvPr>
          <p:cNvSpPr txBox="1"/>
          <p:nvPr/>
        </p:nvSpPr>
        <p:spPr>
          <a:xfrm>
            <a:off x="1262830" y="3571552"/>
            <a:ext cx="470719" cy="369332"/>
          </a:xfrm>
          <a:prstGeom prst="rect">
            <a:avLst/>
          </a:prstGeom>
          <a:noFill/>
        </p:spPr>
        <p:txBody>
          <a:bodyPr wrap="square" rtlCol="0">
            <a:spAutoFit/>
          </a:bodyPr>
          <a:lstStyle/>
          <a:p>
            <a:r>
              <a:rPr lang="es-MX" dirty="0"/>
              <a:t>1</a:t>
            </a:r>
          </a:p>
        </p:txBody>
      </p:sp>
      <p:sp>
        <p:nvSpPr>
          <p:cNvPr id="289" name="CuadroTexto 288">
            <a:extLst>
              <a:ext uri="{FF2B5EF4-FFF2-40B4-BE49-F238E27FC236}">
                <a16:creationId xmlns:a16="http://schemas.microsoft.com/office/drawing/2014/main" id="{ED0F50A1-FABD-D8B8-C829-8CFF7F8E43D6}"/>
              </a:ext>
            </a:extLst>
          </p:cNvPr>
          <p:cNvSpPr txBox="1"/>
          <p:nvPr/>
        </p:nvSpPr>
        <p:spPr>
          <a:xfrm>
            <a:off x="1262184" y="4570678"/>
            <a:ext cx="470719" cy="369332"/>
          </a:xfrm>
          <a:prstGeom prst="rect">
            <a:avLst/>
          </a:prstGeom>
          <a:noFill/>
        </p:spPr>
        <p:txBody>
          <a:bodyPr wrap="square" rtlCol="0">
            <a:spAutoFit/>
          </a:bodyPr>
          <a:lstStyle/>
          <a:p>
            <a:r>
              <a:rPr lang="es-MX" dirty="0"/>
              <a:t>1</a:t>
            </a:r>
          </a:p>
        </p:txBody>
      </p:sp>
      <p:sp>
        <p:nvSpPr>
          <p:cNvPr id="290" name="CuadroTexto 289">
            <a:extLst>
              <a:ext uri="{FF2B5EF4-FFF2-40B4-BE49-F238E27FC236}">
                <a16:creationId xmlns:a16="http://schemas.microsoft.com/office/drawing/2014/main" id="{4418CAD7-BF16-5268-F637-0FF6EDA7F017}"/>
              </a:ext>
            </a:extLst>
          </p:cNvPr>
          <p:cNvSpPr txBox="1"/>
          <p:nvPr/>
        </p:nvSpPr>
        <p:spPr>
          <a:xfrm>
            <a:off x="705543" y="2504831"/>
            <a:ext cx="470719" cy="369332"/>
          </a:xfrm>
          <a:prstGeom prst="rect">
            <a:avLst/>
          </a:prstGeom>
          <a:noFill/>
        </p:spPr>
        <p:txBody>
          <a:bodyPr wrap="square" rtlCol="0">
            <a:spAutoFit/>
          </a:bodyPr>
          <a:lstStyle/>
          <a:p>
            <a:r>
              <a:rPr lang="es-MX" dirty="0"/>
              <a:t>1</a:t>
            </a:r>
          </a:p>
        </p:txBody>
      </p:sp>
      <p:sp>
        <p:nvSpPr>
          <p:cNvPr id="291" name="CuadroTexto 290">
            <a:extLst>
              <a:ext uri="{FF2B5EF4-FFF2-40B4-BE49-F238E27FC236}">
                <a16:creationId xmlns:a16="http://schemas.microsoft.com/office/drawing/2014/main" id="{0D0ECF79-C23C-8604-A4DA-962771A2D1D4}"/>
              </a:ext>
            </a:extLst>
          </p:cNvPr>
          <p:cNvSpPr txBox="1"/>
          <p:nvPr/>
        </p:nvSpPr>
        <p:spPr>
          <a:xfrm>
            <a:off x="1047211" y="1786441"/>
            <a:ext cx="470719" cy="369332"/>
          </a:xfrm>
          <a:prstGeom prst="rect">
            <a:avLst/>
          </a:prstGeom>
          <a:noFill/>
        </p:spPr>
        <p:txBody>
          <a:bodyPr wrap="square" rtlCol="0">
            <a:spAutoFit/>
          </a:bodyPr>
          <a:lstStyle/>
          <a:p>
            <a:r>
              <a:rPr lang="es-MX" dirty="0"/>
              <a:t>1</a:t>
            </a:r>
          </a:p>
        </p:txBody>
      </p:sp>
      <p:sp>
        <p:nvSpPr>
          <p:cNvPr id="292" name="CuadroTexto 291">
            <a:extLst>
              <a:ext uri="{FF2B5EF4-FFF2-40B4-BE49-F238E27FC236}">
                <a16:creationId xmlns:a16="http://schemas.microsoft.com/office/drawing/2014/main" id="{698BA5EE-EC3E-8B11-935D-F707367F4740}"/>
              </a:ext>
            </a:extLst>
          </p:cNvPr>
          <p:cNvSpPr txBox="1"/>
          <p:nvPr/>
        </p:nvSpPr>
        <p:spPr>
          <a:xfrm>
            <a:off x="10841634" y="2386230"/>
            <a:ext cx="470719" cy="369332"/>
          </a:xfrm>
          <a:prstGeom prst="rect">
            <a:avLst/>
          </a:prstGeom>
          <a:noFill/>
        </p:spPr>
        <p:txBody>
          <a:bodyPr wrap="square" rtlCol="0">
            <a:spAutoFit/>
          </a:bodyPr>
          <a:lstStyle/>
          <a:p>
            <a:r>
              <a:rPr lang="es-MX" dirty="0"/>
              <a:t>1</a:t>
            </a:r>
          </a:p>
        </p:txBody>
      </p:sp>
    </p:spTree>
    <p:extLst>
      <p:ext uri="{BB962C8B-B14F-4D97-AF65-F5344CB8AC3E}">
        <p14:creationId xmlns:p14="http://schemas.microsoft.com/office/powerpoint/2010/main" val="204304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D131E39-8D30-2536-9F44-F1A06B49089E}"/>
              </a:ext>
            </a:extLst>
          </p:cNvPr>
          <p:cNvSpPr txBox="1"/>
          <p:nvPr/>
        </p:nvSpPr>
        <p:spPr>
          <a:xfrm>
            <a:off x="3962400" y="591067"/>
            <a:ext cx="4267200" cy="369332"/>
          </a:xfrm>
          <a:prstGeom prst="rect">
            <a:avLst/>
          </a:prstGeom>
          <a:noFill/>
        </p:spPr>
        <p:txBody>
          <a:bodyPr wrap="square" rtlCol="0">
            <a:spAutoFit/>
          </a:bodyPr>
          <a:lstStyle/>
          <a:p>
            <a:pPr algn="ctr"/>
            <a:r>
              <a:rPr lang="es-MX" dirty="0">
                <a:solidFill>
                  <a:srgbClr val="ACB4C3"/>
                </a:solidFill>
                <a:latin typeface="LehmannW08-Regular" panose="04030605040A02020202" pitchFamily="82" charset="0"/>
              </a:rPr>
              <a:t>TABLA RELACIONAL</a:t>
            </a:r>
          </a:p>
        </p:txBody>
      </p:sp>
      <p:sp>
        <p:nvSpPr>
          <p:cNvPr id="2" name="CuadroTexto 1">
            <a:extLst>
              <a:ext uri="{FF2B5EF4-FFF2-40B4-BE49-F238E27FC236}">
                <a16:creationId xmlns:a16="http://schemas.microsoft.com/office/drawing/2014/main" id="{961FBEE1-FBA1-D622-8F03-0E161343B68C}"/>
              </a:ext>
            </a:extLst>
          </p:cNvPr>
          <p:cNvSpPr txBox="1"/>
          <p:nvPr/>
        </p:nvSpPr>
        <p:spPr>
          <a:xfrm>
            <a:off x="1016000" y="960399"/>
            <a:ext cx="10160000" cy="7294305"/>
          </a:xfrm>
          <a:prstGeom prst="rect">
            <a:avLst/>
          </a:prstGeom>
          <a:noFill/>
        </p:spPr>
        <p:txBody>
          <a:bodyPr wrap="square" rtlCol="0">
            <a:spAutoFit/>
          </a:bodyPr>
          <a:lstStyle/>
          <a:p>
            <a:pPr marL="342900" indent="-342900">
              <a:buFont typeface="Arial" panose="020B0604020202020204" pitchFamily="34" charset="0"/>
              <a:buChar char="•"/>
            </a:pPr>
            <a:r>
              <a:rPr lang="es-MX" dirty="0" err="1"/>
              <a:t>Almacen</a:t>
            </a:r>
            <a:r>
              <a:rPr lang="es-MX" dirty="0"/>
              <a:t>(</a:t>
            </a:r>
            <a:r>
              <a:rPr lang="es-MX" u="sng" dirty="0" err="1">
                <a:highlight>
                  <a:srgbClr val="FFFF00"/>
                </a:highlight>
              </a:rPr>
              <a:t>idAlmacen</a:t>
            </a:r>
            <a:r>
              <a:rPr lang="es-MX" dirty="0"/>
              <a:t>, Productos, Slots, Estatus)</a:t>
            </a:r>
          </a:p>
          <a:p>
            <a:pPr marL="342900" indent="-342900">
              <a:buFont typeface="Arial" panose="020B0604020202020204" pitchFamily="34" charset="0"/>
              <a:buChar char="•"/>
            </a:pPr>
            <a:r>
              <a:rPr lang="es-MX" dirty="0"/>
              <a:t>ApoyoFundaciones(</a:t>
            </a:r>
            <a:r>
              <a:rPr lang="es-MX" u="sng" dirty="0" err="1">
                <a:highlight>
                  <a:srgbClr val="FFFF00"/>
                </a:highlight>
              </a:rPr>
              <a:t>idApoyoFundaciones</a:t>
            </a:r>
            <a:r>
              <a:rPr lang="es-MX" dirty="0"/>
              <a:t>, Nombre, </a:t>
            </a:r>
            <a:r>
              <a:rPr lang="es-MX" dirty="0" err="1"/>
              <a:t>Descripcion</a:t>
            </a:r>
            <a:r>
              <a:rPr lang="es-MX" dirty="0"/>
              <a:t>, Matricula, Estatus, </a:t>
            </a:r>
            <a:r>
              <a:rPr lang="es-MX" u="sng" dirty="0" err="1">
                <a:highlight>
                  <a:srgbClr val="D3E1F8"/>
                </a:highlight>
              </a:rPr>
              <a:t>idSucursal</a:t>
            </a:r>
            <a:r>
              <a:rPr lang="es-MX" dirty="0"/>
              <a:t>)</a:t>
            </a:r>
          </a:p>
          <a:p>
            <a:pPr marL="342900" indent="-342900">
              <a:buFont typeface="Arial" panose="020B0604020202020204" pitchFamily="34" charset="0"/>
              <a:buChar char="•"/>
            </a:pPr>
            <a:r>
              <a:rPr lang="es-MX" dirty="0" err="1"/>
              <a:t>AreaFumadores</a:t>
            </a:r>
            <a:r>
              <a:rPr lang="es-MX" dirty="0"/>
              <a:t>(</a:t>
            </a:r>
            <a:r>
              <a:rPr lang="es-MX" u="sng" dirty="0" err="1">
                <a:highlight>
                  <a:srgbClr val="FFFF00"/>
                </a:highlight>
              </a:rPr>
              <a:t>idAreaFumadores</a:t>
            </a:r>
            <a:r>
              <a:rPr lang="es-MX" dirty="0"/>
              <a:t>, </a:t>
            </a:r>
            <a:r>
              <a:rPr lang="es-MX" dirty="0" err="1"/>
              <a:t>Descripcion</a:t>
            </a:r>
            <a:r>
              <a:rPr lang="es-MX" dirty="0"/>
              <a:t>, Estatus)</a:t>
            </a:r>
          </a:p>
          <a:p>
            <a:pPr marL="342900" indent="-342900">
              <a:buFont typeface="Arial" panose="020B0604020202020204" pitchFamily="34" charset="0"/>
              <a:buChar char="•"/>
            </a:pPr>
            <a:r>
              <a:rPr lang="es-MX" dirty="0" err="1"/>
              <a:t>AreaSocial</a:t>
            </a:r>
            <a:r>
              <a:rPr lang="es-MX" dirty="0"/>
              <a:t>(</a:t>
            </a:r>
            <a:r>
              <a:rPr lang="es-MX" u="sng" dirty="0" err="1">
                <a:highlight>
                  <a:srgbClr val="FFFF00"/>
                </a:highlight>
              </a:rPr>
              <a:t>idAreaSocial</a:t>
            </a:r>
            <a:r>
              <a:rPr lang="es-MX" dirty="0"/>
              <a:t>, </a:t>
            </a:r>
            <a:r>
              <a:rPr lang="es-MX" dirty="0" err="1"/>
              <a:t>Descripcion</a:t>
            </a:r>
            <a:r>
              <a:rPr lang="es-MX" dirty="0"/>
              <a:t>, Estatus, </a:t>
            </a:r>
            <a:r>
              <a:rPr lang="es-MX" u="sng" dirty="0" err="1">
                <a:highlight>
                  <a:srgbClr val="D3E1F8"/>
                </a:highlight>
              </a:rPr>
              <a:t>idApoyoFumadores</a:t>
            </a:r>
            <a:r>
              <a:rPr lang="es-MX" dirty="0"/>
              <a:t>)</a:t>
            </a:r>
          </a:p>
          <a:p>
            <a:pPr marL="342900" indent="-342900">
              <a:buFont typeface="Arial" panose="020B0604020202020204" pitchFamily="34" charset="0"/>
              <a:buChar char="•"/>
            </a:pPr>
            <a:r>
              <a:rPr lang="es-MX" dirty="0"/>
              <a:t>Bar(</a:t>
            </a:r>
            <a:r>
              <a:rPr lang="es-MX" u="sng" dirty="0" err="1">
                <a:highlight>
                  <a:srgbClr val="FFFF00"/>
                </a:highlight>
              </a:rPr>
              <a:t>idBar</a:t>
            </a:r>
            <a:r>
              <a:rPr lang="es-MX" dirty="0"/>
              <a:t>, Slots, Nombre, </a:t>
            </a:r>
            <a:r>
              <a:rPr lang="es-MX" dirty="0" err="1"/>
              <a:t>Descripcion</a:t>
            </a:r>
            <a:r>
              <a:rPr lang="es-MX" dirty="0"/>
              <a:t>, Estatus)</a:t>
            </a:r>
          </a:p>
          <a:p>
            <a:pPr marL="342900" indent="-342900">
              <a:buFont typeface="Arial" panose="020B0604020202020204" pitchFamily="34" charset="0"/>
              <a:buChar char="•"/>
            </a:pPr>
            <a:r>
              <a:rPr lang="es-MX" dirty="0" err="1"/>
              <a:t>Basketball</a:t>
            </a:r>
            <a:r>
              <a:rPr lang="es-MX" dirty="0"/>
              <a:t>(</a:t>
            </a:r>
            <a:r>
              <a:rPr lang="es-MX" u="sng" dirty="0" err="1">
                <a:highlight>
                  <a:srgbClr val="FFFF00"/>
                </a:highlight>
              </a:rPr>
              <a:t>idBasketball</a:t>
            </a:r>
            <a:r>
              <a:rPr lang="es-MX" dirty="0"/>
              <a:t>, </a:t>
            </a:r>
            <a:r>
              <a:rPr lang="es-MX" dirty="0" err="1"/>
              <a:t>rondasJugadas</a:t>
            </a:r>
            <a:r>
              <a:rPr lang="es-MX" dirty="0"/>
              <a:t>, puntuación, estatus)</a:t>
            </a:r>
          </a:p>
          <a:p>
            <a:pPr marL="342900" indent="-342900">
              <a:buFont typeface="Arial" panose="020B0604020202020204" pitchFamily="34" charset="0"/>
              <a:buChar char="•"/>
            </a:pPr>
            <a:r>
              <a:rPr lang="es-MX" dirty="0"/>
              <a:t>Billar(</a:t>
            </a:r>
            <a:r>
              <a:rPr lang="es-MX" u="sng" dirty="0" err="1">
                <a:highlight>
                  <a:srgbClr val="FFFF00"/>
                </a:highlight>
              </a:rPr>
              <a:t>idBillar</a:t>
            </a:r>
            <a:r>
              <a:rPr lang="es-MX" dirty="0"/>
              <a:t>, puntuación, </a:t>
            </a:r>
            <a:r>
              <a:rPr lang="es-MX" dirty="0" err="1"/>
              <a:t>rondasjugadas</a:t>
            </a:r>
            <a:r>
              <a:rPr lang="es-MX" dirty="0"/>
              <a:t>, estatus)</a:t>
            </a:r>
          </a:p>
          <a:p>
            <a:pPr marL="342900" indent="-342900">
              <a:buFont typeface="Arial" panose="020B0604020202020204" pitchFamily="34" charset="0"/>
              <a:buChar char="•"/>
            </a:pPr>
            <a:r>
              <a:rPr lang="es-MX" dirty="0"/>
              <a:t>Boleto(</a:t>
            </a:r>
            <a:r>
              <a:rPr lang="es-MX" u="sng" dirty="0" err="1">
                <a:highlight>
                  <a:srgbClr val="FFFF00"/>
                </a:highlight>
              </a:rPr>
              <a:t>idBoleto</a:t>
            </a:r>
            <a:r>
              <a:rPr lang="es-MX" dirty="0"/>
              <a:t>, código, </a:t>
            </a:r>
            <a:r>
              <a:rPr lang="es-MX" dirty="0" err="1"/>
              <a:t>Descripcion</a:t>
            </a:r>
            <a:r>
              <a:rPr lang="es-MX" dirty="0"/>
              <a:t>, precio, estatus, </a:t>
            </a:r>
            <a:r>
              <a:rPr lang="es-MX" u="sng" dirty="0" err="1">
                <a:highlight>
                  <a:srgbClr val="D3E1F8"/>
                </a:highlight>
              </a:rPr>
              <a:t>idEmpleado</a:t>
            </a:r>
            <a:r>
              <a:rPr lang="es-MX" dirty="0"/>
              <a:t>)</a:t>
            </a:r>
          </a:p>
          <a:p>
            <a:pPr marL="342900" indent="-342900">
              <a:buFont typeface="Arial" panose="020B0604020202020204" pitchFamily="34" charset="0"/>
              <a:buChar char="•"/>
            </a:pPr>
            <a:r>
              <a:rPr lang="es-MX" dirty="0" err="1"/>
              <a:t>Camion</a:t>
            </a:r>
            <a:r>
              <a:rPr lang="es-MX" dirty="0"/>
              <a:t>(</a:t>
            </a:r>
            <a:r>
              <a:rPr lang="es-MX" u="sng" dirty="0" err="1">
                <a:highlight>
                  <a:srgbClr val="FFFF00"/>
                </a:highlight>
              </a:rPr>
              <a:t>idCamion</a:t>
            </a:r>
            <a:r>
              <a:rPr lang="es-MX" dirty="0"/>
              <a:t>, Modelo, Matricula, estatus)</a:t>
            </a:r>
          </a:p>
          <a:p>
            <a:pPr marL="342900" indent="-342900">
              <a:buFont typeface="Arial" panose="020B0604020202020204" pitchFamily="34" charset="0"/>
              <a:buChar char="•"/>
            </a:pPr>
            <a:r>
              <a:rPr lang="es-MX" dirty="0"/>
              <a:t>Camionero(</a:t>
            </a:r>
            <a:r>
              <a:rPr lang="es-MX" u="sng" dirty="0" err="1">
                <a:highlight>
                  <a:srgbClr val="FFFF00"/>
                </a:highlight>
              </a:rPr>
              <a:t>idCamionero</a:t>
            </a:r>
            <a:r>
              <a:rPr lang="es-MX" dirty="0"/>
              <a:t>, Nombre, RFC, </a:t>
            </a:r>
            <a:r>
              <a:rPr lang="es-MX" dirty="0" err="1"/>
              <a:t>Telefono</a:t>
            </a:r>
            <a:r>
              <a:rPr lang="es-MX" dirty="0"/>
              <a:t>, </a:t>
            </a:r>
            <a:r>
              <a:rPr lang="es-MX" dirty="0" err="1"/>
              <a:t>Descripcion</a:t>
            </a:r>
            <a:r>
              <a:rPr lang="es-MX" dirty="0"/>
              <a:t>, estatus, </a:t>
            </a:r>
            <a:r>
              <a:rPr lang="es-MX" u="sng" dirty="0" err="1">
                <a:highlight>
                  <a:srgbClr val="D3E1F8"/>
                </a:highlight>
              </a:rPr>
              <a:t>idCamion</a:t>
            </a:r>
            <a:r>
              <a:rPr lang="es-MX" dirty="0"/>
              <a:t>)</a:t>
            </a:r>
          </a:p>
          <a:p>
            <a:pPr marL="342900" indent="-342900">
              <a:buFont typeface="Arial" panose="020B0604020202020204" pitchFamily="34" charset="0"/>
              <a:buChar char="•"/>
            </a:pPr>
            <a:r>
              <a:rPr lang="es-MX" dirty="0" err="1"/>
              <a:t>CargoEmpleado</a:t>
            </a:r>
            <a:r>
              <a:rPr lang="es-MX" dirty="0"/>
              <a:t>(</a:t>
            </a:r>
            <a:r>
              <a:rPr lang="es-MX" u="sng" dirty="0" err="1">
                <a:highlight>
                  <a:srgbClr val="FFFF00"/>
                </a:highlight>
              </a:rPr>
              <a:t>idCargoEmpleado</a:t>
            </a:r>
            <a:r>
              <a:rPr lang="es-MX" dirty="0"/>
              <a:t>, </a:t>
            </a:r>
            <a:r>
              <a:rPr lang="es-MX" dirty="0" err="1"/>
              <a:t>Descripcion</a:t>
            </a:r>
            <a:r>
              <a:rPr lang="es-MX" dirty="0"/>
              <a:t>, </a:t>
            </a:r>
            <a:r>
              <a:rPr lang="es-MX" dirty="0" err="1"/>
              <a:t>productosDañados</a:t>
            </a:r>
            <a:r>
              <a:rPr lang="es-MX" dirty="0"/>
              <a:t>, estatus)</a:t>
            </a:r>
          </a:p>
          <a:p>
            <a:pPr marL="342900" indent="-342900">
              <a:buFont typeface="Arial" panose="020B0604020202020204" pitchFamily="34" charset="0"/>
              <a:buChar char="•"/>
            </a:pPr>
            <a:r>
              <a:rPr lang="es-MX" dirty="0"/>
              <a:t>Cliente(</a:t>
            </a:r>
            <a:r>
              <a:rPr lang="es-MX" u="sng" dirty="0" err="1">
                <a:highlight>
                  <a:srgbClr val="FFFF00"/>
                </a:highlight>
              </a:rPr>
              <a:t>idCliente</a:t>
            </a:r>
            <a:r>
              <a:rPr lang="es-MX" dirty="0"/>
              <a:t> , Nombre, Apellido, Estatus, </a:t>
            </a:r>
            <a:r>
              <a:rPr lang="es-MX" u="sng" dirty="0" err="1">
                <a:highlight>
                  <a:srgbClr val="D3E1F8"/>
                </a:highlight>
              </a:rPr>
              <a:t>idBoleto</a:t>
            </a:r>
            <a:r>
              <a:rPr lang="es-MX" u="sng" dirty="0">
                <a:highlight>
                  <a:srgbClr val="D3E1F8"/>
                </a:highlight>
              </a:rPr>
              <a:t>, </a:t>
            </a:r>
            <a:r>
              <a:rPr lang="es-MX" u="sng" dirty="0" err="1">
                <a:highlight>
                  <a:srgbClr val="D3E1F8"/>
                </a:highlight>
              </a:rPr>
              <a:t>idMembresia</a:t>
            </a:r>
            <a:r>
              <a:rPr lang="es-MX" u="sng" dirty="0">
                <a:highlight>
                  <a:srgbClr val="D3E1F8"/>
                </a:highlight>
              </a:rPr>
              <a:t>, </a:t>
            </a:r>
            <a:r>
              <a:rPr lang="es-MX" u="sng" dirty="0" err="1">
                <a:highlight>
                  <a:srgbClr val="D3E1F8"/>
                </a:highlight>
              </a:rPr>
              <a:t>idReserva</a:t>
            </a:r>
            <a:r>
              <a:rPr lang="es-MX" u="sng" dirty="0"/>
              <a:t>.</a:t>
            </a:r>
          </a:p>
          <a:p>
            <a:pPr marL="342900" indent="-342900">
              <a:buFont typeface="Arial" panose="020B0604020202020204" pitchFamily="34" charset="0"/>
              <a:buChar char="•"/>
            </a:pPr>
            <a:r>
              <a:rPr lang="es-MX" dirty="0" err="1"/>
              <a:t>Domiciliacion</a:t>
            </a:r>
            <a:r>
              <a:rPr lang="es-MX" dirty="0"/>
              <a:t>(</a:t>
            </a:r>
            <a:r>
              <a:rPr lang="es-MX" u="sng" dirty="0" err="1">
                <a:highlight>
                  <a:srgbClr val="FFFF00"/>
                </a:highlight>
              </a:rPr>
              <a:t>idDomiciliacion</a:t>
            </a:r>
            <a:r>
              <a:rPr lang="es-MX" dirty="0"/>
              <a:t>, </a:t>
            </a:r>
            <a:r>
              <a:rPr lang="es-MX" dirty="0" err="1"/>
              <a:t>Direccion</a:t>
            </a:r>
            <a:r>
              <a:rPr lang="es-MX" dirty="0"/>
              <a:t>, código, </a:t>
            </a:r>
            <a:r>
              <a:rPr lang="es-MX" dirty="0" err="1"/>
              <a:t>EntregaPedido</a:t>
            </a:r>
            <a:r>
              <a:rPr lang="es-MX" dirty="0"/>
              <a:t>, estatus, </a:t>
            </a:r>
            <a:r>
              <a:rPr lang="es-MX" u="sng" dirty="0" err="1">
                <a:highlight>
                  <a:srgbClr val="D3E1F8"/>
                </a:highlight>
              </a:rPr>
              <a:t>idRestaurante</a:t>
            </a:r>
            <a:r>
              <a:rPr lang="es-MX" dirty="0"/>
              <a:t>)</a:t>
            </a:r>
          </a:p>
          <a:p>
            <a:pPr marL="342900" indent="-342900">
              <a:buFont typeface="Arial" panose="020B0604020202020204" pitchFamily="34" charset="0"/>
              <a:buChar char="•"/>
            </a:pPr>
            <a:r>
              <a:rPr lang="es-MX" dirty="0"/>
              <a:t>Empleado(</a:t>
            </a:r>
            <a:r>
              <a:rPr lang="es-MX" u="sng" dirty="0" err="1">
                <a:highlight>
                  <a:srgbClr val="FFFF00"/>
                </a:highlight>
              </a:rPr>
              <a:t>idEmpleado</a:t>
            </a:r>
            <a:r>
              <a:rPr lang="es-MX" dirty="0"/>
              <a:t>, Nombre, Apellido, RFC, </a:t>
            </a:r>
            <a:r>
              <a:rPr lang="es-MX" dirty="0" err="1"/>
              <a:t>Direccion</a:t>
            </a:r>
            <a:r>
              <a:rPr lang="es-MX" dirty="0"/>
              <a:t>, Estatus, </a:t>
            </a:r>
            <a:r>
              <a:rPr lang="es-MX" u="sng" dirty="0" err="1">
                <a:highlight>
                  <a:srgbClr val="D3E1F8"/>
                </a:highlight>
              </a:rPr>
              <a:t>idPuesto</a:t>
            </a:r>
            <a:r>
              <a:rPr lang="es-MX" u="sng" dirty="0">
                <a:highlight>
                  <a:srgbClr val="D3E1F8"/>
                </a:highlight>
              </a:rPr>
              <a:t>, </a:t>
            </a:r>
            <a:r>
              <a:rPr lang="es-MX" u="sng" dirty="0" err="1">
                <a:highlight>
                  <a:srgbClr val="D3E1F8"/>
                </a:highlight>
              </a:rPr>
              <a:t>idHorario</a:t>
            </a:r>
            <a:r>
              <a:rPr lang="es-MX" u="sng" dirty="0">
                <a:highlight>
                  <a:srgbClr val="D3E1F8"/>
                </a:highlight>
              </a:rPr>
              <a:t>, </a:t>
            </a:r>
            <a:r>
              <a:rPr lang="es-MX" u="sng" dirty="0" err="1">
                <a:highlight>
                  <a:srgbClr val="D3E1F8"/>
                </a:highlight>
              </a:rPr>
              <a:t>idRestaurante</a:t>
            </a:r>
            <a:r>
              <a:rPr lang="es-MX" u="sng" dirty="0"/>
              <a:t>, </a:t>
            </a:r>
            <a:r>
              <a:rPr lang="es-MX" u="sng" dirty="0" err="1">
                <a:highlight>
                  <a:srgbClr val="D3E1F8"/>
                </a:highlight>
              </a:rPr>
              <a:t>idCargoEmpleado</a:t>
            </a:r>
            <a:r>
              <a:rPr lang="es-MX" u="sng" dirty="0">
                <a:highlight>
                  <a:srgbClr val="D3E1F8"/>
                </a:highlight>
              </a:rPr>
              <a:t>, </a:t>
            </a:r>
            <a:r>
              <a:rPr lang="es-MX" u="sng" dirty="0" err="1">
                <a:highlight>
                  <a:srgbClr val="D3E1F8"/>
                </a:highlight>
              </a:rPr>
              <a:t>idBar</a:t>
            </a:r>
            <a:r>
              <a:rPr lang="es-MX" u="sng" dirty="0">
                <a:highlight>
                  <a:srgbClr val="D3E1F8"/>
                </a:highlight>
              </a:rPr>
              <a:t>, </a:t>
            </a:r>
            <a:r>
              <a:rPr lang="es-MX" u="sng" dirty="0" err="1">
                <a:highlight>
                  <a:srgbClr val="D3E1F8"/>
                </a:highlight>
              </a:rPr>
              <a:t>idSucursal</a:t>
            </a:r>
            <a:r>
              <a:rPr lang="es-MX" dirty="0"/>
              <a:t>).</a:t>
            </a:r>
          </a:p>
          <a:p>
            <a:pPr marL="342900" indent="-342900">
              <a:buFont typeface="Arial" panose="020B0604020202020204" pitchFamily="34" charset="0"/>
              <a:buChar char="•"/>
            </a:pPr>
            <a:r>
              <a:rPr lang="es-MX" dirty="0" err="1"/>
              <a:t>Equipamento</a:t>
            </a:r>
            <a:r>
              <a:rPr lang="es-MX" dirty="0"/>
              <a:t>(</a:t>
            </a:r>
            <a:r>
              <a:rPr lang="es-MX" u="sng" dirty="0" err="1">
                <a:highlight>
                  <a:srgbClr val="FFFF00"/>
                </a:highlight>
              </a:rPr>
              <a:t>idEquipamento</a:t>
            </a:r>
            <a:r>
              <a:rPr lang="es-MX" dirty="0"/>
              <a:t>, talla, Disponibilidad, descripción, </a:t>
            </a:r>
            <a:r>
              <a:rPr lang="es-MX" dirty="0" err="1"/>
              <a:t>Codigo</a:t>
            </a:r>
            <a:r>
              <a:rPr lang="es-MX" dirty="0"/>
              <a:t>, Estatus)</a:t>
            </a:r>
          </a:p>
          <a:p>
            <a:pPr marL="342900" indent="-342900">
              <a:buFont typeface="Arial" panose="020B0604020202020204" pitchFamily="34" charset="0"/>
              <a:buChar char="•"/>
            </a:pPr>
            <a:r>
              <a:rPr lang="es-MX" dirty="0"/>
              <a:t>Equipo(</a:t>
            </a:r>
            <a:r>
              <a:rPr lang="es-MX" u="sng" dirty="0" err="1">
                <a:highlight>
                  <a:srgbClr val="FFFF00"/>
                </a:highlight>
              </a:rPr>
              <a:t>idEquipo</a:t>
            </a:r>
            <a:r>
              <a:rPr lang="es-MX" dirty="0"/>
              <a:t>, </a:t>
            </a:r>
            <a:r>
              <a:rPr lang="es-MX" dirty="0" err="1"/>
              <a:t>NumJugadores</a:t>
            </a:r>
            <a:r>
              <a:rPr lang="es-MX" dirty="0"/>
              <a:t>, Nombre, </a:t>
            </a:r>
            <a:r>
              <a:rPr lang="es-MX" dirty="0" err="1"/>
              <a:t>Descripcion</a:t>
            </a:r>
            <a:r>
              <a:rPr lang="es-MX" dirty="0"/>
              <a:t>, Estatus)</a:t>
            </a:r>
          </a:p>
          <a:p>
            <a:pPr marL="342900" indent="-342900">
              <a:buFont typeface="Arial" panose="020B0604020202020204" pitchFamily="34" charset="0"/>
              <a:buChar char="•"/>
            </a:pPr>
            <a:r>
              <a:rPr lang="es-MX" dirty="0"/>
              <a:t>Estacionamiento(</a:t>
            </a:r>
            <a:r>
              <a:rPr lang="es-MX" u="sng" dirty="0" err="1">
                <a:highlight>
                  <a:srgbClr val="FFFF00"/>
                </a:highlight>
              </a:rPr>
              <a:t>idEstacionamiento</a:t>
            </a:r>
            <a:r>
              <a:rPr lang="es-MX" dirty="0"/>
              <a:t>, Disponibilidad, estatus)</a:t>
            </a:r>
          </a:p>
          <a:p>
            <a:pPr marL="342900" indent="-342900">
              <a:buFont typeface="Arial" panose="020B0604020202020204" pitchFamily="34" charset="0"/>
              <a:buChar char="•"/>
            </a:pPr>
            <a:r>
              <a:rPr lang="es-MX" dirty="0"/>
              <a:t>Eventos(</a:t>
            </a:r>
            <a:r>
              <a:rPr lang="es-MX" dirty="0" err="1">
                <a:highlight>
                  <a:srgbClr val="FFFF00"/>
                </a:highlight>
              </a:rPr>
              <a:t>idEventos</a:t>
            </a:r>
            <a:r>
              <a:rPr lang="es-MX" dirty="0"/>
              <a:t>, Fecha, </a:t>
            </a:r>
            <a:r>
              <a:rPr lang="es-MX" dirty="0" err="1">
                <a:highlight>
                  <a:srgbClr val="FFFF00"/>
                </a:highlight>
              </a:rPr>
              <a:t>Descripcion</a:t>
            </a:r>
            <a:r>
              <a:rPr lang="es-MX" dirty="0"/>
              <a:t>, Nombre, estatus, </a:t>
            </a:r>
            <a:r>
              <a:rPr lang="es-MX" u="sng" dirty="0" err="1">
                <a:highlight>
                  <a:srgbClr val="D3E1F8"/>
                </a:highlight>
              </a:rPr>
              <a:t>idSucursal</a:t>
            </a:r>
            <a:r>
              <a:rPr lang="es-MX" u="sng" dirty="0">
                <a:highlight>
                  <a:srgbClr val="D3E1F8"/>
                </a:highlight>
              </a:rPr>
              <a:t>, </a:t>
            </a:r>
            <a:r>
              <a:rPr lang="es-MX" u="sng" dirty="0" err="1">
                <a:highlight>
                  <a:srgbClr val="D3E1F8"/>
                </a:highlight>
              </a:rPr>
              <a:t>idPremio</a:t>
            </a:r>
            <a:r>
              <a:rPr lang="es-MX" u="sng" dirty="0">
                <a:highlight>
                  <a:srgbClr val="D3E1F8"/>
                </a:highlight>
              </a:rPr>
              <a:t>, </a:t>
            </a:r>
            <a:r>
              <a:rPr lang="es-MX" u="sng" dirty="0" err="1">
                <a:highlight>
                  <a:srgbClr val="D3E1F8"/>
                </a:highlight>
              </a:rPr>
              <a:t>idProyeccion</a:t>
            </a:r>
            <a:r>
              <a:rPr lang="es-MX" dirty="0"/>
              <a:t>)</a:t>
            </a:r>
          </a:p>
          <a:p>
            <a:pPr marL="342900" indent="-342900">
              <a:buFont typeface="Arial" panose="020B0604020202020204" pitchFamily="34" charset="0"/>
              <a:buChar char="•"/>
            </a:pPr>
            <a:r>
              <a:rPr lang="es-MX" dirty="0"/>
              <a:t>Festejos(</a:t>
            </a:r>
            <a:r>
              <a:rPr lang="es-MX" dirty="0" err="1">
                <a:highlight>
                  <a:srgbClr val="FFFF00"/>
                </a:highlight>
              </a:rPr>
              <a:t>idFestejos</a:t>
            </a:r>
            <a:r>
              <a:rPr lang="es-MX" dirty="0"/>
              <a:t>, Nombre, Fecha, </a:t>
            </a:r>
            <a:r>
              <a:rPr lang="es-MX" dirty="0" err="1"/>
              <a:t>Descripcion</a:t>
            </a:r>
            <a:r>
              <a:rPr lang="es-MX" dirty="0"/>
              <a:t>, estatus</a:t>
            </a:r>
            <a:r>
              <a:rPr lang="es-MX" u="sng" dirty="0">
                <a:highlight>
                  <a:srgbClr val="D3E1F8"/>
                </a:highlight>
              </a:rPr>
              <a:t>, </a:t>
            </a:r>
            <a:r>
              <a:rPr lang="es-MX" u="sng" dirty="0" err="1">
                <a:highlight>
                  <a:srgbClr val="D3E1F8"/>
                </a:highlight>
              </a:rPr>
              <a:t>idPaqCumpleanos</a:t>
            </a:r>
            <a:r>
              <a:rPr lang="es-MX" dirty="0"/>
              <a:t>)</a:t>
            </a:r>
          </a:p>
          <a:p>
            <a:pPr marL="342900" indent="-342900">
              <a:buFont typeface="Arial" panose="020B0604020202020204" pitchFamily="34" charset="0"/>
              <a:buChar char="•"/>
            </a:pPr>
            <a:r>
              <a:rPr lang="es-MX" dirty="0"/>
              <a:t>Horario(</a:t>
            </a:r>
            <a:r>
              <a:rPr lang="es-MX" dirty="0" err="1">
                <a:highlight>
                  <a:srgbClr val="FFFF00"/>
                </a:highlight>
              </a:rPr>
              <a:t>idHorario</a:t>
            </a:r>
            <a:r>
              <a:rPr lang="es-MX" dirty="0"/>
              <a:t>, Nombre, </a:t>
            </a:r>
            <a:r>
              <a:rPr lang="es-MX" dirty="0" err="1"/>
              <a:t>Descripcion</a:t>
            </a:r>
            <a:r>
              <a:rPr lang="es-MX" dirty="0"/>
              <a:t>, Turno, Estatus)</a:t>
            </a:r>
          </a:p>
          <a:p>
            <a:pPr marL="342900" indent="-342900">
              <a:buFont typeface="+mj-lt"/>
              <a:buAutoNum type="arabicPeriod"/>
            </a:pPr>
            <a:endParaRPr lang="es-MX" dirty="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a:p>
          <a:p>
            <a:endParaRPr lang="es-MX" dirty="0"/>
          </a:p>
          <a:p>
            <a:endParaRPr lang="es-MX" dirty="0"/>
          </a:p>
        </p:txBody>
      </p:sp>
    </p:spTree>
    <p:extLst>
      <p:ext uri="{BB962C8B-B14F-4D97-AF65-F5344CB8AC3E}">
        <p14:creationId xmlns:p14="http://schemas.microsoft.com/office/powerpoint/2010/main" val="1379336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D131E39-8D30-2536-9F44-F1A06B49089E}"/>
              </a:ext>
            </a:extLst>
          </p:cNvPr>
          <p:cNvSpPr txBox="1"/>
          <p:nvPr/>
        </p:nvSpPr>
        <p:spPr>
          <a:xfrm>
            <a:off x="3962400" y="591067"/>
            <a:ext cx="4267200" cy="369332"/>
          </a:xfrm>
          <a:prstGeom prst="rect">
            <a:avLst/>
          </a:prstGeom>
          <a:noFill/>
        </p:spPr>
        <p:txBody>
          <a:bodyPr wrap="square" rtlCol="0">
            <a:spAutoFit/>
          </a:bodyPr>
          <a:lstStyle/>
          <a:p>
            <a:pPr algn="ctr"/>
            <a:r>
              <a:rPr lang="es-MX" dirty="0">
                <a:solidFill>
                  <a:srgbClr val="ACB4C3"/>
                </a:solidFill>
                <a:latin typeface="LehmannW08-Regular" panose="04030605040A02020202" pitchFamily="82" charset="0"/>
              </a:rPr>
              <a:t>TABLA RELACIONAL</a:t>
            </a:r>
          </a:p>
        </p:txBody>
      </p:sp>
      <p:sp>
        <p:nvSpPr>
          <p:cNvPr id="2" name="CuadroTexto 1">
            <a:extLst>
              <a:ext uri="{FF2B5EF4-FFF2-40B4-BE49-F238E27FC236}">
                <a16:creationId xmlns:a16="http://schemas.microsoft.com/office/drawing/2014/main" id="{961FBEE1-FBA1-D622-8F03-0E161343B68C}"/>
              </a:ext>
            </a:extLst>
          </p:cNvPr>
          <p:cNvSpPr txBox="1"/>
          <p:nvPr/>
        </p:nvSpPr>
        <p:spPr>
          <a:xfrm>
            <a:off x="1016000" y="960399"/>
            <a:ext cx="10160000" cy="7848302"/>
          </a:xfrm>
          <a:prstGeom prst="rect">
            <a:avLst/>
          </a:prstGeom>
          <a:noFill/>
        </p:spPr>
        <p:txBody>
          <a:bodyPr wrap="square" rtlCol="0">
            <a:spAutoFit/>
          </a:bodyPr>
          <a:lstStyle/>
          <a:p>
            <a:pPr marL="342900" indent="-342900">
              <a:buFont typeface="Arial" panose="020B0604020202020204" pitchFamily="34" charset="0"/>
              <a:buChar char="•"/>
            </a:pPr>
            <a:r>
              <a:rPr lang="es-MX" dirty="0"/>
              <a:t>Jugadas(</a:t>
            </a:r>
            <a:r>
              <a:rPr lang="es-MX" u="sng" dirty="0" err="1">
                <a:highlight>
                  <a:srgbClr val="FFFF00"/>
                </a:highlight>
              </a:rPr>
              <a:t>idJugadas</a:t>
            </a:r>
            <a:r>
              <a:rPr lang="es-MX" dirty="0"/>
              <a:t>, </a:t>
            </a:r>
            <a:r>
              <a:rPr lang="es-MX" dirty="0" err="1"/>
              <a:t>numPartidas</a:t>
            </a:r>
            <a:r>
              <a:rPr lang="es-MX" dirty="0"/>
              <a:t>, </a:t>
            </a:r>
            <a:r>
              <a:rPr lang="es-MX" dirty="0" err="1"/>
              <a:t>Descripcion</a:t>
            </a:r>
            <a:r>
              <a:rPr lang="es-MX" dirty="0"/>
              <a:t>, estatus</a:t>
            </a:r>
            <a:r>
              <a:rPr lang="es-MX" dirty="0">
                <a:highlight>
                  <a:srgbClr val="D3E1F8"/>
                </a:highlight>
              </a:rPr>
              <a:t>, </a:t>
            </a:r>
            <a:r>
              <a:rPr lang="es-MX" u="sng" dirty="0" err="1">
                <a:highlight>
                  <a:srgbClr val="D3E1F8"/>
                </a:highlight>
              </a:rPr>
              <a:t>idTurno</a:t>
            </a:r>
            <a:r>
              <a:rPr lang="es-MX" u="sng" dirty="0">
                <a:highlight>
                  <a:srgbClr val="D3E1F8"/>
                </a:highlight>
              </a:rPr>
              <a:t>, </a:t>
            </a:r>
            <a:r>
              <a:rPr lang="es-MX" u="sng" dirty="0" err="1">
                <a:highlight>
                  <a:srgbClr val="D3E1F8"/>
                </a:highlight>
              </a:rPr>
              <a:t>idEquipo</a:t>
            </a:r>
            <a:r>
              <a:rPr lang="es-MX" u="sng" dirty="0"/>
              <a:t>)</a:t>
            </a:r>
          </a:p>
          <a:p>
            <a:pPr marL="342900" indent="-342900">
              <a:buFont typeface="Arial" panose="020B0604020202020204" pitchFamily="34" charset="0"/>
              <a:buChar char="•"/>
            </a:pPr>
            <a:r>
              <a:rPr lang="es-MX" dirty="0"/>
              <a:t>Jugadores(</a:t>
            </a:r>
            <a:r>
              <a:rPr lang="es-MX" u="sng" dirty="0" err="1">
                <a:highlight>
                  <a:srgbClr val="FFFF00"/>
                </a:highlight>
              </a:rPr>
              <a:t>idJugadores</a:t>
            </a:r>
            <a:r>
              <a:rPr lang="es-MX" dirty="0"/>
              <a:t>, Nombre, Apellido, estatus, </a:t>
            </a:r>
            <a:r>
              <a:rPr lang="es-MX" dirty="0" err="1"/>
              <a:t>ApoyoEquipo</a:t>
            </a:r>
            <a:r>
              <a:rPr lang="es-MX" dirty="0"/>
              <a:t>, </a:t>
            </a:r>
            <a:r>
              <a:rPr lang="es-MX" u="sng" dirty="0" err="1">
                <a:highlight>
                  <a:srgbClr val="D3E1F8"/>
                </a:highlight>
              </a:rPr>
              <a:t>idTorneo</a:t>
            </a:r>
            <a:r>
              <a:rPr lang="es-MX" u="sng" dirty="0">
                <a:highlight>
                  <a:srgbClr val="D3E1F8"/>
                </a:highlight>
              </a:rPr>
              <a:t>, </a:t>
            </a:r>
            <a:r>
              <a:rPr lang="es-MX" u="sng" dirty="0" err="1">
                <a:highlight>
                  <a:srgbClr val="D3E1F8"/>
                </a:highlight>
              </a:rPr>
              <a:t>idMedalla</a:t>
            </a:r>
            <a:r>
              <a:rPr lang="es-MX" dirty="0"/>
              <a:t>)</a:t>
            </a:r>
          </a:p>
          <a:p>
            <a:pPr marL="342900" indent="-342900">
              <a:buFont typeface="Arial" panose="020B0604020202020204" pitchFamily="34" charset="0"/>
              <a:buChar char="•"/>
            </a:pPr>
            <a:r>
              <a:rPr lang="es-MX" dirty="0" err="1"/>
              <a:t>MaquinaMonedas</a:t>
            </a:r>
            <a:r>
              <a:rPr lang="es-MX" dirty="0"/>
              <a:t>(</a:t>
            </a:r>
            <a:r>
              <a:rPr lang="es-MX" u="sng" dirty="0" err="1">
                <a:highlight>
                  <a:srgbClr val="FFFF00"/>
                </a:highlight>
              </a:rPr>
              <a:t>idMaquinaMonedas</a:t>
            </a:r>
            <a:r>
              <a:rPr lang="es-MX" dirty="0"/>
              <a:t>, Nombre, código, Ganancia, Estatus, </a:t>
            </a:r>
            <a:r>
              <a:rPr lang="es-MX" u="sng" dirty="0" err="1">
                <a:highlight>
                  <a:srgbClr val="D3E1F8"/>
                </a:highlight>
              </a:rPr>
              <a:t>idZonaJuegos</a:t>
            </a:r>
            <a:r>
              <a:rPr lang="es-MX" dirty="0"/>
              <a:t>)</a:t>
            </a:r>
          </a:p>
          <a:p>
            <a:pPr marL="342900" indent="-342900">
              <a:buFont typeface="Arial" panose="020B0604020202020204" pitchFamily="34" charset="0"/>
              <a:buChar char="•"/>
            </a:pPr>
            <a:r>
              <a:rPr lang="es-MX" dirty="0" err="1"/>
              <a:t>Membresia</a:t>
            </a:r>
            <a:r>
              <a:rPr lang="es-MX" dirty="0"/>
              <a:t>(</a:t>
            </a:r>
            <a:r>
              <a:rPr lang="es-MX" u="sng" dirty="0" err="1">
                <a:highlight>
                  <a:srgbClr val="FFFF00"/>
                </a:highlight>
              </a:rPr>
              <a:t>idMembresia</a:t>
            </a:r>
            <a:r>
              <a:rPr lang="es-MX" dirty="0"/>
              <a:t>, Nombre, Matricula, Vigencia, Precio, </a:t>
            </a:r>
            <a:r>
              <a:rPr lang="es-MX" u="sng" dirty="0" err="1">
                <a:highlight>
                  <a:srgbClr val="D3E1F8"/>
                </a:highlight>
              </a:rPr>
              <a:t>idSucursal</a:t>
            </a:r>
            <a:r>
              <a:rPr lang="es-MX" dirty="0"/>
              <a:t>)</a:t>
            </a:r>
          </a:p>
          <a:p>
            <a:pPr marL="342900" indent="-342900">
              <a:buFont typeface="Arial" panose="020B0604020202020204" pitchFamily="34" charset="0"/>
              <a:buChar char="•"/>
            </a:pPr>
            <a:r>
              <a:rPr lang="es-MX" dirty="0"/>
              <a:t>Medalla(</a:t>
            </a:r>
            <a:r>
              <a:rPr lang="es-MX" u="sng" dirty="0" err="1">
                <a:highlight>
                  <a:srgbClr val="FFFF00"/>
                </a:highlight>
              </a:rPr>
              <a:t>idMedalla</a:t>
            </a:r>
            <a:r>
              <a:rPr lang="es-MX" dirty="0"/>
              <a:t>, </a:t>
            </a:r>
            <a:r>
              <a:rPr lang="es-MX" dirty="0" err="1"/>
              <a:t>Descripcion</a:t>
            </a:r>
            <a:r>
              <a:rPr lang="es-MX" dirty="0"/>
              <a:t>, Estatus)</a:t>
            </a:r>
          </a:p>
          <a:p>
            <a:pPr marL="342900" indent="-342900">
              <a:buFont typeface="Arial" panose="020B0604020202020204" pitchFamily="34" charset="0"/>
              <a:buChar char="•"/>
            </a:pPr>
            <a:r>
              <a:rPr lang="es-MX" dirty="0" err="1"/>
              <a:t>OrdenCompra</a:t>
            </a:r>
            <a:r>
              <a:rPr lang="es-MX" dirty="0"/>
              <a:t>(</a:t>
            </a:r>
            <a:r>
              <a:rPr lang="es-MX" u="sng" dirty="0" err="1">
                <a:highlight>
                  <a:srgbClr val="FFFF00"/>
                </a:highlight>
              </a:rPr>
              <a:t>idOrdenCompra</a:t>
            </a:r>
            <a:r>
              <a:rPr lang="es-MX" dirty="0"/>
              <a:t>, Nombre, código, Fecha, Estatus, </a:t>
            </a:r>
            <a:r>
              <a:rPr lang="es-MX" u="sng" dirty="0" err="1">
                <a:highlight>
                  <a:srgbClr val="D3E1F8"/>
                </a:highlight>
              </a:rPr>
              <a:t>idSucursal</a:t>
            </a:r>
            <a:r>
              <a:rPr lang="es-MX" dirty="0"/>
              <a:t> )</a:t>
            </a:r>
          </a:p>
          <a:p>
            <a:pPr marL="342900" indent="-342900">
              <a:buFont typeface="Arial" panose="020B0604020202020204" pitchFamily="34" charset="0"/>
              <a:buChar char="•"/>
            </a:pPr>
            <a:r>
              <a:rPr lang="es-MX" dirty="0" err="1"/>
              <a:t>OrdenEntrega</a:t>
            </a:r>
            <a:r>
              <a:rPr lang="es-MX" dirty="0"/>
              <a:t>(</a:t>
            </a:r>
            <a:r>
              <a:rPr lang="es-MX" u="sng" dirty="0" err="1">
                <a:highlight>
                  <a:srgbClr val="FFFF00"/>
                </a:highlight>
              </a:rPr>
              <a:t>idOrdenEntrega</a:t>
            </a:r>
            <a:r>
              <a:rPr lang="es-MX" dirty="0"/>
              <a:t>, Nombre, Factura, Fecha, código, Estatus, </a:t>
            </a:r>
            <a:r>
              <a:rPr lang="es-MX" u="sng" dirty="0" err="1">
                <a:highlight>
                  <a:srgbClr val="D3E1F8"/>
                </a:highlight>
              </a:rPr>
              <a:t>idSucursal</a:t>
            </a:r>
            <a:r>
              <a:rPr lang="es-MX" dirty="0"/>
              <a:t>)</a:t>
            </a:r>
          </a:p>
          <a:p>
            <a:pPr marL="342900" indent="-342900">
              <a:buFont typeface="Arial" panose="020B0604020202020204" pitchFamily="34" charset="0"/>
              <a:buChar char="•"/>
            </a:pPr>
            <a:r>
              <a:rPr lang="es-MX" dirty="0" err="1"/>
              <a:t>PaqCumpleanos</a:t>
            </a:r>
            <a:r>
              <a:rPr lang="es-MX" dirty="0"/>
              <a:t>(</a:t>
            </a:r>
            <a:r>
              <a:rPr lang="es-MX" u="sng" dirty="0" err="1">
                <a:highlight>
                  <a:srgbClr val="FFFF00"/>
                </a:highlight>
              </a:rPr>
              <a:t>idPaqCumpleanos</a:t>
            </a:r>
            <a:r>
              <a:rPr lang="es-MX" dirty="0"/>
              <a:t>, Nombre, precio, </a:t>
            </a:r>
            <a:r>
              <a:rPr lang="es-MX" dirty="0" err="1"/>
              <a:t>codigo</a:t>
            </a:r>
            <a:r>
              <a:rPr lang="es-MX" dirty="0"/>
              <a:t>, Estatus)</a:t>
            </a:r>
          </a:p>
          <a:p>
            <a:pPr marL="342900" indent="-342900">
              <a:buFont typeface="Arial" panose="020B0604020202020204" pitchFamily="34" charset="0"/>
              <a:buChar char="•"/>
            </a:pPr>
            <a:r>
              <a:rPr lang="es-MX" dirty="0" err="1"/>
              <a:t>PersonalizacionProd</a:t>
            </a:r>
            <a:r>
              <a:rPr lang="es-MX" dirty="0"/>
              <a:t>(</a:t>
            </a:r>
            <a:r>
              <a:rPr lang="es-MX" u="sng" dirty="0" err="1">
                <a:highlight>
                  <a:srgbClr val="FFFF00"/>
                </a:highlight>
              </a:rPr>
              <a:t>idPersonalizacionProd</a:t>
            </a:r>
            <a:r>
              <a:rPr lang="es-MX" dirty="0"/>
              <a:t>, Nombre, categoría, Estatus)</a:t>
            </a:r>
          </a:p>
          <a:p>
            <a:pPr marL="342900" indent="-342900">
              <a:buFont typeface="Arial" panose="020B0604020202020204" pitchFamily="34" charset="0"/>
              <a:buChar char="•"/>
            </a:pPr>
            <a:r>
              <a:rPr lang="es-MX" dirty="0"/>
              <a:t>Premio(</a:t>
            </a:r>
            <a:r>
              <a:rPr lang="es-MX" u="sng" dirty="0" err="1">
                <a:highlight>
                  <a:srgbClr val="FFFF00"/>
                </a:highlight>
              </a:rPr>
              <a:t>idPremio</a:t>
            </a:r>
            <a:r>
              <a:rPr lang="es-MX" dirty="0"/>
              <a:t>, Nombre, Estatus)</a:t>
            </a:r>
          </a:p>
          <a:p>
            <a:pPr marL="342900" indent="-342900">
              <a:buFont typeface="Arial" panose="020B0604020202020204" pitchFamily="34" charset="0"/>
              <a:buChar char="•"/>
            </a:pPr>
            <a:r>
              <a:rPr lang="es-MX" dirty="0" err="1"/>
              <a:t>TarjetaRegalo</a:t>
            </a:r>
            <a:r>
              <a:rPr lang="es-MX" dirty="0"/>
              <a:t>(</a:t>
            </a:r>
            <a:r>
              <a:rPr lang="es-MX" u="sng" dirty="0" err="1">
                <a:highlight>
                  <a:srgbClr val="FFFF00"/>
                </a:highlight>
              </a:rPr>
              <a:t>idTarjetaRegalo</a:t>
            </a:r>
            <a:r>
              <a:rPr lang="es-MX" dirty="0"/>
              <a:t>, código, </a:t>
            </a:r>
            <a:r>
              <a:rPr lang="es-MX" u="sng" dirty="0" err="1">
                <a:highlight>
                  <a:srgbClr val="FFFF00"/>
                </a:highlight>
              </a:rPr>
              <a:t>CantidadMonto</a:t>
            </a:r>
            <a:r>
              <a:rPr lang="es-MX" dirty="0"/>
              <a:t>, estatus)</a:t>
            </a:r>
          </a:p>
          <a:p>
            <a:pPr marL="342900" indent="-342900">
              <a:buFont typeface="Arial" panose="020B0604020202020204" pitchFamily="34" charset="0"/>
              <a:buChar char="•"/>
            </a:pPr>
            <a:r>
              <a:rPr lang="es-MX" dirty="0"/>
              <a:t>Productos(</a:t>
            </a:r>
            <a:r>
              <a:rPr lang="es-MX" u="sng" dirty="0" err="1">
                <a:highlight>
                  <a:srgbClr val="FFFF00"/>
                </a:highlight>
              </a:rPr>
              <a:t>idProductos</a:t>
            </a:r>
            <a:r>
              <a:rPr lang="es-MX" dirty="0"/>
              <a:t>, Nombre, Cantidad, </a:t>
            </a:r>
            <a:r>
              <a:rPr lang="es-MX" dirty="0" err="1"/>
              <a:t>Descripcion</a:t>
            </a:r>
            <a:r>
              <a:rPr lang="es-MX" dirty="0"/>
              <a:t>, </a:t>
            </a:r>
            <a:r>
              <a:rPr lang="es-MX" dirty="0" err="1"/>
              <a:t>Codigo</a:t>
            </a:r>
            <a:r>
              <a:rPr lang="es-MX" dirty="0"/>
              <a:t>, Estatus, </a:t>
            </a:r>
            <a:r>
              <a:rPr lang="es-MX" u="sng" dirty="0" err="1">
                <a:highlight>
                  <a:srgbClr val="D3E1F8"/>
                </a:highlight>
              </a:rPr>
              <a:t>idVentaProductos</a:t>
            </a:r>
            <a:r>
              <a:rPr lang="es-MX" dirty="0"/>
              <a:t>, </a:t>
            </a:r>
            <a:r>
              <a:rPr lang="es-MX" u="sng" dirty="0" err="1">
                <a:highlight>
                  <a:srgbClr val="D3E1F8"/>
                </a:highlight>
              </a:rPr>
              <a:t>idPersonalizacionProd</a:t>
            </a:r>
            <a:r>
              <a:rPr lang="es-MX" dirty="0"/>
              <a:t>)</a:t>
            </a:r>
          </a:p>
          <a:p>
            <a:pPr marL="342900" indent="-342900">
              <a:buFont typeface="Arial" panose="020B0604020202020204" pitchFamily="34" charset="0"/>
              <a:buChar char="•"/>
            </a:pPr>
            <a:r>
              <a:rPr lang="es-MX" dirty="0" err="1"/>
              <a:t>Promocion</a:t>
            </a:r>
            <a:r>
              <a:rPr lang="es-MX" dirty="0"/>
              <a:t>(</a:t>
            </a:r>
            <a:r>
              <a:rPr lang="es-MX" u="sng" dirty="0" err="1">
                <a:highlight>
                  <a:srgbClr val="FFFF00"/>
                </a:highlight>
              </a:rPr>
              <a:t>idPromocion</a:t>
            </a:r>
            <a:r>
              <a:rPr lang="es-MX" dirty="0"/>
              <a:t>, Fecha, Descuento, </a:t>
            </a:r>
            <a:r>
              <a:rPr lang="es-MX" dirty="0" err="1"/>
              <a:t>Descripcion</a:t>
            </a:r>
            <a:r>
              <a:rPr lang="es-MX" dirty="0"/>
              <a:t>, estatus</a:t>
            </a:r>
            <a:r>
              <a:rPr lang="es-MX" dirty="0">
                <a:highlight>
                  <a:srgbClr val="FFFF00"/>
                </a:highlight>
              </a:rPr>
              <a:t>, </a:t>
            </a:r>
            <a:r>
              <a:rPr lang="es-MX" u="sng" dirty="0" err="1">
                <a:highlight>
                  <a:srgbClr val="D3E1F8"/>
                </a:highlight>
              </a:rPr>
              <a:t>idTemporadas</a:t>
            </a:r>
            <a:r>
              <a:rPr lang="es-MX" dirty="0"/>
              <a:t>)</a:t>
            </a:r>
          </a:p>
          <a:p>
            <a:pPr marL="342900" indent="-342900">
              <a:buFont typeface="Arial" panose="020B0604020202020204" pitchFamily="34" charset="0"/>
              <a:buChar char="•"/>
            </a:pPr>
            <a:r>
              <a:rPr lang="es-MX" dirty="0"/>
              <a:t>Proveedores(</a:t>
            </a:r>
            <a:r>
              <a:rPr lang="es-MX" u="sng" dirty="0" err="1">
                <a:highlight>
                  <a:srgbClr val="FFFF00"/>
                </a:highlight>
              </a:rPr>
              <a:t>idProveedores</a:t>
            </a:r>
            <a:r>
              <a:rPr lang="es-MX" dirty="0"/>
              <a:t>, nombre, RFC, </a:t>
            </a:r>
            <a:r>
              <a:rPr lang="es-MX" dirty="0" err="1"/>
              <a:t>Descripcion</a:t>
            </a:r>
            <a:r>
              <a:rPr lang="es-MX" dirty="0"/>
              <a:t>, estatus, </a:t>
            </a:r>
            <a:r>
              <a:rPr lang="es-MX" u="sng" dirty="0" err="1">
                <a:highlight>
                  <a:srgbClr val="D3E1F8"/>
                </a:highlight>
              </a:rPr>
              <a:t>idSucursal</a:t>
            </a:r>
            <a:r>
              <a:rPr lang="es-MX" dirty="0"/>
              <a:t>)</a:t>
            </a:r>
          </a:p>
          <a:p>
            <a:pPr marL="342900" indent="-342900">
              <a:buFont typeface="Arial" panose="020B0604020202020204" pitchFamily="34" charset="0"/>
              <a:buChar char="•"/>
            </a:pPr>
            <a:r>
              <a:rPr lang="es-MX" dirty="0" err="1"/>
              <a:t>ProyeccionDeportes</a:t>
            </a:r>
            <a:r>
              <a:rPr lang="es-MX" dirty="0"/>
              <a:t>(</a:t>
            </a:r>
            <a:r>
              <a:rPr lang="es-MX" u="sng" dirty="0" err="1">
                <a:highlight>
                  <a:srgbClr val="FFFF00"/>
                </a:highlight>
              </a:rPr>
              <a:t>idProyeccionDeportes</a:t>
            </a:r>
            <a:r>
              <a:rPr lang="es-MX" dirty="0"/>
              <a:t>, descripción, estatus, </a:t>
            </a:r>
            <a:r>
              <a:rPr lang="es-MX" u="sng" dirty="0" err="1">
                <a:highlight>
                  <a:srgbClr val="D3E1F8"/>
                </a:highlight>
              </a:rPr>
              <a:t>idVideojuegos</a:t>
            </a:r>
            <a:r>
              <a:rPr lang="es-MX" dirty="0"/>
              <a:t>)</a:t>
            </a:r>
          </a:p>
          <a:p>
            <a:pPr marL="342900" indent="-342900">
              <a:buFont typeface="Arial" panose="020B0604020202020204" pitchFamily="34" charset="0"/>
              <a:buChar char="•"/>
            </a:pPr>
            <a:r>
              <a:rPr lang="es-MX" dirty="0"/>
              <a:t>Puesto(</a:t>
            </a:r>
            <a:r>
              <a:rPr lang="es-MX" u="sng" dirty="0" err="1">
                <a:highlight>
                  <a:srgbClr val="FFFF00"/>
                </a:highlight>
              </a:rPr>
              <a:t>idPuesto</a:t>
            </a:r>
            <a:r>
              <a:rPr lang="es-MX" dirty="0" err="1"/>
              <a:t>,Nombre</a:t>
            </a:r>
            <a:r>
              <a:rPr lang="es-MX" dirty="0"/>
              <a:t>, </a:t>
            </a:r>
            <a:r>
              <a:rPr lang="es-MX" dirty="0" err="1"/>
              <a:t>Codigo</a:t>
            </a:r>
            <a:r>
              <a:rPr lang="es-MX" dirty="0"/>
              <a:t>, Estatus)</a:t>
            </a:r>
          </a:p>
          <a:p>
            <a:pPr marL="342900" indent="-342900">
              <a:buFont typeface="Arial" panose="020B0604020202020204" pitchFamily="34" charset="0"/>
              <a:buChar char="•"/>
            </a:pPr>
            <a:r>
              <a:rPr lang="es-MX" dirty="0"/>
              <a:t>Reserva(</a:t>
            </a:r>
            <a:r>
              <a:rPr lang="es-MX" u="sng" dirty="0" err="1">
                <a:highlight>
                  <a:srgbClr val="FFFF00"/>
                </a:highlight>
              </a:rPr>
              <a:t>idReserva</a:t>
            </a:r>
            <a:r>
              <a:rPr lang="es-MX" dirty="0"/>
              <a:t>, </a:t>
            </a:r>
            <a:r>
              <a:rPr lang="es-MX" dirty="0" err="1"/>
              <a:t>Descripcion</a:t>
            </a:r>
            <a:r>
              <a:rPr lang="es-MX" dirty="0"/>
              <a:t>, Fecha, Estatus)</a:t>
            </a:r>
          </a:p>
          <a:p>
            <a:pPr marL="342900" indent="-342900">
              <a:buFont typeface="Arial" panose="020B0604020202020204" pitchFamily="34" charset="0"/>
              <a:buChar char="•"/>
            </a:pPr>
            <a:r>
              <a:rPr lang="es-MX" dirty="0"/>
              <a:t>Restaurante(</a:t>
            </a:r>
            <a:r>
              <a:rPr lang="es-MX" u="sng" dirty="0" err="1">
                <a:highlight>
                  <a:srgbClr val="FFFF00"/>
                </a:highlight>
              </a:rPr>
              <a:t>idRestaurante</a:t>
            </a:r>
            <a:r>
              <a:rPr lang="es-MX" dirty="0"/>
              <a:t>, </a:t>
            </a:r>
            <a:r>
              <a:rPr lang="es-MX" dirty="0" err="1"/>
              <a:t>ProdDisponible</a:t>
            </a:r>
            <a:r>
              <a:rPr lang="es-MX" dirty="0"/>
              <a:t>, Producto, estatus)</a:t>
            </a:r>
          </a:p>
          <a:p>
            <a:pPr marL="342900" indent="-342900">
              <a:buFont typeface="Arial" panose="020B0604020202020204" pitchFamily="34" charset="0"/>
              <a:buChar char="•"/>
            </a:pPr>
            <a:r>
              <a:rPr lang="es-MX" dirty="0"/>
              <a:t>Resultado(</a:t>
            </a:r>
            <a:r>
              <a:rPr lang="es-MX" u="sng" dirty="0" err="1">
                <a:highlight>
                  <a:srgbClr val="FFFF00"/>
                </a:highlight>
              </a:rPr>
              <a:t>idResultado</a:t>
            </a:r>
            <a:r>
              <a:rPr lang="es-MX" dirty="0"/>
              <a:t>, </a:t>
            </a:r>
            <a:r>
              <a:rPr lang="es-MX" dirty="0" err="1"/>
              <a:t>PartidasJugadas</a:t>
            </a:r>
            <a:r>
              <a:rPr lang="es-MX" dirty="0"/>
              <a:t>, </a:t>
            </a:r>
            <a:r>
              <a:rPr lang="es-MX" dirty="0" err="1"/>
              <a:t>PuntuajeAlto</a:t>
            </a:r>
            <a:r>
              <a:rPr lang="es-MX" dirty="0"/>
              <a:t>, Nombre, Estatus)</a:t>
            </a:r>
          </a:p>
          <a:p>
            <a:pPr marL="342900" indent="-342900">
              <a:buFont typeface="Arial" panose="020B0604020202020204" pitchFamily="34" charset="0"/>
              <a:buChar char="•"/>
            </a:pPr>
            <a:r>
              <a:rPr lang="es-MX" dirty="0"/>
              <a:t>Servicio(</a:t>
            </a:r>
            <a:r>
              <a:rPr lang="es-MX" u="sng" dirty="0" err="1">
                <a:highlight>
                  <a:srgbClr val="FFFF00"/>
                </a:highlight>
              </a:rPr>
              <a:t>idServicio</a:t>
            </a:r>
            <a:r>
              <a:rPr lang="es-MX" dirty="0"/>
              <a:t>, </a:t>
            </a:r>
            <a:r>
              <a:rPr lang="es-MX" dirty="0" err="1"/>
              <a:t>Descripcion</a:t>
            </a:r>
            <a:r>
              <a:rPr lang="es-MX" dirty="0"/>
              <a:t>, estatus)</a:t>
            </a:r>
          </a:p>
          <a:p>
            <a:pPr marL="342900" indent="-342900">
              <a:buFont typeface="Arial" panose="020B0604020202020204" pitchFamily="34" charset="0"/>
              <a:buChar char="•"/>
            </a:pPr>
            <a:endParaRPr lang="es-MX" dirty="0"/>
          </a:p>
          <a:p>
            <a:pPr marL="342900" indent="-342900">
              <a:buFont typeface="Arial" panose="020B0604020202020204" pitchFamily="34" charset="0"/>
              <a:buChar char="•"/>
            </a:pPr>
            <a:endParaRPr lang="es-MX" dirty="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a:p>
          <a:p>
            <a:endParaRPr lang="es-MX" dirty="0"/>
          </a:p>
        </p:txBody>
      </p:sp>
    </p:spTree>
    <p:extLst>
      <p:ext uri="{BB962C8B-B14F-4D97-AF65-F5344CB8AC3E}">
        <p14:creationId xmlns:p14="http://schemas.microsoft.com/office/powerpoint/2010/main" val="3077607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D131E39-8D30-2536-9F44-F1A06B49089E}"/>
              </a:ext>
            </a:extLst>
          </p:cNvPr>
          <p:cNvSpPr txBox="1"/>
          <p:nvPr/>
        </p:nvSpPr>
        <p:spPr>
          <a:xfrm>
            <a:off x="3962400" y="591067"/>
            <a:ext cx="4267200" cy="369332"/>
          </a:xfrm>
          <a:prstGeom prst="rect">
            <a:avLst/>
          </a:prstGeom>
          <a:noFill/>
        </p:spPr>
        <p:txBody>
          <a:bodyPr wrap="square" rtlCol="0">
            <a:spAutoFit/>
          </a:bodyPr>
          <a:lstStyle/>
          <a:p>
            <a:pPr algn="ctr"/>
            <a:r>
              <a:rPr lang="es-MX" dirty="0">
                <a:solidFill>
                  <a:srgbClr val="ACB4C3"/>
                </a:solidFill>
                <a:latin typeface="LehmannW08-Regular" panose="04030605040A02020202" pitchFamily="82" charset="0"/>
              </a:rPr>
              <a:t>TABLA RELACIONAL</a:t>
            </a:r>
          </a:p>
        </p:txBody>
      </p:sp>
      <p:sp>
        <p:nvSpPr>
          <p:cNvPr id="2" name="CuadroTexto 1">
            <a:extLst>
              <a:ext uri="{FF2B5EF4-FFF2-40B4-BE49-F238E27FC236}">
                <a16:creationId xmlns:a16="http://schemas.microsoft.com/office/drawing/2014/main" id="{961FBEE1-FBA1-D622-8F03-0E161343B68C}"/>
              </a:ext>
            </a:extLst>
          </p:cNvPr>
          <p:cNvSpPr txBox="1"/>
          <p:nvPr/>
        </p:nvSpPr>
        <p:spPr>
          <a:xfrm>
            <a:off x="1016000" y="960399"/>
            <a:ext cx="10160000" cy="7571303"/>
          </a:xfrm>
          <a:prstGeom prst="rect">
            <a:avLst/>
          </a:prstGeom>
          <a:noFill/>
        </p:spPr>
        <p:txBody>
          <a:bodyPr wrap="square" rtlCol="0">
            <a:spAutoFit/>
          </a:bodyPr>
          <a:lstStyle/>
          <a:p>
            <a:pPr marL="285750" indent="-285750">
              <a:buFont typeface="Arial" panose="020B0604020202020204" pitchFamily="34" charset="0"/>
              <a:buChar char="•"/>
            </a:pPr>
            <a:r>
              <a:rPr lang="es-MX" dirty="0"/>
              <a:t>Sucursal(</a:t>
            </a:r>
            <a:r>
              <a:rPr lang="es-MX" u="sng" dirty="0" err="1">
                <a:highlight>
                  <a:srgbClr val="FFFF00"/>
                </a:highlight>
              </a:rPr>
              <a:t>idSucursal</a:t>
            </a:r>
            <a:r>
              <a:rPr lang="es-MX" dirty="0"/>
              <a:t>, Nombre, </a:t>
            </a:r>
            <a:r>
              <a:rPr lang="es-MX" dirty="0" err="1"/>
              <a:t>Telefono</a:t>
            </a:r>
            <a:r>
              <a:rPr lang="es-MX" dirty="0"/>
              <a:t>, dirección, Estatus)</a:t>
            </a:r>
          </a:p>
          <a:p>
            <a:pPr marL="285750" indent="-285750">
              <a:buFont typeface="Arial" panose="020B0604020202020204" pitchFamily="34" charset="0"/>
              <a:buChar char="•"/>
            </a:pPr>
            <a:r>
              <a:rPr lang="es-MX" dirty="0" err="1"/>
              <a:t>tarjetaPuntos</a:t>
            </a:r>
            <a:r>
              <a:rPr lang="es-MX" dirty="0"/>
              <a:t>(</a:t>
            </a:r>
            <a:r>
              <a:rPr lang="es-MX" u="sng" dirty="0" err="1">
                <a:highlight>
                  <a:srgbClr val="FFFF00"/>
                </a:highlight>
              </a:rPr>
              <a:t>idTaretasPuntos</a:t>
            </a:r>
            <a:r>
              <a:rPr lang="es-MX" dirty="0"/>
              <a:t>, Fecha, Nombre, </a:t>
            </a:r>
            <a:r>
              <a:rPr lang="es-MX" dirty="0" err="1"/>
              <a:t>Descripcion</a:t>
            </a:r>
            <a:r>
              <a:rPr lang="es-MX" dirty="0"/>
              <a:t>, Estatus)</a:t>
            </a:r>
          </a:p>
          <a:p>
            <a:pPr marL="285750" indent="-285750">
              <a:buFont typeface="Arial" panose="020B0604020202020204" pitchFamily="34" charset="0"/>
              <a:buChar char="•"/>
            </a:pPr>
            <a:r>
              <a:rPr lang="es-MX" dirty="0"/>
              <a:t>Temporadas(</a:t>
            </a:r>
            <a:r>
              <a:rPr lang="es-MX" u="sng" dirty="0" err="1">
                <a:highlight>
                  <a:srgbClr val="FFFF00"/>
                </a:highlight>
              </a:rPr>
              <a:t>idTemporadas</a:t>
            </a:r>
            <a:r>
              <a:rPr lang="es-MX" dirty="0"/>
              <a:t>, Nombre, Fecha, </a:t>
            </a:r>
            <a:r>
              <a:rPr lang="es-MX" dirty="0" err="1"/>
              <a:t>Descripcion</a:t>
            </a:r>
            <a:r>
              <a:rPr lang="es-MX" dirty="0"/>
              <a:t>, Estatus)</a:t>
            </a:r>
          </a:p>
          <a:p>
            <a:pPr marL="285750" indent="-285750">
              <a:buFont typeface="Arial" panose="020B0604020202020204" pitchFamily="34" charset="0"/>
              <a:buChar char="•"/>
            </a:pPr>
            <a:r>
              <a:rPr lang="es-MX" dirty="0" err="1"/>
              <a:t>TicketEstacionamiento</a:t>
            </a:r>
            <a:r>
              <a:rPr lang="es-MX" dirty="0"/>
              <a:t>(</a:t>
            </a:r>
            <a:r>
              <a:rPr lang="es-MX" u="sng" dirty="0" err="1">
                <a:highlight>
                  <a:srgbClr val="FFFF00"/>
                </a:highlight>
              </a:rPr>
              <a:t>idTicketEstacionamiento</a:t>
            </a:r>
            <a:r>
              <a:rPr lang="es-MX" dirty="0"/>
              <a:t>, código, Estatus)</a:t>
            </a:r>
          </a:p>
          <a:p>
            <a:pPr marL="285750" indent="-285750">
              <a:buFont typeface="Arial" panose="020B0604020202020204" pitchFamily="34" charset="0"/>
              <a:buChar char="•"/>
            </a:pPr>
            <a:r>
              <a:rPr lang="es-MX" dirty="0" err="1"/>
              <a:t>TiendaRegalos</a:t>
            </a:r>
            <a:r>
              <a:rPr lang="es-MX" dirty="0"/>
              <a:t>(</a:t>
            </a:r>
            <a:r>
              <a:rPr lang="es-MX" u="sng" dirty="0" err="1">
                <a:highlight>
                  <a:srgbClr val="FFFF00"/>
                </a:highlight>
              </a:rPr>
              <a:t>idTiendaRegalos</a:t>
            </a:r>
            <a:r>
              <a:rPr lang="es-MX" dirty="0"/>
              <a:t>, Productos, </a:t>
            </a:r>
            <a:r>
              <a:rPr lang="es-MX" dirty="0" err="1"/>
              <a:t>ProdDisponibles</a:t>
            </a:r>
            <a:r>
              <a:rPr lang="es-MX" dirty="0"/>
              <a:t>, </a:t>
            </a:r>
            <a:r>
              <a:rPr lang="es-MX" dirty="0" err="1"/>
              <a:t>Descripcion</a:t>
            </a:r>
            <a:r>
              <a:rPr lang="es-MX" dirty="0"/>
              <a:t>, Estatus)</a:t>
            </a:r>
          </a:p>
          <a:p>
            <a:pPr marL="285750" indent="-285750">
              <a:buFont typeface="Arial" panose="020B0604020202020204" pitchFamily="34" charset="0"/>
              <a:buChar char="•"/>
            </a:pPr>
            <a:r>
              <a:rPr lang="es-MX" dirty="0"/>
              <a:t>Torneo(</a:t>
            </a:r>
            <a:r>
              <a:rPr lang="es-MX" u="sng" dirty="0" err="1">
                <a:highlight>
                  <a:srgbClr val="FFFF00"/>
                </a:highlight>
              </a:rPr>
              <a:t>idTorneo</a:t>
            </a:r>
            <a:r>
              <a:rPr lang="es-MX" dirty="0"/>
              <a:t>, </a:t>
            </a:r>
            <a:r>
              <a:rPr lang="es-MX" dirty="0" err="1"/>
              <a:t>Descripcion</a:t>
            </a:r>
            <a:r>
              <a:rPr lang="es-MX" dirty="0"/>
              <a:t>, </a:t>
            </a:r>
            <a:r>
              <a:rPr lang="es-MX" dirty="0" err="1"/>
              <a:t>FechaComienzo</a:t>
            </a:r>
            <a:r>
              <a:rPr lang="es-MX" dirty="0"/>
              <a:t>, </a:t>
            </a:r>
            <a:r>
              <a:rPr lang="es-MX" dirty="0" err="1"/>
              <a:t>FechaFinalizada</a:t>
            </a:r>
            <a:r>
              <a:rPr lang="es-MX" dirty="0"/>
              <a:t>, Estatus, </a:t>
            </a:r>
            <a:r>
              <a:rPr lang="es-MX" u="sng" dirty="0" err="1">
                <a:highlight>
                  <a:srgbClr val="D3E1F8"/>
                </a:highlight>
              </a:rPr>
              <a:t>idSucursal</a:t>
            </a:r>
            <a:r>
              <a:rPr lang="es-MX" dirty="0"/>
              <a:t>)</a:t>
            </a:r>
          </a:p>
          <a:p>
            <a:pPr marL="285750" indent="-285750">
              <a:buFont typeface="Arial" panose="020B0604020202020204" pitchFamily="34" charset="0"/>
              <a:buChar char="•"/>
            </a:pPr>
            <a:r>
              <a:rPr lang="es-MX" dirty="0"/>
              <a:t>Turno(</a:t>
            </a:r>
            <a:r>
              <a:rPr lang="es-MX" dirty="0" err="1">
                <a:highlight>
                  <a:srgbClr val="FFFF00"/>
                </a:highlight>
              </a:rPr>
              <a:t>idTurno</a:t>
            </a:r>
            <a:r>
              <a:rPr lang="es-MX" dirty="0"/>
              <a:t>, Nombre, Estatus)</a:t>
            </a:r>
          </a:p>
          <a:p>
            <a:pPr marL="285750" indent="-285750">
              <a:buFont typeface="Arial" panose="020B0604020202020204" pitchFamily="34" charset="0"/>
              <a:buChar char="•"/>
            </a:pPr>
            <a:r>
              <a:rPr lang="es-MX" dirty="0" err="1"/>
              <a:t>VentaProducto</a:t>
            </a:r>
            <a:r>
              <a:rPr lang="es-MX" dirty="0"/>
              <a:t>(</a:t>
            </a:r>
            <a:r>
              <a:rPr lang="es-MX" u="sng" dirty="0" err="1">
                <a:highlight>
                  <a:srgbClr val="FFFF00"/>
                </a:highlight>
              </a:rPr>
              <a:t>idVentaProducto</a:t>
            </a:r>
            <a:r>
              <a:rPr lang="es-MX" dirty="0"/>
              <a:t>, Precio, </a:t>
            </a:r>
            <a:r>
              <a:rPr lang="es-MX" dirty="0" err="1"/>
              <a:t>EstadoProducto</a:t>
            </a:r>
            <a:r>
              <a:rPr lang="es-MX" dirty="0"/>
              <a:t>, </a:t>
            </a:r>
            <a:r>
              <a:rPr lang="es-MX" dirty="0" err="1"/>
              <a:t>Descripcion</a:t>
            </a:r>
            <a:r>
              <a:rPr lang="es-MX" dirty="0"/>
              <a:t>, Estatus</a:t>
            </a:r>
            <a:r>
              <a:rPr lang="es-MX" u="sng" dirty="0">
                <a:highlight>
                  <a:srgbClr val="D3E1F8"/>
                </a:highlight>
              </a:rPr>
              <a:t>, </a:t>
            </a:r>
            <a:r>
              <a:rPr lang="es-MX" u="sng" dirty="0" err="1">
                <a:highlight>
                  <a:srgbClr val="D3E1F8"/>
                </a:highlight>
              </a:rPr>
              <a:t>idCamionero</a:t>
            </a:r>
            <a:r>
              <a:rPr lang="es-MX" u="sng" dirty="0">
                <a:highlight>
                  <a:srgbClr val="D3E1F8"/>
                </a:highlight>
              </a:rPr>
              <a:t>, </a:t>
            </a:r>
            <a:r>
              <a:rPr lang="es-MX" u="sng" dirty="0" err="1">
                <a:highlight>
                  <a:srgbClr val="D3E1F8"/>
                </a:highlight>
              </a:rPr>
              <a:t>idAlmacen</a:t>
            </a:r>
            <a:r>
              <a:rPr lang="es-MX" dirty="0"/>
              <a:t>)</a:t>
            </a:r>
          </a:p>
          <a:p>
            <a:pPr marL="285750" indent="-285750">
              <a:buFont typeface="Arial" panose="020B0604020202020204" pitchFamily="34" charset="0"/>
              <a:buChar char="•"/>
            </a:pPr>
            <a:r>
              <a:rPr lang="es-MX" dirty="0"/>
              <a:t>Videojuegos(</a:t>
            </a:r>
            <a:r>
              <a:rPr lang="es-MX" u="sng" dirty="0" err="1">
                <a:highlight>
                  <a:srgbClr val="FFFF00"/>
                </a:highlight>
              </a:rPr>
              <a:t>idVideojuegos</a:t>
            </a:r>
            <a:r>
              <a:rPr lang="es-MX" dirty="0"/>
              <a:t>, </a:t>
            </a:r>
            <a:r>
              <a:rPr lang="es-MX" dirty="0" err="1"/>
              <a:t>tipoJuego</a:t>
            </a:r>
            <a:r>
              <a:rPr lang="es-MX" dirty="0"/>
              <a:t>, Nombre, </a:t>
            </a:r>
            <a:r>
              <a:rPr lang="es-MX" dirty="0" err="1"/>
              <a:t>FinTiempo</a:t>
            </a:r>
            <a:r>
              <a:rPr lang="es-MX" dirty="0"/>
              <a:t>, estatus)</a:t>
            </a:r>
          </a:p>
          <a:p>
            <a:pPr marL="285750" indent="-285750">
              <a:buFont typeface="Arial" panose="020B0604020202020204" pitchFamily="34" charset="0"/>
              <a:buChar char="•"/>
            </a:pPr>
            <a:r>
              <a:rPr lang="es-MX" dirty="0" err="1"/>
              <a:t>ZonaJuegos</a:t>
            </a:r>
            <a:r>
              <a:rPr lang="es-MX" dirty="0"/>
              <a:t>(</a:t>
            </a:r>
            <a:r>
              <a:rPr lang="es-MX" u="sng" dirty="0" err="1">
                <a:highlight>
                  <a:srgbClr val="FFFF00"/>
                </a:highlight>
              </a:rPr>
              <a:t>idZonaJuegos</a:t>
            </a:r>
            <a:r>
              <a:rPr lang="es-MX" dirty="0"/>
              <a:t>, </a:t>
            </a:r>
            <a:r>
              <a:rPr lang="es-MX" dirty="0" err="1"/>
              <a:t>Descripcion</a:t>
            </a:r>
            <a:r>
              <a:rPr lang="es-MX" dirty="0"/>
              <a:t>, Estatus)</a:t>
            </a:r>
          </a:p>
          <a:p>
            <a:pPr marL="342900" indent="-342900">
              <a:buFont typeface="Arial" panose="020B0604020202020204" pitchFamily="34" charset="0"/>
              <a:buChar char="•"/>
            </a:pPr>
            <a:r>
              <a:rPr lang="es-MX" dirty="0" err="1"/>
              <a:t>ProyeccionBSKTB</a:t>
            </a:r>
            <a:r>
              <a:rPr lang="es-MX" dirty="0"/>
              <a:t>(</a:t>
            </a:r>
            <a:r>
              <a:rPr lang="es-MX" u="sng" dirty="0" err="1">
                <a:highlight>
                  <a:srgbClr val="FFFF00"/>
                </a:highlight>
              </a:rPr>
              <a:t>idProyeccionBSKTB</a:t>
            </a:r>
            <a:r>
              <a:rPr lang="es-MX" u="sng" dirty="0"/>
              <a:t>, </a:t>
            </a:r>
            <a:r>
              <a:rPr lang="es-MX" u="sng" dirty="0" err="1">
                <a:highlight>
                  <a:srgbClr val="D3E1F8"/>
                </a:highlight>
              </a:rPr>
              <a:t>idProyeccionDeportes</a:t>
            </a:r>
            <a:r>
              <a:rPr lang="es-MX" u="sng" dirty="0">
                <a:highlight>
                  <a:srgbClr val="D3E1F8"/>
                </a:highlight>
              </a:rPr>
              <a:t>, </a:t>
            </a:r>
            <a:r>
              <a:rPr lang="es-MX" u="sng" dirty="0" err="1">
                <a:highlight>
                  <a:srgbClr val="D3E1F8"/>
                </a:highlight>
              </a:rPr>
              <a:t>idBasketball</a:t>
            </a:r>
            <a:r>
              <a:rPr lang="es-MX" dirty="0"/>
              <a:t>, Estatus)</a:t>
            </a:r>
          </a:p>
          <a:p>
            <a:pPr marL="342900" indent="-342900">
              <a:buFont typeface="Arial" panose="020B0604020202020204" pitchFamily="34" charset="0"/>
              <a:buChar char="•"/>
            </a:pPr>
            <a:r>
              <a:rPr lang="es-MX" dirty="0" err="1"/>
              <a:t>ProyeccionBillar</a:t>
            </a:r>
            <a:r>
              <a:rPr lang="es-MX" dirty="0"/>
              <a:t>(</a:t>
            </a:r>
            <a:r>
              <a:rPr lang="es-MX" u="sng" dirty="0" err="1">
                <a:highlight>
                  <a:srgbClr val="FFFF00"/>
                </a:highlight>
              </a:rPr>
              <a:t>idProyeccionBillar</a:t>
            </a:r>
            <a:r>
              <a:rPr lang="es-MX" u="sng" dirty="0"/>
              <a:t>, </a:t>
            </a:r>
            <a:r>
              <a:rPr lang="es-MX" u="sng" dirty="0" err="1">
                <a:highlight>
                  <a:srgbClr val="D3E1F8"/>
                </a:highlight>
              </a:rPr>
              <a:t>idProyeccionDeportes</a:t>
            </a:r>
            <a:r>
              <a:rPr lang="es-MX" u="sng" dirty="0">
                <a:highlight>
                  <a:srgbClr val="D3E1F8"/>
                </a:highlight>
              </a:rPr>
              <a:t>, </a:t>
            </a:r>
            <a:r>
              <a:rPr lang="es-MX" u="sng" dirty="0" err="1">
                <a:highlight>
                  <a:srgbClr val="D3E1F8"/>
                </a:highlight>
              </a:rPr>
              <a:t>idBillar</a:t>
            </a:r>
            <a:r>
              <a:rPr lang="es-MX" dirty="0"/>
              <a:t>, Estatus)</a:t>
            </a:r>
          </a:p>
          <a:p>
            <a:pPr marL="342900" indent="-342900">
              <a:buFont typeface="Arial" panose="020B0604020202020204" pitchFamily="34" charset="0"/>
              <a:buChar char="•"/>
            </a:pPr>
            <a:r>
              <a:rPr lang="es-MX" dirty="0" err="1"/>
              <a:t>TarjetaJuegos</a:t>
            </a:r>
            <a:r>
              <a:rPr lang="es-MX" dirty="0"/>
              <a:t>(</a:t>
            </a:r>
            <a:r>
              <a:rPr lang="es-MX" u="sng" dirty="0" err="1">
                <a:highlight>
                  <a:srgbClr val="FFFF00"/>
                </a:highlight>
              </a:rPr>
              <a:t>idTarjetaJuegos</a:t>
            </a:r>
            <a:r>
              <a:rPr lang="es-MX" u="sng" dirty="0">
                <a:highlight>
                  <a:srgbClr val="D3E1F8"/>
                </a:highlight>
              </a:rPr>
              <a:t>, </a:t>
            </a:r>
            <a:r>
              <a:rPr lang="es-MX" u="sng" dirty="0" err="1">
                <a:highlight>
                  <a:srgbClr val="D3E1F8"/>
                </a:highlight>
              </a:rPr>
              <a:t>idTarjetaPuntos</a:t>
            </a:r>
            <a:r>
              <a:rPr lang="es-MX" u="sng" dirty="0">
                <a:highlight>
                  <a:srgbClr val="D3E1F8"/>
                </a:highlight>
              </a:rPr>
              <a:t>, </a:t>
            </a:r>
            <a:r>
              <a:rPr lang="es-MX" u="sng" dirty="0" err="1">
                <a:highlight>
                  <a:srgbClr val="D3E1F8"/>
                </a:highlight>
              </a:rPr>
              <a:t>idZonaJuegos</a:t>
            </a:r>
            <a:r>
              <a:rPr lang="es-MX" dirty="0"/>
              <a:t>, Estatus)</a:t>
            </a:r>
          </a:p>
          <a:p>
            <a:pPr marL="342900" indent="-342900">
              <a:buFont typeface="Arial" panose="020B0604020202020204" pitchFamily="34" charset="0"/>
              <a:buChar char="•"/>
            </a:pPr>
            <a:r>
              <a:rPr lang="es-MX" dirty="0" err="1"/>
              <a:t>ZonaJuegosSucursal</a:t>
            </a:r>
            <a:r>
              <a:rPr lang="es-MX" dirty="0"/>
              <a:t>(</a:t>
            </a:r>
            <a:r>
              <a:rPr lang="es-MX" u="sng" dirty="0" err="1">
                <a:highlight>
                  <a:srgbClr val="FFFF00"/>
                </a:highlight>
              </a:rPr>
              <a:t>idZonaJuegosSucursal</a:t>
            </a:r>
            <a:r>
              <a:rPr lang="es-MX" u="sng" dirty="0"/>
              <a:t>, </a:t>
            </a:r>
            <a:r>
              <a:rPr lang="es-MX" u="sng" dirty="0" err="1">
                <a:highlight>
                  <a:srgbClr val="D3E1F8"/>
                </a:highlight>
              </a:rPr>
              <a:t>idZonaJuegos</a:t>
            </a:r>
            <a:r>
              <a:rPr lang="es-MX" u="sng" dirty="0">
                <a:highlight>
                  <a:srgbClr val="D3E1F8"/>
                </a:highlight>
              </a:rPr>
              <a:t>, </a:t>
            </a:r>
            <a:r>
              <a:rPr lang="es-MX" u="sng" dirty="0" err="1">
                <a:highlight>
                  <a:srgbClr val="D3E1F8"/>
                </a:highlight>
              </a:rPr>
              <a:t>idSucursa</a:t>
            </a:r>
            <a:r>
              <a:rPr lang="es-MX" dirty="0" err="1">
                <a:highlight>
                  <a:srgbClr val="D3E1F8"/>
                </a:highlight>
              </a:rPr>
              <a:t>l</a:t>
            </a:r>
            <a:r>
              <a:rPr lang="es-MX" dirty="0" err="1"/>
              <a:t>,Estatus</a:t>
            </a:r>
            <a:r>
              <a:rPr lang="es-MX" dirty="0"/>
              <a:t>)</a:t>
            </a:r>
          </a:p>
          <a:p>
            <a:pPr marL="342900" indent="-342900">
              <a:buFont typeface="Arial" panose="020B0604020202020204" pitchFamily="34" charset="0"/>
              <a:buChar char="•"/>
            </a:pPr>
            <a:r>
              <a:rPr lang="es-MX" dirty="0" err="1"/>
              <a:t>AlmacenSucursal</a:t>
            </a:r>
            <a:r>
              <a:rPr lang="es-MX" u="sng" dirty="0"/>
              <a:t>(</a:t>
            </a:r>
            <a:r>
              <a:rPr lang="es-MX" u="sng" dirty="0" err="1">
                <a:highlight>
                  <a:srgbClr val="FFFF00"/>
                </a:highlight>
              </a:rPr>
              <a:t>idAlmacenSucursal</a:t>
            </a:r>
            <a:r>
              <a:rPr lang="es-MX" u="sng" dirty="0"/>
              <a:t>, </a:t>
            </a:r>
            <a:r>
              <a:rPr lang="es-MX" u="sng" dirty="0" err="1">
                <a:highlight>
                  <a:srgbClr val="D3E1F8"/>
                </a:highlight>
              </a:rPr>
              <a:t>idAlmacen</a:t>
            </a:r>
            <a:r>
              <a:rPr lang="es-MX" u="sng" dirty="0">
                <a:highlight>
                  <a:srgbClr val="D3E1F8"/>
                </a:highlight>
              </a:rPr>
              <a:t>, </a:t>
            </a:r>
            <a:r>
              <a:rPr lang="es-MX" u="sng" dirty="0" err="1">
                <a:highlight>
                  <a:srgbClr val="D3E1F8"/>
                </a:highlight>
              </a:rPr>
              <a:t>idSucursal</a:t>
            </a:r>
            <a:r>
              <a:rPr lang="es-MX" dirty="0"/>
              <a:t>, Estatus)</a:t>
            </a:r>
          </a:p>
          <a:p>
            <a:pPr marL="342900" indent="-342900">
              <a:buFont typeface="Arial" panose="020B0604020202020204" pitchFamily="34" charset="0"/>
              <a:buChar char="•"/>
            </a:pPr>
            <a:r>
              <a:rPr lang="es-MX" dirty="0" err="1"/>
              <a:t>BarSucursal</a:t>
            </a:r>
            <a:r>
              <a:rPr lang="es-MX" u="sng" dirty="0"/>
              <a:t>(</a:t>
            </a:r>
            <a:r>
              <a:rPr lang="es-MX" u="sng" dirty="0" err="1">
                <a:highlight>
                  <a:srgbClr val="FFFF00"/>
                </a:highlight>
              </a:rPr>
              <a:t>idBarSucursal</a:t>
            </a:r>
            <a:r>
              <a:rPr lang="es-MX" u="sng" dirty="0">
                <a:highlight>
                  <a:srgbClr val="D3E1F8"/>
                </a:highlight>
              </a:rPr>
              <a:t>, </a:t>
            </a:r>
            <a:r>
              <a:rPr lang="es-MX" u="sng" dirty="0" err="1">
                <a:highlight>
                  <a:srgbClr val="D3E1F8"/>
                </a:highlight>
              </a:rPr>
              <a:t>idBar</a:t>
            </a:r>
            <a:r>
              <a:rPr lang="es-MX" u="sng" dirty="0">
                <a:highlight>
                  <a:srgbClr val="D3E1F8"/>
                </a:highlight>
              </a:rPr>
              <a:t>, </a:t>
            </a:r>
            <a:r>
              <a:rPr lang="es-MX" u="sng" dirty="0" err="1">
                <a:highlight>
                  <a:srgbClr val="D3E1F8"/>
                </a:highlight>
              </a:rPr>
              <a:t>idSucursal</a:t>
            </a:r>
            <a:r>
              <a:rPr lang="es-MX" dirty="0"/>
              <a:t>, Estatus)</a:t>
            </a:r>
          </a:p>
          <a:p>
            <a:pPr marL="342900" indent="-342900">
              <a:buFont typeface="Arial" panose="020B0604020202020204" pitchFamily="34" charset="0"/>
              <a:buChar char="•"/>
            </a:pPr>
            <a:r>
              <a:rPr lang="es-MX" dirty="0" err="1"/>
              <a:t>PromocionSucursal</a:t>
            </a:r>
            <a:r>
              <a:rPr lang="es-MX" dirty="0"/>
              <a:t>(</a:t>
            </a:r>
            <a:r>
              <a:rPr lang="es-MX" u="sng" dirty="0" err="1">
                <a:highlight>
                  <a:srgbClr val="FFFF00"/>
                </a:highlight>
              </a:rPr>
              <a:t>idPromocionSucursal</a:t>
            </a:r>
            <a:r>
              <a:rPr lang="es-MX" u="sng" dirty="0">
                <a:highlight>
                  <a:srgbClr val="D3E1F8"/>
                </a:highlight>
              </a:rPr>
              <a:t>, </a:t>
            </a:r>
            <a:r>
              <a:rPr lang="es-MX" u="sng" dirty="0" err="1">
                <a:highlight>
                  <a:srgbClr val="D3E1F8"/>
                </a:highlight>
              </a:rPr>
              <a:t>idPromocion</a:t>
            </a:r>
            <a:r>
              <a:rPr lang="es-MX" u="sng" dirty="0">
                <a:highlight>
                  <a:srgbClr val="D3E1F8"/>
                </a:highlight>
              </a:rPr>
              <a:t>, </a:t>
            </a:r>
            <a:r>
              <a:rPr lang="es-MX" u="sng" dirty="0" err="1">
                <a:highlight>
                  <a:srgbClr val="D3E1F8"/>
                </a:highlight>
              </a:rPr>
              <a:t>idSucursal</a:t>
            </a:r>
            <a:r>
              <a:rPr lang="es-MX" dirty="0"/>
              <a:t>, Estatus)</a:t>
            </a:r>
          </a:p>
          <a:p>
            <a:pPr marL="342900" indent="-342900">
              <a:buFont typeface="Arial" panose="020B0604020202020204" pitchFamily="34" charset="0"/>
              <a:buChar char="•"/>
            </a:pPr>
            <a:r>
              <a:rPr lang="es-MX" dirty="0" err="1"/>
              <a:t>FestejosPaqCumpleanos</a:t>
            </a:r>
            <a:r>
              <a:rPr lang="es-MX" dirty="0"/>
              <a:t>(</a:t>
            </a:r>
            <a:r>
              <a:rPr lang="es-MX" u="sng" dirty="0" err="1">
                <a:highlight>
                  <a:srgbClr val="FFFF00"/>
                </a:highlight>
              </a:rPr>
              <a:t>idFestejosPaqCumpleanos</a:t>
            </a:r>
            <a:r>
              <a:rPr lang="es-MX" u="sng" dirty="0">
                <a:highlight>
                  <a:srgbClr val="D3E1F8"/>
                </a:highlight>
              </a:rPr>
              <a:t>, </a:t>
            </a:r>
            <a:r>
              <a:rPr lang="es-MX" u="sng" dirty="0" err="1">
                <a:highlight>
                  <a:srgbClr val="D3E1F8"/>
                </a:highlight>
              </a:rPr>
              <a:t>idFestejos</a:t>
            </a:r>
            <a:r>
              <a:rPr lang="es-MX" u="sng" dirty="0">
                <a:highlight>
                  <a:srgbClr val="D3E1F8"/>
                </a:highlight>
              </a:rPr>
              <a:t>, </a:t>
            </a:r>
            <a:r>
              <a:rPr lang="es-MX" u="sng" dirty="0" err="1">
                <a:highlight>
                  <a:srgbClr val="D3E1F8"/>
                </a:highlight>
              </a:rPr>
              <a:t>idPaqCumpleaños</a:t>
            </a:r>
            <a:r>
              <a:rPr lang="es-MX" u="sng" dirty="0"/>
              <a:t>,</a:t>
            </a:r>
            <a:r>
              <a:rPr lang="es-MX" dirty="0"/>
              <a:t> Estatus)</a:t>
            </a:r>
          </a:p>
          <a:p>
            <a:pPr marL="342900" indent="-342900">
              <a:buFont typeface="Arial" panose="020B0604020202020204" pitchFamily="34" charset="0"/>
              <a:buChar char="•"/>
            </a:pPr>
            <a:r>
              <a:rPr lang="es-MX" dirty="0" err="1"/>
              <a:t>PaqCumpleanosTarjeta</a:t>
            </a:r>
            <a:r>
              <a:rPr lang="es-MX" dirty="0"/>
              <a:t>(</a:t>
            </a:r>
            <a:r>
              <a:rPr lang="es-MX" u="sng" dirty="0" err="1">
                <a:highlight>
                  <a:srgbClr val="FFFF00"/>
                </a:highlight>
              </a:rPr>
              <a:t>idPaqCumpleanosTarjeta</a:t>
            </a:r>
            <a:r>
              <a:rPr lang="es-MX" u="sng" dirty="0"/>
              <a:t>, </a:t>
            </a:r>
            <a:r>
              <a:rPr lang="es-MX" u="sng" dirty="0" err="1">
                <a:highlight>
                  <a:srgbClr val="D3E1F8"/>
                </a:highlight>
              </a:rPr>
              <a:t>idPaqCumpleanos</a:t>
            </a:r>
            <a:r>
              <a:rPr lang="es-MX" u="sng" dirty="0">
                <a:highlight>
                  <a:srgbClr val="D3E1F8"/>
                </a:highlight>
              </a:rPr>
              <a:t>, </a:t>
            </a:r>
            <a:r>
              <a:rPr lang="es-MX" u="sng" dirty="0" err="1">
                <a:highlight>
                  <a:srgbClr val="D3E1F8"/>
                </a:highlight>
              </a:rPr>
              <a:t>idTarjetaRegalo</a:t>
            </a:r>
            <a:r>
              <a:rPr lang="es-MX" dirty="0"/>
              <a:t>, Estatus)</a:t>
            </a:r>
          </a:p>
          <a:p>
            <a:pPr marL="342900" indent="-342900">
              <a:buFont typeface="Arial" panose="020B0604020202020204" pitchFamily="34" charset="0"/>
              <a:buChar char="•"/>
            </a:pPr>
            <a:r>
              <a:rPr lang="es-MX" dirty="0" err="1"/>
              <a:t>EmpleadoServicio</a:t>
            </a:r>
            <a:r>
              <a:rPr lang="es-MX" dirty="0"/>
              <a:t>(</a:t>
            </a:r>
            <a:r>
              <a:rPr lang="es-MX" u="sng" dirty="0" err="1">
                <a:highlight>
                  <a:srgbClr val="FFFF00"/>
                </a:highlight>
              </a:rPr>
              <a:t>idEmpleadoServicio</a:t>
            </a:r>
            <a:r>
              <a:rPr lang="es-MX" u="sng" dirty="0">
                <a:highlight>
                  <a:srgbClr val="D3E1F8"/>
                </a:highlight>
              </a:rPr>
              <a:t>, </a:t>
            </a:r>
            <a:r>
              <a:rPr lang="es-MX" u="sng" dirty="0" err="1">
                <a:highlight>
                  <a:srgbClr val="D3E1F8"/>
                </a:highlight>
              </a:rPr>
              <a:t>idEmpleado</a:t>
            </a:r>
            <a:r>
              <a:rPr lang="es-MX" u="sng" dirty="0">
                <a:highlight>
                  <a:srgbClr val="D3E1F8"/>
                </a:highlight>
              </a:rPr>
              <a:t>, </a:t>
            </a:r>
            <a:r>
              <a:rPr lang="es-MX" u="sng" dirty="0" err="1">
                <a:highlight>
                  <a:srgbClr val="D3E1F8"/>
                </a:highlight>
              </a:rPr>
              <a:t>idServicio</a:t>
            </a:r>
            <a:r>
              <a:rPr lang="es-MX" dirty="0"/>
              <a:t>, Estatus)</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a:p>
          <a:p>
            <a:endParaRPr lang="es-MX" dirty="0"/>
          </a:p>
          <a:p>
            <a:pPr marL="285750" indent="-285750">
              <a:buFont typeface="Arial" panose="020B0604020202020204" pitchFamily="34" charset="0"/>
              <a:buChar char="•"/>
            </a:pPr>
            <a:endParaRPr lang="es-MX" dirty="0"/>
          </a:p>
          <a:p>
            <a:endParaRPr lang="es-MX" dirty="0"/>
          </a:p>
          <a:p>
            <a:endParaRPr lang="es-MX" dirty="0"/>
          </a:p>
        </p:txBody>
      </p:sp>
    </p:spTree>
    <p:extLst>
      <p:ext uri="{BB962C8B-B14F-4D97-AF65-F5344CB8AC3E}">
        <p14:creationId xmlns:p14="http://schemas.microsoft.com/office/powerpoint/2010/main" val="3819886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D131E39-8D30-2536-9F44-F1A06B49089E}"/>
              </a:ext>
            </a:extLst>
          </p:cNvPr>
          <p:cNvSpPr txBox="1"/>
          <p:nvPr/>
        </p:nvSpPr>
        <p:spPr>
          <a:xfrm>
            <a:off x="3962400" y="591067"/>
            <a:ext cx="4267200" cy="369332"/>
          </a:xfrm>
          <a:prstGeom prst="rect">
            <a:avLst/>
          </a:prstGeom>
          <a:noFill/>
        </p:spPr>
        <p:txBody>
          <a:bodyPr wrap="square" rtlCol="0">
            <a:spAutoFit/>
          </a:bodyPr>
          <a:lstStyle/>
          <a:p>
            <a:pPr algn="ctr"/>
            <a:r>
              <a:rPr lang="es-MX" dirty="0">
                <a:solidFill>
                  <a:srgbClr val="ACB4C3"/>
                </a:solidFill>
                <a:latin typeface="LehmannW08-Regular" panose="04030605040A02020202" pitchFamily="82" charset="0"/>
              </a:rPr>
              <a:t>TABLA RELACIONAL</a:t>
            </a:r>
          </a:p>
        </p:txBody>
      </p:sp>
      <p:sp>
        <p:nvSpPr>
          <p:cNvPr id="2" name="CuadroTexto 1">
            <a:extLst>
              <a:ext uri="{FF2B5EF4-FFF2-40B4-BE49-F238E27FC236}">
                <a16:creationId xmlns:a16="http://schemas.microsoft.com/office/drawing/2014/main" id="{961FBEE1-FBA1-D622-8F03-0E161343B68C}"/>
              </a:ext>
            </a:extLst>
          </p:cNvPr>
          <p:cNvSpPr txBox="1"/>
          <p:nvPr/>
        </p:nvSpPr>
        <p:spPr>
          <a:xfrm>
            <a:off x="1016000" y="2019616"/>
            <a:ext cx="10160000" cy="4247317"/>
          </a:xfrm>
          <a:prstGeom prst="rect">
            <a:avLst/>
          </a:prstGeom>
          <a:noFill/>
        </p:spPr>
        <p:txBody>
          <a:bodyPr wrap="square" rtlCol="0">
            <a:spAutoFit/>
          </a:bodyPr>
          <a:lstStyle/>
          <a:p>
            <a:pPr marL="285750" indent="-285750">
              <a:buFont typeface="Arial" panose="020B0604020202020204" pitchFamily="34" charset="0"/>
              <a:buChar char="•"/>
            </a:pPr>
            <a:r>
              <a:rPr lang="es-MX" dirty="0" err="1"/>
              <a:t>ResultadoTurno</a:t>
            </a:r>
            <a:r>
              <a:rPr lang="es-MX" dirty="0"/>
              <a:t>(</a:t>
            </a:r>
            <a:r>
              <a:rPr lang="es-MX" u="sng" dirty="0" err="1">
                <a:highlight>
                  <a:srgbClr val="FFFF00"/>
                </a:highlight>
              </a:rPr>
              <a:t>idResultadoTurno</a:t>
            </a:r>
            <a:r>
              <a:rPr lang="es-MX" u="sng" dirty="0"/>
              <a:t>, </a:t>
            </a:r>
            <a:r>
              <a:rPr lang="es-MX" u="sng" dirty="0" err="1">
                <a:highlight>
                  <a:srgbClr val="D3E1F8"/>
                </a:highlight>
              </a:rPr>
              <a:t>idResultado</a:t>
            </a:r>
            <a:r>
              <a:rPr lang="es-MX" u="sng" dirty="0">
                <a:highlight>
                  <a:srgbClr val="D3E1F8"/>
                </a:highlight>
              </a:rPr>
              <a:t>, </a:t>
            </a:r>
            <a:r>
              <a:rPr lang="es-MX" u="sng" dirty="0" err="1">
                <a:highlight>
                  <a:srgbClr val="D3E1F8"/>
                </a:highlight>
              </a:rPr>
              <a:t>idTurno</a:t>
            </a:r>
            <a:r>
              <a:rPr lang="es-MX" u="sng" dirty="0"/>
              <a:t>,</a:t>
            </a:r>
            <a:r>
              <a:rPr lang="es-MX" dirty="0"/>
              <a:t> Estatus)</a:t>
            </a:r>
          </a:p>
          <a:p>
            <a:pPr marL="285750" indent="-285750">
              <a:buFont typeface="Arial" panose="020B0604020202020204" pitchFamily="34" charset="0"/>
              <a:buChar char="•"/>
            </a:pPr>
            <a:r>
              <a:rPr lang="es-MX" dirty="0" err="1"/>
              <a:t>EquipamentoEquipo</a:t>
            </a:r>
            <a:r>
              <a:rPr lang="es-MX" dirty="0"/>
              <a:t>(</a:t>
            </a:r>
            <a:r>
              <a:rPr lang="es-MX" u="sng" dirty="0" err="1">
                <a:highlight>
                  <a:srgbClr val="FFFF00"/>
                </a:highlight>
              </a:rPr>
              <a:t>idEquipamentoEquipo</a:t>
            </a:r>
            <a:r>
              <a:rPr lang="es-MX" u="sng" dirty="0">
                <a:highlight>
                  <a:srgbClr val="D3E1F8"/>
                </a:highlight>
              </a:rPr>
              <a:t>, </a:t>
            </a:r>
            <a:r>
              <a:rPr lang="es-MX" u="sng" dirty="0" err="1">
                <a:highlight>
                  <a:srgbClr val="D3E1F8"/>
                </a:highlight>
              </a:rPr>
              <a:t>idEquipamento</a:t>
            </a:r>
            <a:r>
              <a:rPr lang="es-MX" u="sng" dirty="0">
                <a:highlight>
                  <a:srgbClr val="D3E1F8"/>
                </a:highlight>
              </a:rPr>
              <a:t>,</a:t>
            </a:r>
            <a:r>
              <a:rPr lang="es-MX" dirty="0">
                <a:highlight>
                  <a:srgbClr val="D3E1F8"/>
                </a:highlight>
              </a:rPr>
              <a:t> </a:t>
            </a:r>
            <a:r>
              <a:rPr lang="es-MX" u="sng" dirty="0" err="1">
                <a:highlight>
                  <a:srgbClr val="D3E1F8"/>
                </a:highlight>
              </a:rPr>
              <a:t>idEquipo</a:t>
            </a:r>
            <a:r>
              <a:rPr lang="es-MX" dirty="0"/>
              <a:t>, estatus)</a:t>
            </a:r>
          </a:p>
          <a:p>
            <a:pPr marL="285750" indent="-285750">
              <a:buFont typeface="Arial" panose="020B0604020202020204" pitchFamily="34" charset="0"/>
              <a:buChar char="•"/>
            </a:pPr>
            <a:r>
              <a:rPr lang="es-MX" dirty="0" err="1"/>
              <a:t>ClienteJugadas</a:t>
            </a:r>
            <a:r>
              <a:rPr lang="es-MX" dirty="0"/>
              <a:t>(</a:t>
            </a:r>
            <a:r>
              <a:rPr lang="es-MX" u="sng" dirty="0" err="1">
                <a:highlight>
                  <a:srgbClr val="FFFF00"/>
                </a:highlight>
              </a:rPr>
              <a:t>idClienteJugadas</a:t>
            </a:r>
            <a:r>
              <a:rPr lang="es-MX" u="sng" dirty="0"/>
              <a:t>, </a:t>
            </a:r>
            <a:r>
              <a:rPr lang="es-MX" u="sng" dirty="0" err="1">
                <a:highlight>
                  <a:srgbClr val="D3E1F8"/>
                </a:highlight>
              </a:rPr>
              <a:t>idCliente</a:t>
            </a:r>
            <a:r>
              <a:rPr lang="es-MX" u="sng" dirty="0">
                <a:highlight>
                  <a:srgbClr val="D3E1F8"/>
                </a:highlight>
              </a:rPr>
              <a:t>, </a:t>
            </a:r>
            <a:r>
              <a:rPr lang="es-MX" u="sng" dirty="0" err="1">
                <a:highlight>
                  <a:srgbClr val="D3E1F8"/>
                </a:highlight>
              </a:rPr>
              <a:t>idJugadas</a:t>
            </a:r>
            <a:r>
              <a:rPr lang="es-MX" dirty="0"/>
              <a:t>, Estatus)</a:t>
            </a:r>
          </a:p>
          <a:p>
            <a:pPr marL="285750" indent="-285750">
              <a:buFont typeface="Arial" panose="020B0604020202020204" pitchFamily="34" charset="0"/>
              <a:buChar char="•"/>
            </a:pPr>
            <a:r>
              <a:rPr lang="es-MX" dirty="0" err="1"/>
              <a:t>ClienteOcompra</a:t>
            </a:r>
            <a:r>
              <a:rPr lang="es-MX" u="sng" dirty="0"/>
              <a:t>(</a:t>
            </a:r>
            <a:r>
              <a:rPr lang="es-MX" u="sng" dirty="0" err="1">
                <a:highlight>
                  <a:srgbClr val="FFFF00"/>
                </a:highlight>
              </a:rPr>
              <a:t>idClienteOcompra</a:t>
            </a:r>
            <a:r>
              <a:rPr lang="es-MX" u="sng" dirty="0"/>
              <a:t>, </a:t>
            </a:r>
            <a:r>
              <a:rPr lang="es-MX" u="sng" dirty="0" err="1">
                <a:highlight>
                  <a:srgbClr val="D3E1F8"/>
                </a:highlight>
              </a:rPr>
              <a:t>idCliente</a:t>
            </a:r>
            <a:r>
              <a:rPr lang="es-MX" u="sng" dirty="0">
                <a:highlight>
                  <a:srgbClr val="D3E1F8"/>
                </a:highlight>
              </a:rPr>
              <a:t>, </a:t>
            </a:r>
            <a:r>
              <a:rPr lang="es-MX" u="sng" dirty="0" err="1">
                <a:highlight>
                  <a:srgbClr val="D3E1F8"/>
                </a:highlight>
              </a:rPr>
              <a:t>idOrdenCompra</a:t>
            </a:r>
            <a:r>
              <a:rPr lang="es-MX" dirty="0"/>
              <a:t>, Estatus)</a:t>
            </a:r>
          </a:p>
          <a:p>
            <a:pPr marL="285750" indent="-285750">
              <a:buFont typeface="Arial" panose="020B0604020202020204" pitchFamily="34" charset="0"/>
              <a:buChar char="•"/>
            </a:pPr>
            <a:r>
              <a:rPr lang="es-MX" dirty="0" err="1"/>
              <a:t>ClienteOEntrega</a:t>
            </a:r>
            <a:r>
              <a:rPr lang="es-MX" dirty="0"/>
              <a:t>(</a:t>
            </a:r>
            <a:r>
              <a:rPr lang="es-MX" u="sng" dirty="0" err="1">
                <a:highlight>
                  <a:srgbClr val="FFFF00"/>
                </a:highlight>
              </a:rPr>
              <a:t>idClienteOEntrega</a:t>
            </a:r>
            <a:r>
              <a:rPr lang="es-MX" u="sng" dirty="0"/>
              <a:t>, </a:t>
            </a:r>
            <a:r>
              <a:rPr lang="es-MX" u="sng" dirty="0" err="1">
                <a:highlight>
                  <a:srgbClr val="D3E1F8"/>
                </a:highlight>
              </a:rPr>
              <a:t>idCliente</a:t>
            </a:r>
            <a:r>
              <a:rPr lang="es-MX" u="sng" dirty="0">
                <a:highlight>
                  <a:srgbClr val="D3E1F8"/>
                </a:highlight>
              </a:rPr>
              <a:t>, </a:t>
            </a:r>
            <a:r>
              <a:rPr lang="es-MX" u="sng" dirty="0" err="1">
                <a:highlight>
                  <a:srgbClr val="D3E1F8"/>
                </a:highlight>
              </a:rPr>
              <a:t>idOrdenEntrega</a:t>
            </a:r>
            <a:r>
              <a:rPr lang="es-MX" dirty="0"/>
              <a:t>, Estatus)</a:t>
            </a:r>
          </a:p>
          <a:p>
            <a:pPr marL="285750" indent="-285750">
              <a:buFont typeface="Arial" panose="020B0604020202020204" pitchFamily="34" charset="0"/>
              <a:buChar char="•"/>
            </a:pPr>
            <a:r>
              <a:rPr lang="es-MX" dirty="0" err="1"/>
              <a:t>EstacionamientoSucursal</a:t>
            </a:r>
            <a:r>
              <a:rPr lang="es-MX" dirty="0"/>
              <a:t>(</a:t>
            </a:r>
            <a:r>
              <a:rPr lang="es-MX" u="sng" dirty="0" err="1">
                <a:highlight>
                  <a:srgbClr val="FFFF00"/>
                </a:highlight>
              </a:rPr>
              <a:t>idEstacionamientoSucursal</a:t>
            </a:r>
            <a:r>
              <a:rPr lang="es-MX" u="sng" dirty="0">
                <a:highlight>
                  <a:srgbClr val="D3E1F8"/>
                </a:highlight>
              </a:rPr>
              <a:t>, </a:t>
            </a:r>
            <a:r>
              <a:rPr lang="es-MX" u="sng" dirty="0" err="1">
                <a:highlight>
                  <a:srgbClr val="D3E1F8"/>
                </a:highlight>
              </a:rPr>
              <a:t>idEstacionamiento</a:t>
            </a:r>
            <a:r>
              <a:rPr lang="es-MX" u="sng" dirty="0">
                <a:highlight>
                  <a:srgbClr val="D3E1F8"/>
                </a:highlight>
              </a:rPr>
              <a:t>, </a:t>
            </a:r>
            <a:r>
              <a:rPr lang="es-MX" u="sng" dirty="0" err="1">
                <a:highlight>
                  <a:srgbClr val="D3E1F8"/>
                </a:highlight>
              </a:rPr>
              <a:t>idSucursal</a:t>
            </a:r>
            <a:r>
              <a:rPr lang="es-MX" dirty="0"/>
              <a:t>, Estatus)</a:t>
            </a:r>
          </a:p>
          <a:p>
            <a:pPr marL="285750" indent="-285750">
              <a:buFont typeface="Arial" panose="020B0604020202020204" pitchFamily="34" charset="0"/>
              <a:buChar char="•"/>
            </a:pPr>
            <a:r>
              <a:rPr lang="es-MX" dirty="0" err="1"/>
              <a:t>EstacionamientoTicket</a:t>
            </a:r>
            <a:r>
              <a:rPr lang="es-MX" dirty="0"/>
              <a:t>(</a:t>
            </a:r>
            <a:r>
              <a:rPr lang="es-MX" u="sng" dirty="0" err="1">
                <a:highlight>
                  <a:srgbClr val="FFFF00"/>
                </a:highlight>
              </a:rPr>
              <a:t>idEstacionamientoTicket</a:t>
            </a:r>
            <a:r>
              <a:rPr lang="es-MX" u="sng" dirty="0"/>
              <a:t>, </a:t>
            </a:r>
            <a:r>
              <a:rPr lang="es-MX" u="sng" dirty="0" err="1">
                <a:highlight>
                  <a:srgbClr val="D3E1F8"/>
                </a:highlight>
              </a:rPr>
              <a:t>idEstacionameinto</a:t>
            </a:r>
            <a:r>
              <a:rPr lang="es-MX" u="sng" dirty="0">
                <a:highlight>
                  <a:srgbClr val="D3E1F8"/>
                </a:highlight>
              </a:rPr>
              <a:t>, </a:t>
            </a:r>
            <a:r>
              <a:rPr lang="es-MX" u="sng" dirty="0" err="1">
                <a:highlight>
                  <a:srgbClr val="D3E1F8"/>
                </a:highlight>
              </a:rPr>
              <a:t>idTicket</a:t>
            </a:r>
            <a:r>
              <a:rPr lang="es-MX" dirty="0"/>
              <a:t>, Estatus)</a:t>
            </a:r>
          </a:p>
          <a:p>
            <a:pPr marL="285750" indent="-285750">
              <a:buFont typeface="Arial" panose="020B0604020202020204" pitchFamily="34" charset="0"/>
              <a:buChar char="•"/>
            </a:pPr>
            <a:r>
              <a:rPr lang="es-MX" dirty="0" err="1"/>
              <a:t>AreaFumSucursal</a:t>
            </a:r>
            <a:r>
              <a:rPr lang="es-MX" u="sng" dirty="0"/>
              <a:t>(</a:t>
            </a:r>
            <a:r>
              <a:rPr lang="es-MX" u="sng" dirty="0" err="1">
                <a:highlight>
                  <a:srgbClr val="FFFF00"/>
                </a:highlight>
              </a:rPr>
              <a:t>idAreaFumSucursal</a:t>
            </a:r>
            <a:r>
              <a:rPr lang="es-MX" u="sng" dirty="0">
                <a:highlight>
                  <a:srgbClr val="D3E1F8"/>
                </a:highlight>
              </a:rPr>
              <a:t>, </a:t>
            </a:r>
            <a:r>
              <a:rPr lang="es-MX" u="sng" dirty="0" err="1">
                <a:highlight>
                  <a:srgbClr val="D3E1F8"/>
                </a:highlight>
              </a:rPr>
              <a:t>idAreaFumadores</a:t>
            </a:r>
            <a:r>
              <a:rPr lang="es-MX" u="sng" dirty="0">
                <a:highlight>
                  <a:srgbClr val="D3E1F8"/>
                </a:highlight>
              </a:rPr>
              <a:t>, </a:t>
            </a:r>
            <a:r>
              <a:rPr lang="es-MX" u="sng" dirty="0" err="1">
                <a:highlight>
                  <a:srgbClr val="D3E1F8"/>
                </a:highlight>
              </a:rPr>
              <a:t>idSucursal</a:t>
            </a:r>
            <a:r>
              <a:rPr lang="es-MX" dirty="0"/>
              <a:t>, Estatus)</a:t>
            </a:r>
          </a:p>
          <a:p>
            <a:endParaRPr lang="es-MX" dirty="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a:p>
          <a:p>
            <a:endParaRPr lang="es-MX" dirty="0"/>
          </a:p>
          <a:p>
            <a:pPr marL="285750" indent="-285750">
              <a:buFont typeface="Arial" panose="020B0604020202020204" pitchFamily="34" charset="0"/>
              <a:buChar char="•"/>
            </a:pPr>
            <a:endParaRPr lang="es-MX" dirty="0"/>
          </a:p>
          <a:p>
            <a:endParaRPr lang="es-MX" dirty="0"/>
          </a:p>
          <a:p>
            <a:endParaRPr lang="es-MX" dirty="0"/>
          </a:p>
        </p:txBody>
      </p:sp>
    </p:spTree>
    <p:extLst>
      <p:ext uri="{BB962C8B-B14F-4D97-AF65-F5344CB8AC3E}">
        <p14:creationId xmlns:p14="http://schemas.microsoft.com/office/powerpoint/2010/main" val="14232992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1546</TotalTime>
  <Words>1229</Words>
  <Application>Microsoft Office PowerPoint</Application>
  <PresentationFormat>Panorámica</PresentationFormat>
  <Paragraphs>311</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LehmannW08-Regular</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Ruben Espinoza</dc:creator>
  <cp:lastModifiedBy>Ruben Espinoza</cp:lastModifiedBy>
  <cp:revision>8</cp:revision>
  <dcterms:created xsi:type="dcterms:W3CDTF">2022-12-10T01:19:01Z</dcterms:created>
  <dcterms:modified xsi:type="dcterms:W3CDTF">2022-12-12T16:14:15Z</dcterms:modified>
</cp:coreProperties>
</file>