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8"/>
  </p:notesMasterIdLst>
  <p:sldIdLst>
    <p:sldId id="257" r:id="rId3"/>
    <p:sldId id="256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2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1"/>
    <p:restoredTop sz="94586"/>
  </p:normalViewPr>
  <p:slideViewPr>
    <p:cSldViewPr snapToGrid="0" snapToObjects="1">
      <p:cViewPr varScale="1">
        <p:scale>
          <a:sx n="74" d="100"/>
          <a:sy n="74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E658F-C0FF-A04A-B01D-4E878169FA0E}" type="datetimeFigureOut">
              <a:rPr lang="de-DE" smtClean="0"/>
              <a:t>16.09.2017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AED7D-2B41-0C45-8980-7A6435E5C36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330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13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2E5B839-CFC8-2A48-B3B7-F9D89F3748D7}" type="datetimeFigureOut">
              <a:rPr lang="de-DE" smtClean="0"/>
              <a:t>16.09.2017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8F0C5C-F1D1-DF42-BF43-9112F57DC51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72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2E5B839-CFC8-2A48-B3B7-F9D89F3748D7}" type="datetimeFigureOut">
              <a:rPr lang="de-DE" smtClean="0"/>
              <a:t>16.09.2017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8F0C5C-F1D1-DF42-BF43-9112F57DC51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1685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06" y="524018"/>
            <a:ext cx="1192499" cy="358599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1050758" y="1314596"/>
            <a:ext cx="703446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eaLnBrk="1" hangingPunct="1">
              <a:lnSpc>
                <a:spcPct val="100000"/>
              </a:lnSpc>
              <a:spcBef>
                <a:spcPts val="575"/>
              </a:spcBef>
              <a:buClrTx/>
              <a:buFontTx/>
              <a:buNone/>
              <a:tabLst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GB" sz="1600" b="1" noProof="0" dirty="0" smtClean="0">
                <a:solidFill>
                  <a:srgbClr val="D9222A"/>
                </a:solidFill>
                <a:latin typeface="Arial" charset="0"/>
                <a:cs typeface="Arial" charset="0"/>
              </a:rPr>
              <a:t>CHECKLIST FOR PRESENTERS</a:t>
            </a:r>
          </a:p>
          <a:p>
            <a:pPr marL="0" indent="0" algn="l" eaLnBrk="1" hangingPunct="1">
              <a:lnSpc>
                <a:spcPct val="100000"/>
              </a:lnSpc>
              <a:spcBef>
                <a:spcPts val="575"/>
              </a:spcBef>
              <a:buClrTx/>
              <a:buFontTx/>
              <a:buNone/>
              <a:tabLst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GB" sz="1600" noProof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Tx/>
              <a:buNone/>
              <a:tabLst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/>
            </a:pPr>
            <a:r>
              <a:rPr lang="en-GB" sz="1600" b="1" noProof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Cover slide: </a:t>
            </a:r>
            <a:r>
              <a:rPr lang="en-GB" sz="1600" noProof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Please provide us with your name, the institution that you are currently associated with and your nationality.</a:t>
            </a:r>
            <a:r>
              <a:rPr lang="en-GB" sz="1600" baseline="0" noProof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GB" sz="1600" baseline="0" noProof="0" dirty="0" smtClean="0">
                <a:solidFill>
                  <a:srgbClr val="D9222A"/>
                </a:solidFill>
                <a:latin typeface="Arial" charset="0"/>
                <a:cs typeface="Arial" charset="0"/>
              </a:rPr>
              <a:t>Do not change any of the logos or the layout of the cover slide </a:t>
            </a:r>
            <a:r>
              <a:rPr lang="en-GB" sz="1600" baseline="0" noProof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and enter your information only in the placeholders provided using the same font/size.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Tx/>
              <a:buNone/>
              <a:tabLst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/>
            </a:pPr>
            <a:endParaRPr lang="en-GB" sz="1600" noProof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algn="l" eaLnBrk="1" hangingPunct="1">
              <a:lnSpc>
                <a:spcPct val="100000"/>
              </a:lnSpc>
              <a:spcBef>
                <a:spcPts val="575"/>
              </a:spcBef>
              <a:buClrTx/>
              <a:buFontTx/>
              <a:buNone/>
            </a:pPr>
            <a:r>
              <a:rPr lang="en-GB" sz="1600" b="1" noProof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First content slide: </a:t>
            </a:r>
            <a:r>
              <a:rPr lang="en-GB" sz="1600" noProof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Make sure to explain the wall that you intend to break down</a:t>
            </a:r>
            <a:r>
              <a:rPr lang="en-GB" sz="1600" baseline="0" noProof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, i.e. </a:t>
            </a:r>
            <a:r>
              <a:rPr lang="en-GB" sz="1600" baseline="0" noProof="0" dirty="0" smtClean="0">
                <a:solidFill>
                  <a:srgbClr val="D9222A"/>
                </a:solidFill>
                <a:latin typeface="Arial" charset="0"/>
                <a:cs typeface="Arial" charset="0"/>
              </a:rPr>
              <a:t>explain the problem you are trying to solve.</a:t>
            </a:r>
            <a:endParaRPr lang="en-GB" sz="1600" noProof="0" dirty="0" smtClean="0">
              <a:solidFill>
                <a:srgbClr val="D9222A"/>
              </a:solidFill>
              <a:latin typeface="Arial" charset="0"/>
              <a:cs typeface="Arial" charset="0"/>
            </a:endParaRPr>
          </a:p>
          <a:p>
            <a:pPr algn="l" eaLnBrk="1" hangingPunct="1">
              <a:lnSpc>
                <a:spcPct val="100000"/>
              </a:lnSpc>
              <a:spcBef>
                <a:spcPts val="575"/>
              </a:spcBef>
              <a:buClrTx/>
              <a:buFontTx/>
              <a:buNone/>
            </a:pPr>
            <a:endParaRPr lang="en-GB" sz="1600" noProof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algn="l" eaLnBrk="1" hangingPunct="1">
              <a:lnSpc>
                <a:spcPct val="100000"/>
              </a:lnSpc>
              <a:spcBef>
                <a:spcPts val="575"/>
              </a:spcBef>
              <a:buClrTx/>
              <a:buFontTx/>
              <a:buNone/>
            </a:pPr>
            <a:r>
              <a:rPr lang="en-GB" sz="1600" b="1" noProof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Second content slide: </a:t>
            </a:r>
            <a:r>
              <a:rPr lang="en-GB" sz="1600" noProof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How do you want to break down the wall? </a:t>
            </a:r>
            <a:r>
              <a:rPr lang="en-GB" sz="1600" noProof="0" dirty="0" smtClean="0">
                <a:solidFill>
                  <a:srgbClr val="D9222A"/>
                </a:solidFill>
                <a:latin typeface="Arial" charset="0"/>
                <a:cs typeface="Arial" charset="0"/>
              </a:rPr>
              <a:t>Offer your</a:t>
            </a:r>
            <a:r>
              <a:rPr lang="en-GB" sz="1600" baseline="0" noProof="0" dirty="0" smtClean="0">
                <a:solidFill>
                  <a:srgbClr val="D9222A"/>
                </a:solidFill>
                <a:latin typeface="Arial" charset="0"/>
                <a:cs typeface="Arial" charset="0"/>
              </a:rPr>
              <a:t> solution to the problem. </a:t>
            </a:r>
            <a:endParaRPr lang="en-GB" sz="1600" noProof="0" dirty="0" smtClean="0">
              <a:solidFill>
                <a:srgbClr val="D9222A"/>
              </a:solidFill>
              <a:latin typeface="Arial" charset="0"/>
              <a:cs typeface="Arial" charset="0"/>
            </a:endParaRPr>
          </a:p>
          <a:p>
            <a:pPr algn="l" eaLnBrk="1" hangingPunct="1">
              <a:lnSpc>
                <a:spcPct val="100000"/>
              </a:lnSpc>
              <a:spcBef>
                <a:spcPts val="575"/>
              </a:spcBef>
              <a:buClrTx/>
              <a:buFontTx/>
              <a:buNone/>
            </a:pPr>
            <a:endParaRPr lang="en-GB" sz="1600" noProof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algn="l" eaLnBrk="1" hangingPunct="1">
              <a:lnSpc>
                <a:spcPct val="100000"/>
              </a:lnSpc>
              <a:spcBef>
                <a:spcPts val="575"/>
              </a:spcBef>
              <a:buClrTx/>
              <a:buFontTx/>
              <a:buNone/>
            </a:pPr>
            <a:r>
              <a:rPr lang="en-GB" sz="1600" i="1" noProof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Please keep in mind that you have 2.30 mins before the Q&amp;A session starts.</a:t>
            </a:r>
            <a:r>
              <a:rPr lang="en-GB" sz="1600" i="1" baseline="0" noProof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GB" sz="1600" i="1" noProof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 the case that no questions or comments are being addressed, you may</a:t>
            </a:r>
            <a:r>
              <a:rPr lang="en-GB" sz="1600" i="1" baseline="0" noProof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GB" sz="1600" i="1" noProof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proceed with your presentation until the full 3 mins are over.</a:t>
            </a:r>
          </a:p>
          <a:p>
            <a:pPr eaLnBrk="1" hangingPunct="1">
              <a:spcBef>
                <a:spcPts val="575"/>
              </a:spcBef>
              <a:buClrTx/>
              <a:buFontTx/>
              <a:buNone/>
            </a:pPr>
            <a:endParaRPr lang="en-GB" sz="1600" noProof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414" y="480538"/>
            <a:ext cx="807491" cy="449047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042" y="779155"/>
            <a:ext cx="2065894" cy="15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55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36B3265-4E56-9642-9A09-D1605219D697}" type="datetimeFigureOut">
              <a:rPr lang="de-DE" smtClean="0"/>
              <a:t>16.09.2017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6AC38FD-4968-5C49-942D-95D7A69D7763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023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36B3265-4E56-9642-9A09-D1605219D697}" type="datetimeFigureOut">
              <a:rPr lang="de-DE" smtClean="0"/>
              <a:t>16.09.2017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6AC38FD-4968-5C49-942D-95D7A69D7763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31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36B3265-4E56-9642-9A09-D1605219D697}" type="datetimeFigureOut">
              <a:rPr lang="de-DE" smtClean="0"/>
              <a:t>16.09.2017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6AC38FD-4968-5C49-942D-95D7A69D7763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677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36B3265-4E56-9642-9A09-D1605219D697}" type="datetimeFigureOut">
              <a:rPr lang="de-DE" smtClean="0"/>
              <a:t>16.09.2017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6AC38FD-4968-5C49-942D-95D7A69D7763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471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36B3265-4E56-9642-9A09-D1605219D697}" type="datetimeFigureOut">
              <a:rPr lang="de-DE" smtClean="0"/>
              <a:t>16.09.2017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6AC38FD-4968-5C49-942D-95D7A69D7763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805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36B3265-4E56-9642-9A09-D1605219D697}" type="datetimeFigureOut">
              <a:rPr lang="de-DE" smtClean="0"/>
              <a:t>16.09.2017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6AC38FD-4968-5C49-942D-95D7A69D7763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954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36B3265-4E56-9642-9A09-D1605219D697}" type="datetimeFigureOut">
              <a:rPr lang="de-DE" smtClean="0"/>
              <a:t>16.09.2017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6AC38FD-4968-5C49-942D-95D7A69D7763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94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2E5B839-CFC8-2A48-B3B7-F9D89F3748D7}" type="datetimeFigureOut">
              <a:rPr lang="de-DE" smtClean="0"/>
              <a:t>16.09.2017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8F0C5C-F1D1-DF42-BF43-9112F57DC51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348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36B3265-4E56-9642-9A09-D1605219D697}" type="datetimeFigureOut">
              <a:rPr lang="de-DE" smtClean="0"/>
              <a:t>16.09.2017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6AC38FD-4968-5C49-942D-95D7A69D7763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2189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36B3265-4E56-9642-9A09-D1605219D697}" type="datetimeFigureOut">
              <a:rPr lang="de-DE" smtClean="0"/>
              <a:t>16.09.2017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6AC38FD-4968-5C49-942D-95D7A69D7763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076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36B3265-4E56-9642-9A09-D1605219D697}" type="datetimeFigureOut">
              <a:rPr lang="de-DE" smtClean="0"/>
              <a:t>16.09.2017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6AC38FD-4968-5C49-942D-95D7A69D7763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3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2E5B839-CFC8-2A48-B3B7-F9D89F3748D7}" type="datetimeFigureOut">
              <a:rPr lang="de-DE" smtClean="0"/>
              <a:t>16.09.2017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8F0C5C-F1D1-DF42-BF43-9112F57DC51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22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2E5B839-CFC8-2A48-B3B7-F9D89F3748D7}" type="datetimeFigureOut">
              <a:rPr lang="de-DE" smtClean="0"/>
              <a:t>16.09.2017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8F0C5C-F1D1-DF42-BF43-9112F57DC51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81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2E5B839-CFC8-2A48-B3B7-F9D89F3748D7}" type="datetimeFigureOut">
              <a:rPr lang="de-DE" smtClean="0"/>
              <a:t>16.09.2017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8F0C5C-F1D1-DF42-BF43-9112F57DC51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55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2E5B839-CFC8-2A48-B3B7-F9D89F3748D7}" type="datetimeFigureOut">
              <a:rPr lang="de-DE" smtClean="0"/>
              <a:t>16.09.2017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8F0C5C-F1D1-DF42-BF43-9112F57DC51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06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2E5B839-CFC8-2A48-B3B7-F9D89F3748D7}" type="datetimeFigureOut">
              <a:rPr lang="de-DE" smtClean="0"/>
              <a:t>16.09.2017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8F0C5C-F1D1-DF42-BF43-9112F57DC51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72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2E5B839-CFC8-2A48-B3B7-F9D89F3748D7}" type="datetimeFigureOut">
              <a:rPr lang="de-DE" smtClean="0"/>
              <a:t>16.09.2017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8F0C5C-F1D1-DF42-BF43-9112F57DC51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96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2E5B839-CFC8-2A48-B3B7-F9D89F3748D7}" type="datetimeFigureOut">
              <a:rPr lang="de-DE" smtClean="0"/>
              <a:t>16.09.2017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8F0C5C-F1D1-DF42-BF43-9112F57DC51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10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1020871" y="1741862"/>
            <a:ext cx="7478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>
                <a:latin typeface="Arial" charset="0"/>
                <a:ea typeface="Arial" charset="0"/>
                <a:cs typeface="Arial" charset="0"/>
              </a:rPr>
              <a:t>BREAKING THE WALL OF</a:t>
            </a:r>
            <a:endParaRPr lang="de-DE" sz="4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1020462" y="6200779"/>
            <a:ext cx="619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200" b="1" i="0" dirty="0" smtClean="0">
                <a:solidFill>
                  <a:srgbClr val="796658"/>
                </a:solidFill>
                <a:latin typeface="Arial" charset="0"/>
                <a:ea typeface="Arial" charset="0"/>
                <a:cs typeface="Arial" charset="0"/>
              </a:rPr>
              <a:t>FALLING</a:t>
            </a:r>
            <a:r>
              <a:rPr lang="de-DE" sz="1200" b="1" i="0" baseline="0" dirty="0" smtClean="0">
                <a:solidFill>
                  <a:srgbClr val="796658"/>
                </a:solidFill>
                <a:latin typeface="Arial" charset="0"/>
                <a:ea typeface="Arial" charset="0"/>
                <a:cs typeface="Arial" charset="0"/>
              </a:rPr>
              <a:t> WALLS </a:t>
            </a:r>
            <a:r>
              <a:rPr lang="de-DE" sz="1200" b="1" i="0" baseline="0" dirty="0" smtClean="0">
                <a:solidFill>
                  <a:srgbClr val="D9222A"/>
                </a:solidFill>
                <a:latin typeface="Arial" charset="0"/>
                <a:ea typeface="Arial" charset="0"/>
                <a:cs typeface="Arial" charset="0"/>
              </a:rPr>
              <a:t>LAB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1800" b="1" i="0" baseline="0" dirty="0" smtClean="0">
              <a:solidFill>
                <a:srgbClr val="796658"/>
              </a:solidFill>
              <a:latin typeface="DIN OT" charset="0"/>
              <a:ea typeface="DIN OT" charset="0"/>
              <a:cs typeface="DIN OT" charset="0"/>
            </a:endParaRPr>
          </a:p>
        </p:txBody>
      </p:sp>
      <p:pic>
        <p:nvPicPr>
          <p:cNvPr id="10" name="Bild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38" y="779621"/>
            <a:ext cx="1620758" cy="487381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219" y="692441"/>
            <a:ext cx="1064881" cy="592182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522" y="962871"/>
            <a:ext cx="2847827" cy="20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4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/>
          <p:cNvSpPr txBox="1">
            <a:spLocks noChangeArrowheads="1"/>
          </p:cNvSpPr>
          <p:nvPr userDrawn="1"/>
        </p:nvSpPr>
        <p:spPr bwMode="auto">
          <a:xfrm>
            <a:off x="611560" y="206185"/>
            <a:ext cx="4038600" cy="25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1788"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FontTx/>
              <a:buNone/>
            </a:pPr>
            <a:endParaRPr lang="de-DE" sz="12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76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7" Type="http://schemas.openxmlformats.org/officeDocument/2006/relationships/image" Target="../media/image11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tmp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19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020871" y="2319374"/>
            <a:ext cx="7478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>
                <a:latin typeface="Arial" charset="0"/>
                <a:ea typeface="Arial" charset="0"/>
                <a:cs typeface="Arial" charset="0"/>
              </a:rPr>
              <a:t>CHILDREN ABDUCTION</a:t>
            </a:r>
            <a:endParaRPr lang="de-DE" sz="4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676203" y="6200779"/>
            <a:ext cx="10876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200" b="1" dirty="0" smtClean="0">
                <a:latin typeface="Arial" charset="0"/>
                <a:ea typeface="Arial" charset="0"/>
                <a:cs typeface="Arial" charset="0"/>
              </a:rPr>
              <a:t>MANAGUA</a:t>
            </a:r>
            <a:endParaRPr lang="de-DE" sz="1200" b="1" i="0" baseline="0" dirty="0" smtClean="0">
              <a:latin typeface="Arial" charset="0"/>
              <a:ea typeface="Arial" charset="0"/>
              <a:cs typeface="Arial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1800" b="1" i="0" baseline="0" dirty="0" smtClean="0">
              <a:solidFill>
                <a:srgbClr val="796658"/>
              </a:solidFill>
              <a:latin typeface="DIN OT" charset="0"/>
              <a:ea typeface="DIN OT" charset="0"/>
              <a:cs typeface="DIN OT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921500" y="816570"/>
            <a:ext cx="1816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200" b="1" dirty="0" smtClean="0">
                <a:latin typeface="Arial" charset="0"/>
                <a:ea typeface="Arial" charset="0"/>
                <a:cs typeface="Arial" charset="0"/>
              </a:rPr>
              <a:t>	Insert logo </a:t>
            </a:r>
            <a:r>
              <a:rPr lang="de-DE" sz="1200" b="1" dirty="0" err="1" smtClean="0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de-DE" sz="12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200" b="1" dirty="0" err="1" smtClean="0">
                <a:latin typeface="Arial" charset="0"/>
                <a:ea typeface="Arial" charset="0"/>
                <a:cs typeface="Arial" charset="0"/>
              </a:rPr>
              <a:t>your</a:t>
            </a:r>
            <a:r>
              <a:rPr lang="de-DE" sz="12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200" b="1" dirty="0" err="1" smtClean="0">
                <a:latin typeface="Arial" charset="0"/>
                <a:ea typeface="Arial" charset="0"/>
                <a:cs typeface="Arial" charset="0"/>
              </a:rPr>
              <a:t>partners</a:t>
            </a:r>
            <a:r>
              <a:rPr lang="de-DE" sz="12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200" b="1" dirty="0" err="1" smtClean="0">
                <a:latin typeface="Arial" charset="0"/>
                <a:ea typeface="Arial" charset="0"/>
                <a:cs typeface="Arial" charset="0"/>
              </a:rPr>
              <a:t>here</a:t>
            </a:r>
            <a:endParaRPr lang="de-DE" sz="1200" b="1" i="0" baseline="0" dirty="0" smtClean="0">
              <a:latin typeface="Arial" charset="0"/>
              <a:ea typeface="Arial" charset="0"/>
              <a:cs typeface="Arial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1800" b="1" i="0" baseline="0" dirty="0" smtClean="0">
              <a:solidFill>
                <a:srgbClr val="796658"/>
              </a:solidFill>
              <a:latin typeface="DIN OT" charset="0"/>
              <a:ea typeface="DIN OT" charset="0"/>
              <a:cs typeface="DIN OT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64136" y="6208801"/>
            <a:ext cx="8011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200" b="1" dirty="0">
                <a:latin typeface="Arial" charset="0"/>
                <a:ea typeface="Arial" charset="0"/>
                <a:cs typeface="Arial" charset="0"/>
              </a:rPr>
              <a:t>#</a:t>
            </a:r>
            <a:endParaRPr lang="de-DE" sz="1200" b="1" i="0" baseline="0" dirty="0" smtClean="0">
              <a:latin typeface="Arial" charset="0"/>
              <a:ea typeface="Arial" charset="0"/>
              <a:cs typeface="Arial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1800" b="1" i="0" baseline="0" dirty="0" smtClean="0">
              <a:solidFill>
                <a:srgbClr val="796658"/>
              </a:solidFill>
              <a:latin typeface="DIN OT" charset="0"/>
              <a:ea typeface="DIN OT" charset="0"/>
              <a:cs typeface="DIN OT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020871" y="3832047"/>
            <a:ext cx="7239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270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575"/>
              </a:spcBef>
              <a:buClrTx/>
              <a:buFontTx/>
              <a:buNone/>
            </a:pPr>
            <a:r>
              <a:rPr lang="de-DE" sz="2200" b="1" dirty="0" smtClean="0">
                <a:solidFill>
                  <a:srgbClr val="D9222A"/>
                </a:solidFill>
                <a:latin typeface="Arial" charset="0"/>
                <a:cs typeface="Arial" charset="0"/>
              </a:rPr>
              <a:t>RUBENIA BORGE</a:t>
            </a:r>
            <a:endParaRPr lang="de-DE" sz="2200" b="1" dirty="0">
              <a:solidFill>
                <a:srgbClr val="D9222A"/>
              </a:solidFill>
              <a:latin typeface="Arial" charset="0"/>
              <a:cs typeface="Arial" charset="0"/>
            </a:endParaRPr>
          </a:p>
          <a:p>
            <a:pPr>
              <a:spcBef>
                <a:spcPts val="575"/>
              </a:spcBef>
              <a:buClrTx/>
              <a:buFontTx/>
              <a:buNone/>
            </a:pPr>
            <a:r>
              <a:rPr lang="de-DE" sz="2200" b="1" dirty="0" smtClean="0">
                <a:solidFill>
                  <a:srgbClr val="D9222A"/>
                </a:solidFill>
                <a:latin typeface="Arial" charset="0"/>
                <a:cs typeface="Arial" charset="0"/>
              </a:rPr>
              <a:t>NICARAGUA</a:t>
            </a:r>
            <a:endParaRPr lang="de-DE" sz="2200" b="1" dirty="0">
              <a:solidFill>
                <a:srgbClr val="D9222A"/>
              </a:solidFill>
              <a:latin typeface="Arial" charset="0"/>
              <a:cs typeface="Arial" charset="0"/>
            </a:endParaRPr>
          </a:p>
          <a:p>
            <a:pPr>
              <a:spcBef>
                <a:spcPts val="575"/>
              </a:spcBef>
              <a:buClrTx/>
              <a:buFontTx/>
              <a:buNone/>
            </a:pPr>
            <a:r>
              <a:rPr lang="de-DE" sz="2200" b="1" dirty="0" smtClean="0">
                <a:solidFill>
                  <a:srgbClr val="D9222A"/>
                </a:solidFill>
                <a:latin typeface="Arial" charset="0"/>
                <a:cs typeface="Arial" charset="0"/>
              </a:rPr>
              <a:t>UNIVERSIDAD NACIONAL DE INGENIERIA</a:t>
            </a:r>
            <a:endParaRPr lang="de-DE" sz="2200" b="1" dirty="0">
              <a:solidFill>
                <a:srgbClr val="D9222A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78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515308" y="302438"/>
            <a:ext cx="2853534" cy="275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1788"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de-DE" sz="12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RUBENIA BORGE	</a:t>
            </a:r>
            <a:endParaRPr lang="de-DE" sz="1200" b="1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3852062" y="302438"/>
            <a:ext cx="5388187" cy="275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1788"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de-DE" sz="12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BREAKING THE WALL OF CHILDREN ABDUCTION	</a:t>
            </a:r>
            <a:endParaRPr lang="de-DE" sz="1200" b="1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grpSp>
        <p:nvGrpSpPr>
          <p:cNvPr id="14" name="13 Grupo"/>
          <p:cNvGrpSpPr/>
          <p:nvPr/>
        </p:nvGrpSpPr>
        <p:grpSpPr>
          <a:xfrm>
            <a:off x="385378" y="962694"/>
            <a:ext cx="1762124" cy="5872901"/>
            <a:chOff x="643417" y="943511"/>
            <a:chExt cx="1762124" cy="5872901"/>
          </a:xfrm>
        </p:grpSpPr>
        <p:sp>
          <p:nvSpPr>
            <p:cNvPr id="5" name="4 Elipse"/>
            <p:cNvSpPr/>
            <p:nvPr/>
          </p:nvSpPr>
          <p:spPr>
            <a:xfrm>
              <a:off x="643417" y="3087978"/>
              <a:ext cx="1762124" cy="14859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NI" b="1" dirty="0" err="1"/>
                <a:t>Children</a:t>
              </a:r>
              <a:r>
                <a:rPr lang="es-NI" b="1" dirty="0"/>
                <a:t> </a:t>
              </a:r>
              <a:r>
                <a:rPr lang="es-NI" b="1" dirty="0" err="1"/>
                <a:t>Abduction</a:t>
              </a:r>
              <a:endParaRPr lang="es-NI" b="1" dirty="0"/>
            </a:p>
          </p:txBody>
        </p:sp>
        <p:sp>
          <p:nvSpPr>
            <p:cNvPr id="8" name="7 Elipse"/>
            <p:cNvSpPr/>
            <p:nvPr/>
          </p:nvSpPr>
          <p:spPr>
            <a:xfrm>
              <a:off x="643417" y="5330512"/>
              <a:ext cx="1762124" cy="14859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NI" b="1" dirty="0" err="1"/>
                <a:t>Race</a:t>
              </a:r>
              <a:r>
                <a:rPr lang="es-NI" b="1" dirty="0"/>
                <a:t> </a:t>
              </a:r>
              <a:r>
                <a:rPr lang="es-NI" b="1" dirty="0" err="1"/>
                <a:t>against</a:t>
              </a:r>
              <a:r>
                <a:rPr lang="es-NI" b="1" dirty="0"/>
                <a:t> time </a:t>
              </a:r>
              <a:r>
                <a:rPr lang="es-NI" b="1" dirty="0" err="1"/>
                <a:t>to</a:t>
              </a:r>
              <a:r>
                <a:rPr lang="es-NI" b="1" dirty="0"/>
                <a:t> </a:t>
              </a:r>
              <a:r>
                <a:rPr lang="es-NI" b="1" dirty="0" err="1"/>
                <a:t>protect</a:t>
              </a:r>
              <a:r>
                <a:rPr lang="es-NI" b="1" dirty="0"/>
                <a:t> </a:t>
              </a:r>
              <a:r>
                <a:rPr lang="es-NI" b="1" dirty="0" err="1"/>
                <a:t>children</a:t>
              </a:r>
              <a:endParaRPr lang="es-NI" b="1" dirty="0"/>
            </a:p>
          </p:txBody>
        </p:sp>
        <p:sp>
          <p:nvSpPr>
            <p:cNvPr id="9" name="8 Elipse"/>
            <p:cNvSpPr/>
            <p:nvPr/>
          </p:nvSpPr>
          <p:spPr>
            <a:xfrm>
              <a:off x="643417" y="943511"/>
              <a:ext cx="1762124" cy="14859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NI" b="1" dirty="0" err="1" smtClean="0"/>
                <a:t>Criminals</a:t>
              </a:r>
              <a:r>
                <a:rPr lang="es-NI" b="1" dirty="0" smtClean="0"/>
                <a:t> </a:t>
              </a:r>
              <a:r>
                <a:rPr lang="es-NI" b="1" dirty="0" err="1" smtClean="0"/>
                <a:t>around</a:t>
              </a:r>
              <a:r>
                <a:rPr lang="es-NI" b="1" dirty="0" smtClean="0"/>
                <a:t> </a:t>
              </a:r>
              <a:r>
                <a:rPr lang="es-NI" b="1" dirty="0" err="1" smtClean="0"/>
                <a:t>the</a:t>
              </a:r>
              <a:r>
                <a:rPr lang="es-NI" b="1" dirty="0" smtClean="0"/>
                <a:t> </a:t>
              </a:r>
              <a:r>
                <a:rPr lang="es-NI" b="1" dirty="0" err="1" smtClean="0"/>
                <a:t>area</a:t>
              </a:r>
              <a:endParaRPr lang="es-NI" b="1" dirty="0"/>
            </a:p>
          </p:txBody>
        </p:sp>
        <p:cxnSp>
          <p:nvCxnSpPr>
            <p:cNvPr id="11" name="10 Conector recto de flecha"/>
            <p:cNvCxnSpPr>
              <a:stCxn id="9" idx="4"/>
              <a:endCxn id="5" idx="0"/>
            </p:cNvCxnSpPr>
            <p:nvPr/>
          </p:nvCxnSpPr>
          <p:spPr>
            <a:xfrm>
              <a:off x="1524479" y="2429411"/>
              <a:ext cx="0" cy="65856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 de flecha"/>
            <p:cNvCxnSpPr>
              <a:stCxn id="5" idx="4"/>
              <a:endCxn id="8" idx="0"/>
            </p:cNvCxnSpPr>
            <p:nvPr/>
          </p:nvCxnSpPr>
          <p:spPr>
            <a:xfrm>
              <a:off x="1524479" y="4573878"/>
              <a:ext cx="0" cy="75663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16 Rectángulo"/>
          <p:cNvSpPr/>
          <p:nvPr/>
        </p:nvSpPr>
        <p:spPr>
          <a:xfrm>
            <a:off x="2843987" y="1096270"/>
            <a:ext cx="2359077" cy="1624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s-NI" sz="1600" b="1" dirty="0" err="1" smtClean="0"/>
              <a:t>Store</a:t>
            </a:r>
            <a:r>
              <a:rPr lang="es-NI" sz="1600" b="1" dirty="0" smtClean="0"/>
              <a:t> </a:t>
            </a:r>
            <a:r>
              <a:rPr lang="es-NI" sz="1600" b="1" dirty="0" err="1"/>
              <a:t>p</a:t>
            </a:r>
            <a:r>
              <a:rPr lang="es-NI" sz="1600" b="1" dirty="0" err="1" smtClean="0"/>
              <a:t>arent</a:t>
            </a:r>
            <a:r>
              <a:rPr lang="es-NI" sz="1600" b="1" dirty="0" smtClean="0"/>
              <a:t>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NI" sz="1600" b="1" dirty="0" err="1" smtClean="0"/>
              <a:t>Store</a:t>
            </a:r>
            <a:r>
              <a:rPr lang="es-NI" sz="1600" b="1" dirty="0" smtClean="0"/>
              <a:t> </a:t>
            </a:r>
            <a:r>
              <a:rPr lang="es-NI" sz="1600" b="1" dirty="0" err="1"/>
              <a:t>c</a:t>
            </a:r>
            <a:r>
              <a:rPr lang="es-NI" sz="1600" b="1" dirty="0" err="1" smtClean="0"/>
              <a:t>hildren</a:t>
            </a:r>
            <a:r>
              <a:rPr lang="es-NI" sz="1600" b="1" dirty="0" smtClean="0"/>
              <a:t>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NI" sz="1600" b="1" dirty="0" err="1"/>
              <a:t>S</a:t>
            </a:r>
            <a:r>
              <a:rPr lang="es-NI" sz="1600" b="1" dirty="0" err="1" smtClean="0"/>
              <a:t>tore</a:t>
            </a:r>
            <a:r>
              <a:rPr lang="es-NI" sz="1600" b="1" dirty="0" smtClean="0"/>
              <a:t> </a:t>
            </a:r>
            <a:r>
              <a:rPr lang="es-NI" sz="1600" b="1" dirty="0" err="1"/>
              <a:t>s</a:t>
            </a:r>
            <a:r>
              <a:rPr lang="es-NI" sz="1600" b="1" dirty="0" err="1" smtClean="0"/>
              <a:t>upport</a:t>
            </a:r>
            <a:r>
              <a:rPr lang="es-NI" sz="1600" b="1" dirty="0" smtClean="0"/>
              <a:t> </a:t>
            </a:r>
            <a:r>
              <a:rPr lang="es-NI" sz="1600" b="1" dirty="0" err="1" smtClean="0"/>
              <a:t>network</a:t>
            </a:r>
            <a:r>
              <a:rPr lang="es-NI" sz="1600" b="1" dirty="0" smtClean="0"/>
              <a:t>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NI" sz="1600" b="1" dirty="0" err="1" smtClean="0"/>
              <a:t>Store</a:t>
            </a:r>
            <a:r>
              <a:rPr lang="es-NI" sz="1600" b="1" dirty="0" smtClean="0"/>
              <a:t> </a:t>
            </a:r>
            <a:r>
              <a:rPr lang="es-NI" sz="1600" b="1" dirty="0" err="1" smtClean="0"/>
              <a:t>criminal’s</a:t>
            </a:r>
            <a:r>
              <a:rPr lang="es-NI" sz="1600" b="1" dirty="0" smtClean="0"/>
              <a:t> data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NI" sz="1600" b="1" dirty="0" err="1" smtClean="0"/>
              <a:t>Store</a:t>
            </a:r>
            <a:r>
              <a:rPr lang="es-NI" sz="1600" b="1" dirty="0" smtClean="0"/>
              <a:t> </a:t>
            </a:r>
            <a:r>
              <a:rPr lang="es-NI" sz="1600" b="1" dirty="0" err="1" smtClean="0"/>
              <a:t>danger</a:t>
            </a:r>
            <a:r>
              <a:rPr lang="es-NI" sz="1600" b="1" dirty="0" smtClean="0"/>
              <a:t> </a:t>
            </a:r>
            <a:r>
              <a:rPr lang="es-NI" sz="1600" b="1" dirty="0" err="1" smtClean="0"/>
              <a:t>zones</a:t>
            </a:r>
            <a:endParaRPr lang="es-NI" sz="16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167425" y="588362"/>
            <a:ext cx="2498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2000" b="1" u="sng" dirty="0" err="1" smtClean="0"/>
              <a:t>Problem</a:t>
            </a:r>
            <a:r>
              <a:rPr lang="es-NI" sz="2000" b="1" u="sng" dirty="0" smtClean="0"/>
              <a:t> </a:t>
            </a:r>
            <a:r>
              <a:rPr lang="es-NI" sz="2000" b="1" u="sng" dirty="0" err="1" smtClean="0"/>
              <a:t>Definition</a:t>
            </a:r>
            <a:endParaRPr lang="es-NI" sz="2000" b="1" u="sng" dirty="0"/>
          </a:p>
        </p:txBody>
      </p:sp>
      <p:sp>
        <p:nvSpPr>
          <p:cNvPr id="22" name="21 Rectángulo"/>
          <p:cNvSpPr/>
          <p:nvPr/>
        </p:nvSpPr>
        <p:spPr>
          <a:xfrm>
            <a:off x="2843987" y="4971378"/>
            <a:ext cx="6055313" cy="169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s-NI" sz="1600" b="1" dirty="0" err="1" smtClean="0"/>
              <a:t>Communication</a:t>
            </a:r>
            <a:r>
              <a:rPr lang="es-NI" sz="1600" b="1" dirty="0" smtClean="0"/>
              <a:t> in real time.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NI" sz="1600" b="1" dirty="0" smtClean="0"/>
              <a:t>Media files </a:t>
            </a:r>
            <a:r>
              <a:rPr lang="es-NI" sz="1600" b="1" dirty="0" err="1" smtClean="0"/>
              <a:t>sharing</a:t>
            </a:r>
            <a:r>
              <a:rPr lang="es-NI" sz="1600" b="1" dirty="0" smtClean="0"/>
              <a:t> (</a:t>
            </a:r>
            <a:r>
              <a:rPr lang="es-NI" sz="1600" b="1" dirty="0" err="1" smtClean="0"/>
              <a:t>sound</a:t>
            </a:r>
            <a:r>
              <a:rPr lang="es-NI" sz="1600" b="1" dirty="0" smtClean="0"/>
              <a:t>, video, </a:t>
            </a:r>
            <a:r>
              <a:rPr lang="es-NI" sz="1600" b="1" dirty="0" err="1" smtClean="0"/>
              <a:t>images</a:t>
            </a:r>
            <a:r>
              <a:rPr lang="es-NI" sz="1600" b="1" dirty="0" smtClean="0"/>
              <a:t>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NI" sz="1600" b="1" dirty="0" err="1" smtClean="0"/>
              <a:t>Allows</a:t>
            </a:r>
            <a:r>
              <a:rPr lang="es-NI" sz="1600" b="1" dirty="0" smtClean="0"/>
              <a:t> </a:t>
            </a:r>
            <a:r>
              <a:rPr lang="es-NI" sz="1600" b="1" dirty="0" err="1" smtClean="0"/>
              <a:t>international</a:t>
            </a:r>
            <a:r>
              <a:rPr lang="es-NI" sz="1600" b="1" dirty="0" smtClean="0"/>
              <a:t> </a:t>
            </a:r>
            <a:r>
              <a:rPr lang="es-NI" sz="1600" b="1" dirty="0" err="1" smtClean="0"/>
              <a:t>collaboration</a:t>
            </a:r>
            <a:r>
              <a:rPr lang="es-NI" sz="1600" b="1" dirty="0" smtClean="0"/>
              <a:t> (</a:t>
            </a:r>
            <a:r>
              <a:rPr lang="es-NI" sz="1600" b="1" dirty="0" err="1" smtClean="0"/>
              <a:t>if</a:t>
            </a:r>
            <a:r>
              <a:rPr lang="es-NI" sz="1600" b="1" dirty="0" smtClean="0"/>
              <a:t> </a:t>
            </a:r>
            <a:r>
              <a:rPr lang="es-NI" sz="1600" b="1" dirty="0" err="1" smtClean="0"/>
              <a:t>needed</a:t>
            </a:r>
            <a:r>
              <a:rPr lang="es-NI" sz="1600" b="1" dirty="0" smtClean="0"/>
              <a:t>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NI" sz="1600" b="1" dirty="0" err="1" smtClean="0"/>
              <a:t>Increases</a:t>
            </a:r>
            <a:r>
              <a:rPr lang="es-NI" sz="1600" b="1" dirty="0" smtClean="0"/>
              <a:t> </a:t>
            </a:r>
            <a:r>
              <a:rPr lang="es-NI" sz="1600" b="1" dirty="0" err="1" smtClean="0"/>
              <a:t>speed</a:t>
            </a:r>
            <a:r>
              <a:rPr lang="es-NI" sz="1600" b="1" dirty="0" smtClean="0"/>
              <a:t> of </a:t>
            </a:r>
            <a:r>
              <a:rPr lang="es-NI" sz="1600" b="1" dirty="0" err="1" smtClean="0"/>
              <a:t>updating</a:t>
            </a:r>
            <a:r>
              <a:rPr lang="es-NI" sz="1600" b="1" dirty="0" smtClean="0"/>
              <a:t> </a:t>
            </a:r>
            <a:r>
              <a:rPr lang="es-NI" sz="1600" b="1" dirty="0" err="1" smtClean="0"/>
              <a:t>information</a:t>
            </a:r>
            <a:r>
              <a:rPr lang="es-NI" sz="1600" b="1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NI" sz="1600" b="1" dirty="0" err="1" smtClean="0"/>
              <a:t>Facilitates</a:t>
            </a:r>
            <a:r>
              <a:rPr lang="es-NI" sz="1600" b="1" dirty="0" smtClean="0"/>
              <a:t> </a:t>
            </a:r>
            <a:r>
              <a:rPr lang="es-NI" sz="1600" b="1" dirty="0" err="1" smtClean="0"/>
              <a:t>collaboration</a:t>
            </a:r>
            <a:r>
              <a:rPr lang="es-NI" sz="1600" b="1" dirty="0" smtClean="0"/>
              <a:t> </a:t>
            </a:r>
            <a:r>
              <a:rPr lang="es-NI" sz="1600" b="1" dirty="0" err="1" smtClean="0"/>
              <a:t>between</a:t>
            </a:r>
            <a:r>
              <a:rPr lang="es-NI" sz="1600" b="1" dirty="0" smtClean="0"/>
              <a:t> </a:t>
            </a:r>
            <a:r>
              <a:rPr lang="es-NI" sz="1600" b="1" dirty="0" err="1" smtClean="0"/>
              <a:t>different</a:t>
            </a:r>
            <a:r>
              <a:rPr lang="es-NI" sz="1600" b="1" dirty="0" smtClean="0"/>
              <a:t> </a:t>
            </a:r>
            <a:r>
              <a:rPr lang="es-NI" sz="1600" b="1" dirty="0" err="1" smtClean="0"/>
              <a:t>stakeholders</a:t>
            </a:r>
            <a:r>
              <a:rPr lang="es-NI" sz="1600" b="1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NI" sz="1600" b="1" dirty="0" err="1" smtClean="0"/>
              <a:t>Technology</a:t>
            </a:r>
            <a:r>
              <a:rPr lang="es-NI" sz="1600" b="1" dirty="0" smtClean="0"/>
              <a:t> </a:t>
            </a:r>
            <a:r>
              <a:rPr lang="es-NI" sz="1600" b="1" dirty="0" err="1" smtClean="0"/>
              <a:t>advances</a:t>
            </a:r>
            <a:r>
              <a:rPr lang="es-NI" sz="1600" b="1" dirty="0" smtClean="0"/>
              <a:t> can </a:t>
            </a:r>
            <a:r>
              <a:rPr lang="es-NI" sz="1600" b="1" dirty="0" err="1" smtClean="0"/>
              <a:t>provide</a:t>
            </a:r>
            <a:r>
              <a:rPr lang="es-NI" sz="1600" b="1" dirty="0" smtClean="0"/>
              <a:t> </a:t>
            </a:r>
            <a:r>
              <a:rPr lang="es-NI" sz="1600" b="1" dirty="0" err="1" smtClean="0"/>
              <a:t>security</a:t>
            </a:r>
            <a:r>
              <a:rPr lang="es-NI" sz="1600" b="1" dirty="0" smtClean="0"/>
              <a:t> in </a:t>
            </a:r>
            <a:r>
              <a:rPr lang="es-NI" sz="1600" b="1" dirty="0" err="1" smtClean="0"/>
              <a:t>information</a:t>
            </a:r>
            <a:r>
              <a:rPr lang="es-NI" sz="1600" b="1" dirty="0" smtClean="0"/>
              <a:t> </a:t>
            </a:r>
            <a:r>
              <a:rPr lang="es-NI" sz="1600" b="1" dirty="0" err="1" smtClean="0"/>
              <a:t>shared</a:t>
            </a:r>
            <a:r>
              <a:rPr lang="es-NI" sz="1600" b="1" dirty="0" smtClean="0"/>
              <a:t>.</a:t>
            </a:r>
            <a:endParaRPr lang="es-NI" sz="1600" b="1" dirty="0"/>
          </a:p>
        </p:txBody>
      </p:sp>
      <p:sp>
        <p:nvSpPr>
          <p:cNvPr id="25" name="24 Rectángulo"/>
          <p:cNvSpPr/>
          <p:nvPr/>
        </p:nvSpPr>
        <p:spPr>
          <a:xfrm>
            <a:off x="6137759" y="1104362"/>
            <a:ext cx="2761541" cy="160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s-NI" sz="1600" b="1" dirty="0" err="1" smtClean="0"/>
              <a:t>Report</a:t>
            </a:r>
            <a:r>
              <a:rPr lang="es-NI" sz="1600" b="1" dirty="0" smtClean="0"/>
              <a:t> </a:t>
            </a:r>
            <a:r>
              <a:rPr lang="es-NI" sz="1600" b="1" dirty="0" err="1" smtClean="0"/>
              <a:t>missing</a:t>
            </a:r>
            <a:r>
              <a:rPr lang="es-NI" sz="1600" b="1" dirty="0" smtClean="0"/>
              <a:t> </a:t>
            </a:r>
            <a:r>
              <a:rPr lang="es-NI" sz="1600" b="1" dirty="0" err="1" smtClean="0"/>
              <a:t>children</a:t>
            </a:r>
            <a:endParaRPr lang="es-NI" sz="16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NI" sz="1600" b="1" dirty="0" err="1" smtClean="0"/>
              <a:t>Organize</a:t>
            </a:r>
            <a:r>
              <a:rPr lang="es-NI" sz="1600" b="1" dirty="0" smtClean="0"/>
              <a:t> </a:t>
            </a:r>
            <a:r>
              <a:rPr lang="es-NI" sz="1600" b="1" dirty="0" err="1" smtClean="0"/>
              <a:t>search</a:t>
            </a:r>
            <a:r>
              <a:rPr lang="es-NI" sz="1600" b="1" dirty="0" smtClean="0"/>
              <a:t> </a:t>
            </a:r>
            <a:r>
              <a:rPr lang="es-NI" sz="1600" b="1" dirty="0" err="1" smtClean="0"/>
              <a:t>for</a:t>
            </a:r>
            <a:r>
              <a:rPr lang="es-NI" sz="1600" b="1" dirty="0" smtClean="0"/>
              <a:t> </a:t>
            </a:r>
            <a:r>
              <a:rPr lang="es-NI" sz="1600" b="1" dirty="0" err="1" smtClean="0"/>
              <a:t>kids</a:t>
            </a:r>
            <a:endParaRPr lang="es-NI" sz="16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NI" sz="1600" b="1" dirty="0" err="1" smtClean="0"/>
              <a:t>Notify</a:t>
            </a:r>
            <a:r>
              <a:rPr lang="es-NI" sz="1600" b="1" dirty="0" smtClean="0"/>
              <a:t> </a:t>
            </a:r>
            <a:r>
              <a:rPr lang="es-NI" sz="1600" b="1" dirty="0" err="1" smtClean="0"/>
              <a:t>findings</a:t>
            </a:r>
            <a:r>
              <a:rPr lang="es-NI" sz="1600" b="1" dirty="0" smtClean="0"/>
              <a:t>, </a:t>
            </a:r>
            <a:r>
              <a:rPr lang="es-NI" sz="1600" b="1" dirty="0" err="1" smtClean="0"/>
              <a:t>tips</a:t>
            </a:r>
            <a:r>
              <a:rPr lang="es-NI" sz="1600" b="1" dirty="0" smtClean="0"/>
              <a:t>, and </a:t>
            </a:r>
            <a:r>
              <a:rPr lang="es-NI" sz="1600" b="1" dirty="0" err="1" smtClean="0"/>
              <a:t>updates</a:t>
            </a:r>
            <a:endParaRPr lang="es-NI" sz="16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NI" sz="1600" b="1" dirty="0" smtClean="0"/>
              <a:t>Share </a:t>
            </a:r>
            <a:r>
              <a:rPr lang="es-NI" sz="1600" b="1" dirty="0" err="1" smtClean="0"/>
              <a:t>relevant</a:t>
            </a:r>
            <a:r>
              <a:rPr lang="es-NI" sz="1600" b="1" dirty="0" smtClean="0"/>
              <a:t> </a:t>
            </a:r>
            <a:r>
              <a:rPr lang="es-NI" sz="1600" b="1" dirty="0" err="1" smtClean="0"/>
              <a:t>information</a:t>
            </a:r>
            <a:endParaRPr lang="es-NI" sz="1600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s-NI" sz="16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3799679" y="588362"/>
            <a:ext cx="4907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2000" b="1" u="sng" dirty="0" err="1" smtClean="0"/>
              <a:t>Proposed</a:t>
            </a:r>
            <a:r>
              <a:rPr lang="es-NI" sz="2000" b="1" u="sng" dirty="0" smtClean="0"/>
              <a:t> </a:t>
            </a:r>
            <a:r>
              <a:rPr lang="es-NI" sz="2000" b="1" u="sng" dirty="0" err="1" smtClean="0"/>
              <a:t>tool</a:t>
            </a:r>
            <a:r>
              <a:rPr lang="es-NI" sz="2000" b="1" u="sng" dirty="0" smtClean="0"/>
              <a:t> </a:t>
            </a:r>
            <a:r>
              <a:rPr lang="es-NI" sz="2000" b="1" u="sng" dirty="0" err="1" smtClean="0"/>
              <a:t>to</a:t>
            </a:r>
            <a:r>
              <a:rPr lang="es-NI" sz="2000" b="1" u="sng" dirty="0" smtClean="0"/>
              <a:t> </a:t>
            </a:r>
            <a:r>
              <a:rPr lang="es-NI" sz="2000" b="1" u="sng" dirty="0" err="1" smtClean="0"/>
              <a:t>aid</a:t>
            </a:r>
            <a:r>
              <a:rPr lang="es-NI" sz="2000" b="1" u="sng" dirty="0" smtClean="0"/>
              <a:t> in </a:t>
            </a:r>
            <a:r>
              <a:rPr lang="es-NI" sz="2000" b="1" u="sng" dirty="0" err="1" smtClean="0"/>
              <a:t>the</a:t>
            </a:r>
            <a:r>
              <a:rPr lang="es-NI" sz="2000" b="1" u="sng" dirty="0" smtClean="0"/>
              <a:t> </a:t>
            </a:r>
            <a:r>
              <a:rPr lang="es-NI" sz="2000" b="1" u="sng" dirty="0" err="1" smtClean="0"/>
              <a:t>solution</a:t>
            </a:r>
            <a:endParaRPr lang="es-NI" sz="2000" b="1" u="sng" dirty="0"/>
          </a:p>
        </p:txBody>
      </p:sp>
      <p:cxnSp>
        <p:nvCxnSpPr>
          <p:cNvPr id="33" name="32 Conector recto"/>
          <p:cNvCxnSpPr>
            <a:stCxn id="20" idx="3"/>
          </p:cNvCxnSpPr>
          <p:nvPr/>
        </p:nvCxnSpPr>
        <p:spPr>
          <a:xfrm>
            <a:off x="2665927" y="788417"/>
            <a:ext cx="0" cy="58764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3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010" y="2789525"/>
            <a:ext cx="1178415" cy="1178415"/>
          </a:xfrm>
          <a:prstGeom prst="rect">
            <a:avLst/>
          </a:prstGeom>
        </p:spPr>
      </p:pic>
      <p:sp>
        <p:nvSpPr>
          <p:cNvPr id="35" name="34 CuadroTexto"/>
          <p:cNvSpPr txBox="1"/>
          <p:nvPr/>
        </p:nvSpPr>
        <p:spPr>
          <a:xfrm>
            <a:off x="3412786" y="3967940"/>
            <a:ext cx="116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dirty="0" err="1" smtClean="0"/>
              <a:t>Databases</a:t>
            </a:r>
            <a:endParaRPr lang="es-NI" dirty="0"/>
          </a:p>
        </p:txBody>
      </p:sp>
      <p:sp>
        <p:nvSpPr>
          <p:cNvPr id="36" name="35 Flecha derecha"/>
          <p:cNvSpPr/>
          <p:nvPr/>
        </p:nvSpPr>
        <p:spPr>
          <a:xfrm>
            <a:off x="5422006" y="1337789"/>
            <a:ext cx="548328" cy="367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pic>
        <p:nvPicPr>
          <p:cNvPr id="38" name="3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017" y="2908878"/>
            <a:ext cx="1339584" cy="939708"/>
          </a:xfrm>
          <a:prstGeom prst="rect">
            <a:avLst/>
          </a:prstGeom>
        </p:spPr>
      </p:pic>
      <p:sp>
        <p:nvSpPr>
          <p:cNvPr id="39" name="38 CuadroTexto"/>
          <p:cNvSpPr txBox="1"/>
          <p:nvPr/>
        </p:nvSpPr>
        <p:spPr>
          <a:xfrm>
            <a:off x="7122017" y="3967940"/>
            <a:ext cx="116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dirty="0" smtClean="0"/>
              <a:t>Apps</a:t>
            </a:r>
            <a:endParaRPr lang="es-NI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425846" y="4509679"/>
            <a:ext cx="4907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2000" b="1" u="sng" dirty="0" err="1" smtClean="0"/>
              <a:t>Benefits</a:t>
            </a:r>
            <a:r>
              <a:rPr lang="es-NI" sz="2000" b="1" u="sng" dirty="0" smtClean="0"/>
              <a:t> of </a:t>
            </a:r>
            <a:r>
              <a:rPr lang="es-NI" sz="2000" b="1" u="sng" dirty="0" err="1" smtClean="0"/>
              <a:t>the</a:t>
            </a:r>
            <a:r>
              <a:rPr lang="es-NI" sz="2000" b="1" u="sng" dirty="0" smtClean="0"/>
              <a:t> </a:t>
            </a:r>
            <a:r>
              <a:rPr lang="es-NI" sz="2000" b="1" u="sng" dirty="0" err="1" smtClean="0"/>
              <a:t>tool</a:t>
            </a:r>
            <a:endParaRPr lang="es-NI" sz="2000" b="1" u="sng" dirty="0"/>
          </a:p>
        </p:txBody>
      </p:sp>
      <p:sp>
        <p:nvSpPr>
          <p:cNvPr id="42" name="41 Flecha derecha"/>
          <p:cNvSpPr/>
          <p:nvPr/>
        </p:nvSpPr>
        <p:spPr>
          <a:xfrm rot="10800000">
            <a:off x="5422006" y="1941354"/>
            <a:ext cx="548328" cy="367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87280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515308" y="302438"/>
            <a:ext cx="2853534" cy="275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1788"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de-DE" sz="12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RUBENIA BORGE	</a:t>
            </a:r>
            <a:endParaRPr lang="de-DE" sz="1200" b="1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3852062" y="302438"/>
            <a:ext cx="5388187" cy="275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1788"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de-DE" sz="12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BREAKING THE WALL OF CHILDREN ABDUCTION	</a:t>
            </a:r>
            <a:endParaRPr lang="de-DE" sz="1200" b="1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167425" y="463701"/>
            <a:ext cx="2498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2000" b="1" u="sng" dirty="0" smtClean="0"/>
              <a:t>App </a:t>
            </a:r>
            <a:r>
              <a:rPr lang="es-NI" sz="2000" b="1" u="sng" dirty="0" err="1" smtClean="0"/>
              <a:t>functionality</a:t>
            </a:r>
            <a:endParaRPr lang="es-NI" sz="2000" b="1" u="sng" dirty="0"/>
          </a:p>
        </p:txBody>
      </p:sp>
      <p:grpSp>
        <p:nvGrpSpPr>
          <p:cNvPr id="2" name="1 Grupo"/>
          <p:cNvGrpSpPr/>
          <p:nvPr/>
        </p:nvGrpSpPr>
        <p:grpSpPr>
          <a:xfrm>
            <a:off x="141667" y="781682"/>
            <a:ext cx="8899302" cy="5973285"/>
            <a:chOff x="141667" y="781682"/>
            <a:chExt cx="8899302" cy="5973285"/>
          </a:xfrm>
        </p:grpSpPr>
        <p:pic>
          <p:nvPicPr>
            <p:cNvPr id="19" name="18 Imagen" descr="Recorte de pantalla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711" y="4043760"/>
              <a:ext cx="1592914" cy="2686349"/>
            </a:xfrm>
            <a:prstGeom prst="rect">
              <a:avLst/>
            </a:prstGeom>
          </p:spPr>
        </p:pic>
        <p:pic>
          <p:nvPicPr>
            <p:cNvPr id="20" name="19 Imagen" descr="Recorte de pantalla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329" y="4069725"/>
              <a:ext cx="1593605" cy="2685242"/>
            </a:xfrm>
            <a:prstGeom prst="rect">
              <a:avLst/>
            </a:prstGeom>
          </p:spPr>
        </p:pic>
        <p:pic>
          <p:nvPicPr>
            <p:cNvPr id="21" name="20 Imagen" descr="Recorte de pantalla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41667" y="1926510"/>
              <a:ext cx="1648496" cy="3084272"/>
            </a:xfrm>
            <a:prstGeom prst="rect">
              <a:avLst/>
            </a:prstGeom>
          </p:spPr>
        </p:pic>
        <p:pic>
          <p:nvPicPr>
            <p:cNvPr id="22" name="21 Imagen" descr="Recorte de pantalla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711" y="863811"/>
              <a:ext cx="1592914" cy="2806178"/>
            </a:xfrm>
            <a:prstGeom prst="rect">
              <a:avLst/>
            </a:prstGeom>
          </p:spPr>
        </p:pic>
        <p:pic>
          <p:nvPicPr>
            <p:cNvPr id="23" name="22 Imagen" descr="Recorte de pantalla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982" y="1926510"/>
              <a:ext cx="1709987" cy="3084272"/>
            </a:xfrm>
            <a:prstGeom prst="rect">
              <a:avLst/>
            </a:prstGeom>
          </p:spPr>
        </p:pic>
        <p:pic>
          <p:nvPicPr>
            <p:cNvPr id="24" name="23 Imagen" descr="Recorte de pantalla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330" y="781682"/>
              <a:ext cx="1593605" cy="2806178"/>
            </a:xfrm>
            <a:prstGeom prst="rect">
              <a:avLst/>
            </a:prstGeom>
          </p:spPr>
        </p:pic>
        <p:sp>
          <p:nvSpPr>
            <p:cNvPr id="15" name="14 Flecha doblada"/>
            <p:cNvSpPr/>
            <p:nvPr/>
          </p:nvSpPr>
          <p:spPr>
            <a:xfrm>
              <a:off x="708338" y="1120462"/>
              <a:ext cx="1081825" cy="489398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NI">
                <a:solidFill>
                  <a:schemeClr val="tx1"/>
                </a:solidFill>
              </a:endParaRPr>
            </a:p>
          </p:txBody>
        </p:sp>
        <p:sp>
          <p:nvSpPr>
            <p:cNvPr id="26" name="25 Flecha derecha"/>
            <p:cNvSpPr/>
            <p:nvPr/>
          </p:nvSpPr>
          <p:spPr>
            <a:xfrm>
              <a:off x="3852062" y="1120462"/>
              <a:ext cx="1196456" cy="2318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NI"/>
            </a:p>
          </p:txBody>
        </p:sp>
        <p:sp>
          <p:nvSpPr>
            <p:cNvPr id="30" name="29 Flecha doblada"/>
            <p:cNvSpPr/>
            <p:nvPr/>
          </p:nvSpPr>
          <p:spPr>
            <a:xfrm rot="5400000">
              <a:off x="7446891" y="736999"/>
              <a:ext cx="489398" cy="1256324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NI">
                <a:solidFill>
                  <a:schemeClr val="tx1"/>
                </a:solidFill>
              </a:endParaRPr>
            </a:p>
          </p:txBody>
        </p:sp>
        <p:sp>
          <p:nvSpPr>
            <p:cNvPr id="31" name="30 Flecha doblada"/>
            <p:cNvSpPr/>
            <p:nvPr/>
          </p:nvSpPr>
          <p:spPr>
            <a:xfrm rot="10800000">
              <a:off x="6895844" y="5226707"/>
              <a:ext cx="1423908" cy="55878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NI">
                <a:solidFill>
                  <a:schemeClr val="tx1"/>
                </a:solidFill>
              </a:endParaRPr>
            </a:p>
          </p:txBody>
        </p:sp>
        <p:sp>
          <p:nvSpPr>
            <p:cNvPr id="32" name="31 Flecha doblada"/>
            <p:cNvSpPr/>
            <p:nvPr/>
          </p:nvSpPr>
          <p:spPr>
            <a:xfrm rot="16200000">
              <a:off x="938052" y="4842669"/>
              <a:ext cx="489398" cy="1257475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NI">
                <a:solidFill>
                  <a:schemeClr val="tx1"/>
                </a:solidFill>
              </a:endParaRPr>
            </a:p>
          </p:txBody>
        </p:sp>
        <p:sp>
          <p:nvSpPr>
            <p:cNvPr id="33" name="32 Flecha derecha"/>
            <p:cNvSpPr/>
            <p:nvPr/>
          </p:nvSpPr>
          <p:spPr>
            <a:xfrm rot="10800000">
              <a:off x="3852062" y="5497164"/>
              <a:ext cx="1196456" cy="2189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NI"/>
            </a:p>
          </p:txBody>
        </p:sp>
      </p:grpSp>
    </p:spTree>
    <p:extLst>
      <p:ext uri="{BB962C8B-B14F-4D97-AF65-F5344CB8AC3E}">
        <p14:creationId xmlns:p14="http://schemas.microsoft.com/office/powerpoint/2010/main" val="23006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5876" y="2470483"/>
            <a:ext cx="6874042" cy="1459832"/>
          </a:xfrm>
        </p:spPr>
        <p:txBody>
          <a:bodyPr/>
          <a:lstStyle/>
          <a:p>
            <a:pPr algn="ctr"/>
            <a:r>
              <a:rPr lang="de-DE" sz="7200" b="1" dirty="0" smtClean="0">
                <a:latin typeface="DINOT" charset="0"/>
                <a:ea typeface="DINOT" charset="0"/>
                <a:cs typeface="DINOT" charset="0"/>
              </a:rPr>
              <a:t>QUESTIONS?</a:t>
            </a:r>
            <a:endParaRPr lang="de-DE" sz="7200" b="1" dirty="0">
              <a:latin typeface="DINOT" charset="0"/>
              <a:ea typeface="DINOT" charset="0"/>
              <a:cs typeface="DINO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3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134</Words>
  <Application>Microsoft Office PowerPoint</Application>
  <PresentationFormat>Presentación en pantalla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7" baseType="lpstr">
      <vt:lpstr>Office-Design</vt:lpstr>
      <vt:lpstr>Content Slides</vt:lpstr>
      <vt:lpstr>Presentación de PowerPoint</vt:lpstr>
      <vt:lpstr>Presentación de PowerPoint</vt:lpstr>
      <vt:lpstr>Presentación de PowerPoint</vt:lpstr>
      <vt:lpstr>Presentación de PowerPoint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RubeniaOlaska Borge Flores</cp:lastModifiedBy>
  <cp:revision>33</cp:revision>
  <dcterms:created xsi:type="dcterms:W3CDTF">2016-12-08T16:50:46Z</dcterms:created>
  <dcterms:modified xsi:type="dcterms:W3CDTF">2017-09-16T15:46:55Z</dcterms:modified>
</cp:coreProperties>
</file>