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8EFC9-DC1C-467B-9E18-9143049D4123}"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596E4-CA92-4D3B-B583-728873E6FD20}" type="slidenum">
              <a:rPr lang="en-US" smtClean="0"/>
              <a:t>‹#›</a:t>
            </a:fld>
            <a:endParaRPr lang="en-US"/>
          </a:p>
        </p:txBody>
      </p:sp>
    </p:spTree>
    <p:extLst>
      <p:ext uri="{BB962C8B-B14F-4D97-AF65-F5344CB8AC3E}">
        <p14:creationId xmlns:p14="http://schemas.microsoft.com/office/powerpoint/2010/main" val="316483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7DF2-5518-4136-A24F-DCA93967E712}" type="datetime1">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658F0-1296-4A5C-9CD2-5DB371F38B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34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CEBFC-9CEA-4C00-8188-C9F89463A315}" type="datetime1">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368666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9F2A8-4775-45C2-878A-8D48654CFF09}" type="datetime1">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419379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5B082A-E48E-46BE-B71B-721472505DEA}" type="datetime1">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261377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C8348-12BA-44D0-8FA1-329E7FA3F250}" type="datetime1">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658F0-1296-4A5C-9CD2-5DB371F38B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76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C94FCC-2583-4239-9093-2B14F828A47F}" type="datetime1">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415354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C8429-F0B2-40B9-96C9-7DE5A8B35153}" type="datetime1">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355704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F8636-28AC-4F0F-B622-C26B2F446A2E}" type="datetime1">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3127620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840DFF-7232-42CF-8B2D-D0961AF0C210}" type="datetime1">
              <a:rPr lang="en-US" smtClean="0"/>
              <a:t>6/6/2022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316093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C1C1AB-3343-471E-90BF-E0C287B5B50F}" type="datetime1">
              <a:rPr lang="en-US" smtClean="0"/>
              <a:t>6/6/2022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0658F0-1296-4A5C-9CD2-5DB371F38B2A}" type="slidenum">
              <a:rPr lang="en-US" smtClean="0"/>
              <a:t>‹#›</a:t>
            </a:fld>
            <a:endParaRPr lang="en-US"/>
          </a:p>
        </p:txBody>
      </p:sp>
    </p:spTree>
    <p:extLst>
      <p:ext uri="{BB962C8B-B14F-4D97-AF65-F5344CB8AC3E}">
        <p14:creationId xmlns:p14="http://schemas.microsoft.com/office/powerpoint/2010/main" val="320192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DB2B99-1C29-4451-9800-8E5C68EB6BD2}" type="datetime1">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658F0-1296-4A5C-9CD2-5DB371F38B2A}" type="slidenum">
              <a:rPr lang="en-US" smtClean="0"/>
              <a:t>‹#›</a:t>
            </a:fld>
            <a:endParaRPr lang="en-US"/>
          </a:p>
        </p:txBody>
      </p:sp>
    </p:spTree>
    <p:extLst>
      <p:ext uri="{BB962C8B-B14F-4D97-AF65-F5344CB8AC3E}">
        <p14:creationId xmlns:p14="http://schemas.microsoft.com/office/powerpoint/2010/main" val="271571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931C571-C5B7-41B4-B7C2-C0C3C12621F7}" type="datetime1">
              <a:rPr lang="en-US" smtClean="0"/>
              <a:t>6/6/2022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0658F0-1296-4A5C-9CD2-5DB371F38B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809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AEAB-B173-2978-8086-EC5FA6298D4C}"/>
              </a:ext>
            </a:extLst>
          </p:cNvPr>
          <p:cNvSpPr>
            <a:spLocks noGrp="1"/>
          </p:cNvSpPr>
          <p:nvPr>
            <p:ph type="ctrTitle"/>
          </p:nvPr>
        </p:nvSpPr>
        <p:spPr/>
        <p:txBody>
          <a:bodyPr/>
          <a:lstStyle/>
          <a:p>
            <a:r>
              <a:rPr lang="en-US" dirty="0"/>
              <a:t>Object Oriented Programming</a:t>
            </a:r>
          </a:p>
        </p:txBody>
      </p:sp>
      <p:sp>
        <p:nvSpPr>
          <p:cNvPr id="3" name="Subtitle 2">
            <a:extLst>
              <a:ext uri="{FF2B5EF4-FFF2-40B4-BE49-F238E27FC236}">
                <a16:creationId xmlns:a16="http://schemas.microsoft.com/office/drawing/2014/main" id="{D0850507-811A-1081-E729-B55744D49151}"/>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54809805-4C47-DE76-E9F2-D2720AD3FDA8}"/>
              </a:ext>
            </a:extLst>
          </p:cNvPr>
          <p:cNvSpPr>
            <a:spLocks noGrp="1"/>
          </p:cNvSpPr>
          <p:nvPr>
            <p:ph type="sldNum" sz="quarter" idx="12"/>
          </p:nvPr>
        </p:nvSpPr>
        <p:spPr/>
        <p:txBody>
          <a:bodyPr/>
          <a:lstStyle/>
          <a:p>
            <a:fld id="{A20658F0-1296-4A5C-9CD2-5DB371F38B2A}" type="slidenum">
              <a:rPr lang="en-US" smtClean="0"/>
              <a:t>1</a:t>
            </a:fld>
            <a:endParaRPr lang="en-US"/>
          </a:p>
        </p:txBody>
      </p:sp>
    </p:spTree>
    <p:extLst>
      <p:ext uri="{BB962C8B-B14F-4D97-AF65-F5344CB8AC3E}">
        <p14:creationId xmlns:p14="http://schemas.microsoft.com/office/powerpoint/2010/main" val="3187683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F6ED-B56F-315F-C72B-1F971D8DA8D3}"/>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2DEAC2BE-079C-0B95-364F-69F32F0E66F6}"/>
              </a:ext>
            </a:extLst>
          </p:cNvPr>
          <p:cNvSpPr>
            <a:spLocks noGrp="1"/>
          </p:cNvSpPr>
          <p:nvPr>
            <p:ph idx="1"/>
          </p:nvPr>
        </p:nvSpPr>
        <p:spPr/>
        <p:txBody>
          <a:bodyPr>
            <a:normAutofit/>
          </a:bodyPr>
          <a:lstStyle/>
          <a:p>
            <a:pPr algn="just"/>
            <a:r>
              <a:rPr lang="en-US" dirty="0"/>
              <a:t>Object-oriented programming (OOP) is a set of techniques to design and build software in which the relevant entities of the system are identified and characterized as classes of objects that are linked to their own methods (functions) and attributes (variables).</a:t>
            </a:r>
          </a:p>
          <a:p>
            <a:pPr algn="just"/>
            <a:r>
              <a:rPr lang="en-US" dirty="0"/>
              <a:t>OOP is a programming style that creates an architecture for software based on classes and objects. An object is an instance of a class. Every object is a type of a class.</a:t>
            </a:r>
          </a:p>
          <a:p>
            <a:pPr algn="just"/>
            <a:r>
              <a:rPr lang="en-US" dirty="0"/>
              <a:t>There is a very famous analogy that compares a class with a cookie cutter and an object as a cookie you cut using said cutter. The objects created from the classes have all the same “shape” of the class. Just like all the cookies you cut with the same cutter look alike. In object-oriented programming that means that objects will have the same methods and attributes of the class they belong to.</a:t>
            </a:r>
          </a:p>
          <a:p>
            <a:endParaRPr lang="en-US" dirty="0"/>
          </a:p>
        </p:txBody>
      </p:sp>
      <p:sp>
        <p:nvSpPr>
          <p:cNvPr id="4" name="Slide Number Placeholder 3">
            <a:extLst>
              <a:ext uri="{FF2B5EF4-FFF2-40B4-BE49-F238E27FC236}">
                <a16:creationId xmlns:a16="http://schemas.microsoft.com/office/drawing/2014/main" id="{B8A59CAA-8298-FDF3-6614-57E79531916E}"/>
              </a:ext>
            </a:extLst>
          </p:cNvPr>
          <p:cNvSpPr>
            <a:spLocks noGrp="1"/>
          </p:cNvSpPr>
          <p:nvPr>
            <p:ph type="sldNum" sz="quarter" idx="12"/>
          </p:nvPr>
        </p:nvSpPr>
        <p:spPr/>
        <p:txBody>
          <a:bodyPr/>
          <a:lstStyle/>
          <a:p>
            <a:fld id="{A20658F0-1296-4A5C-9CD2-5DB371F38B2A}" type="slidenum">
              <a:rPr lang="en-US" smtClean="0"/>
              <a:t>2</a:t>
            </a:fld>
            <a:endParaRPr lang="en-US"/>
          </a:p>
        </p:txBody>
      </p:sp>
    </p:spTree>
    <p:extLst>
      <p:ext uri="{BB962C8B-B14F-4D97-AF65-F5344CB8AC3E}">
        <p14:creationId xmlns:p14="http://schemas.microsoft.com/office/powerpoint/2010/main" val="37368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10E5-A026-E1E6-F5F1-8D4A72387A8B}"/>
              </a:ext>
            </a:extLst>
          </p:cNvPr>
          <p:cNvSpPr>
            <a:spLocks noGrp="1"/>
          </p:cNvSpPr>
          <p:nvPr>
            <p:ph type="title"/>
          </p:nvPr>
        </p:nvSpPr>
        <p:spPr/>
        <p:txBody>
          <a:bodyPr/>
          <a:lstStyle/>
          <a:p>
            <a:r>
              <a:rPr lang="en-US" dirty="0"/>
              <a:t>Classes and Objects</a:t>
            </a:r>
          </a:p>
        </p:txBody>
      </p:sp>
      <p:sp>
        <p:nvSpPr>
          <p:cNvPr id="3" name="Content Placeholder 2">
            <a:extLst>
              <a:ext uri="{FF2B5EF4-FFF2-40B4-BE49-F238E27FC236}">
                <a16:creationId xmlns:a16="http://schemas.microsoft.com/office/drawing/2014/main" id="{BD09C54A-601A-BEF1-4065-A1DE13E64C09}"/>
              </a:ext>
            </a:extLst>
          </p:cNvPr>
          <p:cNvSpPr>
            <a:spLocks noGrp="1"/>
          </p:cNvSpPr>
          <p:nvPr>
            <p:ph idx="1"/>
          </p:nvPr>
        </p:nvSpPr>
        <p:spPr/>
        <p:txBody>
          <a:bodyPr>
            <a:normAutofit/>
          </a:bodyPr>
          <a:lstStyle/>
          <a:p>
            <a:pPr algn="just"/>
            <a:r>
              <a:rPr lang="en-US" dirty="0"/>
              <a:t>A class is a template. It is a definition for all the methods and attributes that objects of that class will hold. A class is a shape that the objects will have. This shape defines functions and variables that will belong to each object instantiated in the program.</a:t>
            </a:r>
          </a:p>
          <a:p>
            <a:pPr algn="just"/>
            <a:r>
              <a:rPr lang="en-US" dirty="0"/>
              <a:t>An object is a particular instance of a class. The class contains only the definition. The object contains the real values of the variables and executes the functions that were defined in the class.</a:t>
            </a:r>
          </a:p>
        </p:txBody>
      </p:sp>
      <p:sp>
        <p:nvSpPr>
          <p:cNvPr id="4" name="Slide Number Placeholder 3">
            <a:extLst>
              <a:ext uri="{FF2B5EF4-FFF2-40B4-BE49-F238E27FC236}">
                <a16:creationId xmlns:a16="http://schemas.microsoft.com/office/drawing/2014/main" id="{4E04350E-258A-E5CE-0192-93D4970D68B4}"/>
              </a:ext>
            </a:extLst>
          </p:cNvPr>
          <p:cNvSpPr>
            <a:spLocks noGrp="1"/>
          </p:cNvSpPr>
          <p:nvPr>
            <p:ph type="sldNum" sz="quarter" idx="12"/>
          </p:nvPr>
        </p:nvSpPr>
        <p:spPr/>
        <p:txBody>
          <a:bodyPr/>
          <a:lstStyle/>
          <a:p>
            <a:fld id="{A20658F0-1296-4A5C-9CD2-5DB371F38B2A}" type="slidenum">
              <a:rPr lang="en-US" smtClean="0"/>
              <a:t>3</a:t>
            </a:fld>
            <a:endParaRPr lang="en-US"/>
          </a:p>
        </p:txBody>
      </p:sp>
    </p:spTree>
    <p:extLst>
      <p:ext uri="{BB962C8B-B14F-4D97-AF65-F5344CB8AC3E}">
        <p14:creationId xmlns:p14="http://schemas.microsoft.com/office/powerpoint/2010/main" val="244491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26DD-9668-A249-87B4-9D8152E9CD49}"/>
              </a:ext>
            </a:extLst>
          </p:cNvPr>
          <p:cNvSpPr>
            <a:spLocks noGrp="1"/>
          </p:cNvSpPr>
          <p:nvPr>
            <p:ph type="title"/>
          </p:nvPr>
        </p:nvSpPr>
        <p:spPr/>
        <p:txBody>
          <a:bodyPr/>
          <a:lstStyle/>
          <a:p>
            <a:r>
              <a:rPr lang="en-US" dirty="0"/>
              <a:t>Object Oriented Programming Concepts</a:t>
            </a:r>
          </a:p>
        </p:txBody>
      </p:sp>
      <p:sp>
        <p:nvSpPr>
          <p:cNvPr id="4" name="Slide Number Placeholder 3">
            <a:extLst>
              <a:ext uri="{FF2B5EF4-FFF2-40B4-BE49-F238E27FC236}">
                <a16:creationId xmlns:a16="http://schemas.microsoft.com/office/drawing/2014/main" id="{9D4F09DC-875D-FD85-F60E-0E8BFC3C3826}"/>
              </a:ext>
            </a:extLst>
          </p:cNvPr>
          <p:cNvSpPr>
            <a:spLocks noGrp="1"/>
          </p:cNvSpPr>
          <p:nvPr>
            <p:ph type="sldNum" sz="quarter" idx="12"/>
          </p:nvPr>
        </p:nvSpPr>
        <p:spPr/>
        <p:txBody>
          <a:bodyPr/>
          <a:lstStyle/>
          <a:p>
            <a:fld id="{A20658F0-1296-4A5C-9CD2-5DB371F38B2A}" type="slidenum">
              <a:rPr lang="en-US" smtClean="0"/>
              <a:t>4</a:t>
            </a:fld>
            <a:endParaRPr lang="en-US"/>
          </a:p>
        </p:txBody>
      </p:sp>
      <p:pic>
        <p:nvPicPr>
          <p:cNvPr id="7" name="Picture 6">
            <a:extLst>
              <a:ext uri="{FF2B5EF4-FFF2-40B4-BE49-F238E27FC236}">
                <a16:creationId xmlns:a16="http://schemas.microsoft.com/office/drawing/2014/main" id="{1044729E-C6AC-1144-BD0D-BCA8841AB8AC}"/>
              </a:ext>
            </a:extLst>
          </p:cNvPr>
          <p:cNvPicPr>
            <a:picLocks noChangeAspect="1"/>
          </p:cNvPicPr>
          <p:nvPr/>
        </p:nvPicPr>
        <p:blipFill>
          <a:blip r:embed="rId2"/>
          <a:stretch>
            <a:fillRect/>
          </a:stretch>
        </p:blipFill>
        <p:spPr>
          <a:xfrm>
            <a:off x="1554710" y="1533103"/>
            <a:ext cx="9001760" cy="5130939"/>
          </a:xfrm>
          <a:prstGeom prst="rect">
            <a:avLst/>
          </a:prstGeom>
        </p:spPr>
      </p:pic>
    </p:spTree>
    <p:extLst>
      <p:ext uri="{BB962C8B-B14F-4D97-AF65-F5344CB8AC3E}">
        <p14:creationId xmlns:p14="http://schemas.microsoft.com/office/powerpoint/2010/main" val="40293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6704-F1E2-582C-6630-B8997C5773C9}"/>
              </a:ext>
            </a:extLst>
          </p:cNvPr>
          <p:cNvSpPr>
            <a:spLocks noGrp="1"/>
          </p:cNvSpPr>
          <p:nvPr>
            <p:ph type="title"/>
          </p:nvPr>
        </p:nvSpPr>
        <p:spPr/>
        <p:txBody>
          <a:bodyPr/>
          <a:lstStyle/>
          <a:p>
            <a:r>
              <a:rPr lang="en-US" dirty="0"/>
              <a:t>Thank you! </a:t>
            </a:r>
            <a:r>
              <a:rPr lang="en-US" dirty="0">
                <a:sym typeface="Wingdings" panose="05000000000000000000" pitchFamily="2" charset="2"/>
              </a:rPr>
              <a:t></a:t>
            </a:r>
            <a:endParaRPr lang="en-US" dirty="0"/>
          </a:p>
        </p:txBody>
      </p:sp>
      <p:sp>
        <p:nvSpPr>
          <p:cNvPr id="3" name="Slide Number Placeholder 2">
            <a:extLst>
              <a:ext uri="{FF2B5EF4-FFF2-40B4-BE49-F238E27FC236}">
                <a16:creationId xmlns:a16="http://schemas.microsoft.com/office/drawing/2014/main" id="{FC79863A-30DF-A069-D6DD-E2FBF6772197}"/>
              </a:ext>
            </a:extLst>
          </p:cNvPr>
          <p:cNvSpPr>
            <a:spLocks noGrp="1"/>
          </p:cNvSpPr>
          <p:nvPr>
            <p:ph type="sldNum" sz="quarter" idx="12"/>
          </p:nvPr>
        </p:nvSpPr>
        <p:spPr/>
        <p:txBody>
          <a:bodyPr/>
          <a:lstStyle/>
          <a:p>
            <a:fld id="{A20658F0-1296-4A5C-9CD2-5DB371F38B2A}" type="slidenum">
              <a:rPr lang="en-US" smtClean="0"/>
              <a:t>5</a:t>
            </a:fld>
            <a:endParaRPr lang="en-US"/>
          </a:p>
        </p:txBody>
      </p:sp>
    </p:spTree>
    <p:extLst>
      <p:ext uri="{BB962C8B-B14F-4D97-AF65-F5344CB8AC3E}">
        <p14:creationId xmlns:p14="http://schemas.microsoft.com/office/powerpoint/2010/main" val="218691741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TotalTime>
  <Words>270</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Object Oriented Programming</vt:lpstr>
      <vt:lpstr>Object Oriented Programming</vt:lpstr>
      <vt:lpstr>Classes and Objects</vt:lpstr>
      <vt:lpstr>Object Oriented Programming Concepts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Rubenia Borge</dc:creator>
  <cp:lastModifiedBy>Rubenia Borge</cp:lastModifiedBy>
  <cp:revision>12</cp:revision>
  <dcterms:created xsi:type="dcterms:W3CDTF">2022-06-06T05:50:09Z</dcterms:created>
  <dcterms:modified xsi:type="dcterms:W3CDTF">2022-06-06T06:56:19Z</dcterms:modified>
</cp:coreProperties>
</file>