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80" r:id="rId3"/>
    <p:sldId id="258" r:id="rId4"/>
    <p:sldId id="277" r:id="rId5"/>
    <p:sldId id="278" r:id="rId6"/>
    <p:sldId id="279" r:id="rId7"/>
    <p:sldId id="260" r:id="rId8"/>
    <p:sldId id="261" r:id="rId9"/>
    <p:sldId id="26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279ED-54E7-4E7A-B560-C4C8A8094C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6F2CC8-7026-411A-BA17-A20A17F0F0A0}">
      <dgm:prSet/>
      <dgm:spPr/>
      <dgm:t>
        <a:bodyPr/>
        <a:lstStyle/>
        <a:p>
          <a:r>
            <a:rPr lang="en-US"/>
            <a:t>Object-oriented programming (OOP) is a style of programming independent of a programming language. Some old programming languages did not support OOP.</a:t>
          </a:r>
        </a:p>
      </dgm:t>
    </dgm:pt>
    <dgm:pt modelId="{0550F8C0-57B4-4956-8BC6-8C8DB17C81B6}" type="parTrans" cxnId="{A788C380-6AC8-431E-8077-8625A771A74C}">
      <dgm:prSet/>
      <dgm:spPr/>
      <dgm:t>
        <a:bodyPr/>
        <a:lstStyle/>
        <a:p>
          <a:endParaRPr lang="en-US"/>
        </a:p>
      </dgm:t>
    </dgm:pt>
    <dgm:pt modelId="{D9E4C370-E14E-49D2-B445-052EBB39F0E5}" type="sibTrans" cxnId="{A788C380-6AC8-431E-8077-8625A771A74C}">
      <dgm:prSet/>
      <dgm:spPr/>
      <dgm:t>
        <a:bodyPr/>
        <a:lstStyle/>
        <a:p>
          <a:endParaRPr lang="en-US"/>
        </a:p>
      </dgm:t>
    </dgm:pt>
    <dgm:pt modelId="{98717873-2110-46AA-8F1D-9C653F1FD5AD}">
      <dgm:prSet/>
      <dgm:spPr/>
      <dgm:t>
        <a:bodyPr/>
        <a:lstStyle/>
        <a:p>
          <a:r>
            <a:rPr lang="en-US"/>
            <a:t>These programming languages supported only the procedural style of programming (creation of functions only).</a:t>
          </a:r>
        </a:p>
      </dgm:t>
    </dgm:pt>
    <dgm:pt modelId="{64F5DB3B-FF45-4936-B33F-52BC2C02549D}" type="parTrans" cxnId="{ED8A30E6-73C3-4134-B896-93D73F6377A3}">
      <dgm:prSet/>
      <dgm:spPr/>
      <dgm:t>
        <a:bodyPr/>
        <a:lstStyle/>
        <a:p>
          <a:endParaRPr lang="en-US"/>
        </a:p>
      </dgm:t>
    </dgm:pt>
    <dgm:pt modelId="{C6FF73C5-29D5-4B43-BA09-415A7D1F40B3}" type="sibTrans" cxnId="{ED8A30E6-73C3-4134-B896-93D73F6377A3}">
      <dgm:prSet/>
      <dgm:spPr/>
      <dgm:t>
        <a:bodyPr/>
        <a:lstStyle/>
        <a:p>
          <a:endParaRPr lang="en-US"/>
        </a:p>
      </dgm:t>
    </dgm:pt>
    <dgm:pt modelId="{B3B26CFF-058B-4864-8C9E-8A9E87EC2876}">
      <dgm:prSet/>
      <dgm:spPr/>
      <dgm:t>
        <a:bodyPr/>
        <a:lstStyle/>
        <a:p>
          <a:r>
            <a:rPr lang="en-US"/>
            <a:t>(OOP) is characterized by the definition of classes and the creation of objects that have their own methods (functions) and are associated to the class that the object belongs to.</a:t>
          </a:r>
        </a:p>
      </dgm:t>
    </dgm:pt>
    <dgm:pt modelId="{7EEFE1E0-BE1A-4304-B0BA-B3D3E85667FA}" type="parTrans" cxnId="{EA3FBCBA-EDDD-4714-9C86-D98769793079}">
      <dgm:prSet/>
      <dgm:spPr/>
      <dgm:t>
        <a:bodyPr/>
        <a:lstStyle/>
        <a:p>
          <a:endParaRPr lang="en-US"/>
        </a:p>
      </dgm:t>
    </dgm:pt>
    <dgm:pt modelId="{790479E0-EB3C-4C24-9D2C-07D3C9613D45}" type="sibTrans" cxnId="{EA3FBCBA-EDDD-4714-9C86-D98769793079}">
      <dgm:prSet/>
      <dgm:spPr/>
      <dgm:t>
        <a:bodyPr/>
        <a:lstStyle/>
        <a:p>
          <a:endParaRPr lang="en-US"/>
        </a:p>
      </dgm:t>
    </dgm:pt>
    <dgm:pt modelId="{F121C720-D658-4E55-B7C0-6AB893860C9D}">
      <dgm:prSet/>
      <dgm:spPr/>
      <dgm:t>
        <a:bodyPr/>
        <a:lstStyle/>
        <a:p>
          <a:r>
            <a:rPr lang="en-US" dirty="0"/>
            <a:t>The four basic concepts of OOP are: encapsulation, abstraction, inheritance and polymorphism. These elements are programming language independent.</a:t>
          </a:r>
        </a:p>
      </dgm:t>
    </dgm:pt>
    <dgm:pt modelId="{66B6FB1E-3092-481A-A248-95BC327C329A}" type="parTrans" cxnId="{962A662D-8D51-4F32-A108-91E407C374B4}">
      <dgm:prSet/>
      <dgm:spPr/>
      <dgm:t>
        <a:bodyPr/>
        <a:lstStyle/>
        <a:p>
          <a:endParaRPr lang="en-US"/>
        </a:p>
      </dgm:t>
    </dgm:pt>
    <dgm:pt modelId="{3E658FCE-0105-4E3F-898A-06DACCA93436}" type="sibTrans" cxnId="{962A662D-8D51-4F32-A108-91E407C374B4}">
      <dgm:prSet/>
      <dgm:spPr/>
      <dgm:t>
        <a:bodyPr/>
        <a:lstStyle/>
        <a:p>
          <a:endParaRPr lang="en-US"/>
        </a:p>
      </dgm:t>
    </dgm:pt>
    <dgm:pt modelId="{01C74F6A-D038-4564-8CEF-2747B34578D8}" type="pres">
      <dgm:prSet presAssocID="{105279ED-54E7-4E7A-B560-C4C8A8094CF0}" presName="root" presStyleCnt="0">
        <dgm:presLayoutVars>
          <dgm:dir/>
          <dgm:resizeHandles val="exact"/>
        </dgm:presLayoutVars>
      </dgm:prSet>
      <dgm:spPr/>
    </dgm:pt>
    <dgm:pt modelId="{814830EA-9721-4443-A038-0D454801A83D}" type="pres">
      <dgm:prSet presAssocID="{9D6F2CC8-7026-411A-BA17-A20A17F0F0A0}" presName="compNode" presStyleCnt="0"/>
      <dgm:spPr/>
    </dgm:pt>
    <dgm:pt modelId="{E75C2E62-C953-40BD-ABBF-83DF760CF1E0}" type="pres">
      <dgm:prSet presAssocID="{9D6F2CC8-7026-411A-BA17-A20A17F0F0A0}" presName="bgRect" presStyleLbl="bgShp" presStyleIdx="0" presStyleCnt="4"/>
      <dgm:spPr/>
    </dgm:pt>
    <dgm:pt modelId="{3DAE60EE-074E-4943-BDDA-1CE4A0BCB498}" type="pres">
      <dgm:prSet presAssocID="{9D6F2CC8-7026-411A-BA17-A20A17F0F0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2AB7F5B-5256-4DB5-A07C-7727872492B9}" type="pres">
      <dgm:prSet presAssocID="{9D6F2CC8-7026-411A-BA17-A20A17F0F0A0}" presName="spaceRect" presStyleCnt="0"/>
      <dgm:spPr/>
    </dgm:pt>
    <dgm:pt modelId="{A0C23336-BD51-4FE6-851B-CA147C4F9B3D}" type="pres">
      <dgm:prSet presAssocID="{9D6F2CC8-7026-411A-BA17-A20A17F0F0A0}" presName="parTx" presStyleLbl="revTx" presStyleIdx="0" presStyleCnt="4">
        <dgm:presLayoutVars>
          <dgm:chMax val="0"/>
          <dgm:chPref val="0"/>
        </dgm:presLayoutVars>
      </dgm:prSet>
      <dgm:spPr/>
    </dgm:pt>
    <dgm:pt modelId="{B5E4CEBA-7FD6-4713-818E-1CECA2491EF5}" type="pres">
      <dgm:prSet presAssocID="{D9E4C370-E14E-49D2-B445-052EBB39F0E5}" presName="sibTrans" presStyleCnt="0"/>
      <dgm:spPr/>
    </dgm:pt>
    <dgm:pt modelId="{CEF05D8A-CDB2-49CA-B47B-291C144102E6}" type="pres">
      <dgm:prSet presAssocID="{98717873-2110-46AA-8F1D-9C653F1FD5AD}" presName="compNode" presStyleCnt="0"/>
      <dgm:spPr/>
    </dgm:pt>
    <dgm:pt modelId="{4DDEF3BA-1FE9-4928-A293-C0DC9FFB4082}" type="pres">
      <dgm:prSet presAssocID="{98717873-2110-46AA-8F1D-9C653F1FD5AD}" presName="bgRect" presStyleLbl="bgShp" presStyleIdx="1" presStyleCnt="4"/>
      <dgm:spPr/>
    </dgm:pt>
    <dgm:pt modelId="{990A0365-FB49-427B-BBA0-F3517432703E}" type="pres">
      <dgm:prSet presAssocID="{98717873-2110-46AA-8F1D-9C653F1FD5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A2D14B8B-4D97-488C-95BC-2169003263FF}" type="pres">
      <dgm:prSet presAssocID="{98717873-2110-46AA-8F1D-9C653F1FD5AD}" presName="spaceRect" presStyleCnt="0"/>
      <dgm:spPr/>
    </dgm:pt>
    <dgm:pt modelId="{D9105C89-ED83-4BDA-B512-B062FB59F5D4}" type="pres">
      <dgm:prSet presAssocID="{98717873-2110-46AA-8F1D-9C653F1FD5AD}" presName="parTx" presStyleLbl="revTx" presStyleIdx="1" presStyleCnt="4">
        <dgm:presLayoutVars>
          <dgm:chMax val="0"/>
          <dgm:chPref val="0"/>
        </dgm:presLayoutVars>
      </dgm:prSet>
      <dgm:spPr/>
    </dgm:pt>
    <dgm:pt modelId="{9FA26021-EC05-473E-AAE2-F1B66755E4C3}" type="pres">
      <dgm:prSet presAssocID="{C6FF73C5-29D5-4B43-BA09-415A7D1F40B3}" presName="sibTrans" presStyleCnt="0"/>
      <dgm:spPr/>
    </dgm:pt>
    <dgm:pt modelId="{99477E28-05F0-44BE-AF20-7672BA7AA24C}" type="pres">
      <dgm:prSet presAssocID="{B3B26CFF-058B-4864-8C9E-8A9E87EC2876}" presName="compNode" presStyleCnt="0"/>
      <dgm:spPr/>
    </dgm:pt>
    <dgm:pt modelId="{0584993E-F931-4C73-941F-9D7C371ACE0C}" type="pres">
      <dgm:prSet presAssocID="{B3B26CFF-058B-4864-8C9E-8A9E87EC2876}" presName="bgRect" presStyleLbl="bgShp" presStyleIdx="2" presStyleCnt="4"/>
      <dgm:spPr/>
    </dgm:pt>
    <dgm:pt modelId="{E33DBA13-46BE-40A5-9D69-2B97AAE18D97}" type="pres">
      <dgm:prSet presAssocID="{B3B26CFF-058B-4864-8C9E-8A9E87EC28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101F2308-9DB7-479D-963F-D9EA7B7971C6}" type="pres">
      <dgm:prSet presAssocID="{B3B26CFF-058B-4864-8C9E-8A9E87EC2876}" presName="spaceRect" presStyleCnt="0"/>
      <dgm:spPr/>
    </dgm:pt>
    <dgm:pt modelId="{A0FB7665-944D-43B3-AEDC-FD2099A9C5A3}" type="pres">
      <dgm:prSet presAssocID="{B3B26CFF-058B-4864-8C9E-8A9E87EC2876}" presName="parTx" presStyleLbl="revTx" presStyleIdx="2" presStyleCnt="4">
        <dgm:presLayoutVars>
          <dgm:chMax val="0"/>
          <dgm:chPref val="0"/>
        </dgm:presLayoutVars>
      </dgm:prSet>
      <dgm:spPr/>
    </dgm:pt>
    <dgm:pt modelId="{C7453B3B-D8A5-438E-B7BA-92171EAEEDF7}" type="pres">
      <dgm:prSet presAssocID="{790479E0-EB3C-4C24-9D2C-07D3C9613D45}" presName="sibTrans" presStyleCnt="0"/>
      <dgm:spPr/>
    </dgm:pt>
    <dgm:pt modelId="{829150B6-FE49-4423-9425-030669AB2B3F}" type="pres">
      <dgm:prSet presAssocID="{F121C720-D658-4E55-B7C0-6AB893860C9D}" presName="compNode" presStyleCnt="0"/>
      <dgm:spPr/>
    </dgm:pt>
    <dgm:pt modelId="{C1178E2A-D780-4D68-9D81-297ED35E02BB}" type="pres">
      <dgm:prSet presAssocID="{F121C720-D658-4E55-B7C0-6AB893860C9D}" presName="bgRect" presStyleLbl="bgShp" presStyleIdx="3" presStyleCnt="4"/>
      <dgm:spPr/>
    </dgm:pt>
    <dgm:pt modelId="{2D3DA693-79DE-4D56-B603-2F314A634209}" type="pres">
      <dgm:prSet presAssocID="{F121C720-D658-4E55-B7C0-6AB893860C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BBD391A8-5E78-4803-8304-D0AA88036BDC}" type="pres">
      <dgm:prSet presAssocID="{F121C720-D658-4E55-B7C0-6AB893860C9D}" presName="spaceRect" presStyleCnt="0"/>
      <dgm:spPr/>
    </dgm:pt>
    <dgm:pt modelId="{3009A86C-F835-406F-A38E-0CA02691D300}" type="pres">
      <dgm:prSet presAssocID="{F121C720-D658-4E55-B7C0-6AB893860C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2CA620-ABC4-4AC8-AF0E-6FCF6542EBF0}" type="presOf" srcId="{9D6F2CC8-7026-411A-BA17-A20A17F0F0A0}" destId="{A0C23336-BD51-4FE6-851B-CA147C4F9B3D}" srcOrd="0" destOrd="0" presId="urn:microsoft.com/office/officeart/2018/2/layout/IconVerticalSolidList"/>
    <dgm:cxn modelId="{962A662D-8D51-4F32-A108-91E407C374B4}" srcId="{105279ED-54E7-4E7A-B560-C4C8A8094CF0}" destId="{F121C720-D658-4E55-B7C0-6AB893860C9D}" srcOrd="3" destOrd="0" parTransId="{66B6FB1E-3092-481A-A248-95BC327C329A}" sibTransId="{3E658FCE-0105-4E3F-898A-06DACCA93436}"/>
    <dgm:cxn modelId="{E1A52633-0D57-47FC-839F-9AE441CE5066}" type="presOf" srcId="{B3B26CFF-058B-4864-8C9E-8A9E87EC2876}" destId="{A0FB7665-944D-43B3-AEDC-FD2099A9C5A3}" srcOrd="0" destOrd="0" presId="urn:microsoft.com/office/officeart/2018/2/layout/IconVerticalSolidList"/>
    <dgm:cxn modelId="{32E4BB41-04D3-4F12-A143-569A44484E69}" type="presOf" srcId="{F121C720-D658-4E55-B7C0-6AB893860C9D}" destId="{3009A86C-F835-406F-A38E-0CA02691D300}" srcOrd="0" destOrd="0" presId="urn:microsoft.com/office/officeart/2018/2/layout/IconVerticalSolidList"/>
    <dgm:cxn modelId="{A788C380-6AC8-431E-8077-8625A771A74C}" srcId="{105279ED-54E7-4E7A-B560-C4C8A8094CF0}" destId="{9D6F2CC8-7026-411A-BA17-A20A17F0F0A0}" srcOrd="0" destOrd="0" parTransId="{0550F8C0-57B4-4956-8BC6-8C8DB17C81B6}" sibTransId="{D9E4C370-E14E-49D2-B445-052EBB39F0E5}"/>
    <dgm:cxn modelId="{A0CD7395-7382-4C86-9113-D7F0B1817DE9}" type="presOf" srcId="{105279ED-54E7-4E7A-B560-C4C8A8094CF0}" destId="{01C74F6A-D038-4564-8CEF-2747B34578D8}" srcOrd="0" destOrd="0" presId="urn:microsoft.com/office/officeart/2018/2/layout/IconVerticalSolidList"/>
    <dgm:cxn modelId="{EA3FBCBA-EDDD-4714-9C86-D98769793079}" srcId="{105279ED-54E7-4E7A-B560-C4C8A8094CF0}" destId="{B3B26CFF-058B-4864-8C9E-8A9E87EC2876}" srcOrd="2" destOrd="0" parTransId="{7EEFE1E0-BE1A-4304-B0BA-B3D3E85667FA}" sibTransId="{790479E0-EB3C-4C24-9D2C-07D3C9613D45}"/>
    <dgm:cxn modelId="{3B8358C3-67AE-47AE-B5B4-C4C52484B9FE}" type="presOf" srcId="{98717873-2110-46AA-8F1D-9C653F1FD5AD}" destId="{D9105C89-ED83-4BDA-B512-B062FB59F5D4}" srcOrd="0" destOrd="0" presId="urn:microsoft.com/office/officeart/2018/2/layout/IconVerticalSolidList"/>
    <dgm:cxn modelId="{ED8A30E6-73C3-4134-B896-93D73F6377A3}" srcId="{105279ED-54E7-4E7A-B560-C4C8A8094CF0}" destId="{98717873-2110-46AA-8F1D-9C653F1FD5AD}" srcOrd="1" destOrd="0" parTransId="{64F5DB3B-FF45-4936-B33F-52BC2C02549D}" sibTransId="{C6FF73C5-29D5-4B43-BA09-415A7D1F40B3}"/>
    <dgm:cxn modelId="{D133F469-6B5D-4EC8-B0EA-C3E64E432358}" type="presParOf" srcId="{01C74F6A-D038-4564-8CEF-2747B34578D8}" destId="{814830EA-9721-4443-A038-0D454801A83D}" srcOrd="0" destOrd="0" presId="urn:microsoft.com/office/officeart/2018/2/layout/IconVerticalSolidList"/>
    <dgm:cxn modelId="{C22F0E97-C449-49A5-8101-90F918884872}" type="presParOf" srcId="{814830EA-9721-4443-A038-0D454801A83D}" destId="{E75C2E62-C953-40BD-ABBF-83DF760CF1E0}" srcOrd="0" destOrd="0" presId="urn:microsoft.com/office/officeart/2018/2/layout/IconVerticalSolidList"/>
    <dgm:cxn modelId="{B7A30605-1781-472C-BDEA-52D6885E9718}" type="presParOf" srcId="{814830EA-9721-4443-A038-0D454801A83D}" destId="{3DAE60EE-074E-4943-BDDA-1CE4A0BCB498}" srcOrd="1" destOrd="0" presId="urn:microsoft.com/office/officeart/2018/2/layout/IconVerticalSolidList"/>
    <dgm:cxn modelId="{D9D10B48-C042-47F1-B029-50E21E10A932}" type="presParOf" srcId="{814830EA-9721-4443-A038-0D454801A83D}" destId="{92AB7F5B-5256-4DB5-A07C-7727872492B9}" srcOrd="2" destOrd="0" presId="urn:microsoft.com/office/officeart/2018/2/layout/IconVerticalSolidList"/>
    <dgm:cxn modelId="{7B030B7A-C8F0-4F3A-ACEF-5C24016DAB90}" type="presParOf" srcId="{814830EA-9721-4443-A038-0D454801A83D}" destId="{A0C23336-BD51-4FE6-851B-CA147C4F9B3D}" srcOrd="3" destOrd="0" presId="urn:microsoft.com/office/officeart/2018/2/layout/IconVerticalSolidList"/>
    <dgm:cxn modelId="{67E99DCB-B57B-43FB-AF32-ACA64CC14FEB}" type="presParOf" srcId="{01C74F6A-D038-4564-8CEF-2747B34578D8}" destId="{B5E4CEBA-7FD6-4713-818E-1CECA2491EF5}" srcOrd="1" destOrd="0" presId="urn:microsoft.com/office/officeart/2018/2/layout/IconVerticalSolidList"/>
    <dgm:cxn modelId="{775728BD-1123-48EE-A4B4-59B975D0C1D6}" type="presParOf" srcId="{01C74F6A-D038-4564-8CEF-2747B34578D8}" destId="{CEF05D8A-CDB2-49CA-B47B-291C144102E6}" srcOrd="2" destOrd="0" presId="urn:microsoft.com/office/officeart/2018/2/layout/IconVerticalSolidList"/>
    <dgm:cxn modelId="{ECC98EED-539A-4C0E-8DEB-CDF2E20AF879}" type="presParOf" srcId="{CEF05D8A-CDB2-49CA-B47B-291C144102E6}" destId="{4DDEF3BA-1FE9-4928-A293-C0DC9FFB4082}" srcOrd="0" destOrd="0" presId="urn:microsoft.com/office/officeart/2018/2/layout/IconVerticalSolidList"/>
    <dgm:cxn modelId="{75AB282A-B808-46D5-9E9C-7562E6A590BD}" type="presParOf" srcId="{CEF05D8A-CDB2-49CA-B47B-291C144102E6}" destId="{990A0365-FB49-427B-BBA0-F3517432703E}" srcOrd="1" destOrd="0" presId="urn:microsoft.com/office/officeart/2018/2/layout/IconVerticalSolidList"/>
    <dgm:cxn modelId="{9281579B-C2A9-4C09-9728-9531B8C1F315}" type="presParOf" srcId="{CEF05D8A-CDB2-49CA-B47B-291C144102E6}" destId="{A2D14B8B-4D97-488C-95BC-2169003263FF}" srcOrd="2" destOrd="0" presId="urn:microsoft.com/office/officeart/2018/2/layout/IconVerticalSolidList"/>
    <dgm:cxn modelId="{86B57769-9294-4531-9BF5-2D760585AE00}" type="presParOf" srcId="{CEF05D8A-CDB2-49CA-B47B-291C144102E6}" destId="{D9105C89-ED83-4BDA-B512-B062FB59F5D4}" srcOrd="3" destOrd="0" presId="urn:microsoft.com/office/officeart/2018/2/layout/IconVerticalSolidList"/>
    <dgm:cxn modelId="{37883A0E-9A13-42E8-8ADA-E9D420920C87}" type="presParOf" srcId="{01C74F6A-D038-4564-8CEF-2747B34578D8}" destId="{9FA26021-EC05-473E-AAE2-F1B66755E4C3}" srcOrd="3" destOrd="0" presId="urn:microsoft.com/office/officeart/2018/2/layout/IconVerticalSolidList"/>
    <dgm:cxn modelId="{3DB5DB3F-41FB-47B6-8CC6-6811E6549788}" type="presParOf" srcId="{01C74F6A-D038-4564-8CEF-2747B34578D8}" destId="{99477E28-05F0-44BE-AF20-7672BA7AA24C}" srcOrd="4" destOrd="0" presId="urn:microsoft.com/office/officeart/2018/2/layout/IconVerticalSolidList"/>
    <dgm:cxn modelId="{6DA7AF9D-94EE-4165-B245-D89368D1203D}" type="presParOf" srcId="{99477E28-05F0-44BE-AF20-7672BA7AA24C}" destId="{0584993E-F931-4C73-941F-9D7C371ACE0C}" srcOrd="0" destOrd="0" presId="urn:microsoft.com/office/officeart/2018/2/layout/IconVerticalSolidList"/>
    <dgm:cxn modelId="{347F020A-84A5-461D-9EDE-9DB1BCF816CD}" type="presParOf" srcId="{99477E28-05F0-44BE-AF20-7672BA7AA24C}" destId="{E33DBA13-46BE-40A5-9D69-2B97AAE18D97}" srcOrd="1" destOrd="0" presId="urn:microsoft.com/office/officeart/2018/2/layout/IconVerticalSolidList"/>
    <dgm:cxn modelId="{425F9021-585A-40D9-AB99-443CDC1A02E4}" type="presParOf" srcId="{99477E28-05F0-44BE-AF20-7672BA7AA24C}" destId="{101F2308-9DB7-479D-963F-D9EA7B7971C6}" srcOrd="2" destOrd="0" presId="urn:microsoft.com/office/officeart/2018/2/layout/IconVerticalSolidList"/>
    <dgm:cxn modelId="{34EEC90F-03CB-4795-A6CA-C61D4BAE6ADE}" type="presParOf" srcId="{99477E28-05F0-44BE-AF20-7672BA7AA24C}" destId="{A0FB7665-944D-43B3-AEDC-FD2099A9C5A3}" srcOrd="3" destOrd="0" presId="urn:microsoft.com/office/officeart/2018/2/layout/IconVerticalSolidList"/>
    <dgm:cxn modelId="{A4EEBB7B-4DA0-40EF-8357-C4488B6A27E4}" type="presParOf" srcId="{01C74F6A-D038-4564-8CEF-2747B34578D8}" destId="{C7453B3B-D8A5-438E-B7BA-92171EAEEDF7}" srcOrd="5" destOrd="0" presId="urn:microsoft.com/office/officeart/2018/2/layout/IconVerticalSolidList"/>
    <dgm:cxn modelId="{444CF3C7-ABC6-456F-B96C-05ABFF4BF594}" type="presParOf" srcId="{01C74F6A-D038-4564-8CEF-2747B34578D8}" destId="{829150B6-FE49-4423-9425-030669AB2B3F}" srcOrd="6" destOrd="0" presId="urn:microsoft.com/office/officeart/2018/2/layout/IconVerticalSolidList"/>
    <dgm:cxn modelId="{BE1A3314-84E8-44DD-952F-D62B1E3BF172}" type="presParOf" srcId="{829150B6-FE49-4423-9425-030669AB2B3F}" destId="{C1178E2A-D780-4D68-9D81-297ED35E02BB}" srcOrd="0" destOrd="0" presId="urn:microsoft.com/office/officeart/2018/2/layout/IconVerticalSolidList"/>
    <dgm:cxn modelId="{E9B45BA2-8731-4292-A094-9C20EEEA1AC9}" type="presParOf" srcId="{829150B6-FE49-4423-9425-030669AB2B3F}" destId="{2D3DA693-79DE-4D56-B603-2F314A634209}" srcOrd="1" destOrd="0" presId="urn:microsoft.com/office/officeart/2018/2/layout/IconVerticalSolidList"/>
    <dgm:cxn modelId="{80385BEC-4F34-46F8-B443-A267CF6BAE9C}" type="presParOf" srcId="{829150B6-FE49-4423-9425-030669AB2B3F}" destId="{BBD391A8-5E78-4803-8304-D0AA88036BDC}" srcOrd="2" destOrd="0" presId="urn:microsoft.com/office/officeart/2018/2/layout/IconVerticalSolidList"/>
    <dgm:cxn modelId="{F57B8599-851F-4A57-AC2A-825A4611B329}" type="presParOf" srcId="{829150B6-FE49-4423-9425-030669AB2B3F}" destId="{3009A86C-F835-406F-A38E-0CA02691D3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BCA12-E996-43DA-A4B6-6F6D51C47A6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FF2498-3471-49A5-B2D6-9CE49EDFFA32}">
      <dgm:prSet/>
      <dgm:spPr/>
      <dgm:t>
        <a:bodyPr/>
        <a:lstStyle/>
        <a:p>
          <a:r>
            <a:rPr lang="en-US"/>
            <a:t>Abstraction is the OOP concept that focuses only on relevant data and methods for a class. It hides the background details and emphasizes the essential data points for reducing the complexity and increase efficiency. </a:t>
          </a:r>
        </a:p>
      </dgm:t>
    </dgm:pt>
    <dgm:pt modelId="{CD6F90BB-E886-4967-9D7E-F3FF8C0F07A9}" type="parTrans" cxnId="{92AAB66B-235F-4227-9638-D8443ECD16F8}">
      <dgm:prSet/>
      <dgm:spPr/>
      <dgm:t>
        <a:bodyPr/>
        <a:lstStyle/>
        <a:p>
          <a:endParaRPr lang="en-US"/>
        </a:p>
      </dgm:t>
    </dgm:pt>
    <dgm:pt modelId="{5738C225-DEA2-4193-B980-0CB91E56D374}" type="sibTrans" cxnId="{92AAB66B-235F-4227-9638-D8443ECD16F8}">
      <dgm:prSet/>
      <dgm:spPr/>
      <dgm:t>
        <a:bodyPr/>
        <a:lstStyle/>
        <a:p>
          <a:endParaRPr lang="en-US"/>
        </a:p>
      </dgm:t>
    </dgm:pt>
    <dgm:pt modelId="{2324890B-45C8-47C8-AB7E-3D4E42A5AC10}">
      <dgm:prSet/>
      <dgm:spPr/>
      <dgm:t>
        <a:bodyPr/>
        <a:lstStyle/>
        <a:p>
          <a:r>
            <a:rPr lang="en-US"/>
            <a:t>Abstraction allows to retain only information that is relevant for the specific system processes. Abstraction mainly focusses on the idea instead of actual functioning.</a:t>
          </a:r>
        </a:p>
      </dgm:t>
    </dgm:pt>
    <dgm:pt modelId="{9DD3066E-BCC6-47BA-B001-611E4DA4001C}" type="parTrans" cxnId="{710B5E90-0CDB-4166-86A8-030F6A2FD55B}">
      <dgm:prSet/>
      <dgm:spPr/>
      <dgm:t>
        <a:bodyPr/>
        <a:lstStyle/>
        <a:p>
          <a:endParaRPr lang="en-US"/>
        </a:p>
      </dgm:t>
    </dgm:pt>
    <dgm:pt modelId="{1D6247E4-6234-4839-AF47-83B555FD6A44}" type="sibTrans" cxnId="{710B5E90-0CDB-4166-86A8-030F6A2FD55B}">
      <dgm:prSet/>
      <dgm:spPr/>
      <dgm:t>
        <a:bodyPr/>
        <a:lstStyle/>
        <a:p>
          <a:endParaRPr lang="en-US"/>
        </a:p>
      </dgm:t>
    </dgm:pt>
    <dgm:pt modelId="{4F505968-D3DE-4AE8-8F3F-651FCC58D971}">
      <dgm:prSet/>
      <dgm:spPr/>
      <dgm:t>
        <a:bodyPr/>
        <a:lstStyle/>
        <a:p>
          <a:r>
            <a:rPr lang="en-US"/>
            <a:t>Abstraction is different from encapsulation. Encapsulation is achieved through classes, accessors, mutators, and private/protected/public members. Abstraction is achieved by ignoring irrelevant data and methods for the classes in the system. Abstraction is adding to the system only what is relevant in our program.</a:t>
          </a:r>
        </a:p>
      </dgm:t>
    </dgm:pt>
    <dgm:pt modelId="{FF9249C0-3AA3-49BB-A700-C8FDCDDF4E5B}" type="parTrans" cxnId="{6EB182E7-25AD-4148-92CB-DEA9064B316A}">
      <dgm:prSet/>
      <dgm:spPr/>
      <dgm:t>
        <a:bodyPr/>
        <a:lstStyle/>
        <a:p>
          <a:endParaRPr lang="en-US"/>
        </a:p>
      </dgm:t>
    </dgm:pt>
    <dgm:pt modelId="{6BED4B66-1DAF-43A2-8927-F943255DD971}" type="sibTrans" cxnId="{6EB182E7-25AD-4148-92CB-DEA9064B316A}">
      <dgm:prSet/>
      <dgm:spPr/>
      <dgm:t>
        <a:bodyPr/>
        <a:lstStyle/>
        <a:p>
          <a:endParaRPr lang="en-US"/>
        </a:p>
      </dgm:t>
    </dgm:pt>
    <dgm:pt modelId="{6216A418-5068-47C9-ADA5-688A164518B5}" type="pres">
      <dgm:prSet presAssocID="{4D2BCA12-E996-43DA-A4B6-6F6D51C47A6A}" presName="outerComposite" presStyleCnt="0">
        <dgm:presLayoutVars>
          <dgm:chMax val="5"/>
          <dgm:dir/>
          <dgm:resizeHandles val="exact"/>
        </dgm:presLayoutVars>
      </dgm:prSet>
      <dgm:spPr/>
    </dgm:pt>
    <dgm:pt modelId="{F2648FE7-6453-487D-BDD6-AD57190986A3}" type="pres">
      <dgm:prSet presAssocID="{4D2BCA12-E996-43DA-A4B6-6F6D51C47A6A}" presName="dummyMaxCanvas" presStyleCnt="0">
        <dgm:presLayoutVars/>
      </dgm:prSet>
      <dgm:spPr/>
    </dgm:pt>
    <dgm:pt modelId="{AA938466-245C-4DA6-BEF9-FCA67AA91261}" type="pres">
      <dgm:prSet presAssocID="{4D2BCA12-E996-43DA-A4B6-6F6D51C47A6A}" presName="ThreeNodes_1" presStyleLbl="node1" presStyleIdx="0" presStyleCnt="3">
        <dgm:presLayoutVars>
          <dgm:bulletEnabled val="1"/>
        </dgm:presLayoutVars>
      </dgm:prSet>
      <dgm:spPr/>
    </dgm:pt>
    <dgm:pt modelId="{4459C03E-908A-452B-BFDF-504280965A92}" type="pres">
      <dgm:prSet presAssocID="{4D2BCA12-E996-43DA-A4B6-6F6D51C47A6A}" presName="ThreeNodes_2" presStyleLbl="node1" presStyleIdx="1" presStyleCnt="3">
        <dgm:presLayoutVars>
          <dgm:bulletEnabled val="1"/>
        </dgm:presLayoutVars>
      </dgm:prSet>
      <dgm:spPr/>
    </dgm:pt>
    <dgm:pt modelId="{364FF4F7-3E16-472A-ADE5-C2DB4644DD55}" type="pres">
      <dgm:prSet presAssocID="{4D2BCA12-E996-43DA-A4B6-6F6D51C47A6A}" presName="ThreeNodes_3" presStyleLbl="node1" presStyleIdx="2" presStyleCnt="3">
        <dgm:presLayoutVars>
          <dgm:bulletEnabled val="1"/>
        </dgm:presLayoutVars>
      </dgm:prSet>
      <dgm:spPr/>
    </dgm:pt>
    <dgm:pt modelId="{A3D795EB-BC2B-4B2D-933C-480429EEADA2}" type="pres">
      <dgm:prSet presAssocID="{4D2BCA12-E996-43DA-A4B6-6F6D51C47A6A}" presName="ThreeConn_1-2" presStyleLbl="fgAccFollowNode1" presStyleIdx="0" presStyleCnt="2">
        <dgm:presLayoutVars>
          <dgm:bulletEnabled val="1"/>
        </dgm:presLayoutVars>
      </dgm:prSet>
      <dgm:spPr/>
    </dgm:pt>
    <dgm:pt modelId="{3404A0B0-6C98-4DF0-A41D-1C90D92C4625}" type="pres">
      <dgm:prSet presAssocID="{4D2BCA12-E996-43DA-A4B6-6F6D51C47A6A}" presName="ThreeConn_2-3" presStyleLbl="fgAccFollowNode1" presStyleIdx="1" presStyleCnt="2">
        <dgm:presLayoutVars>
          <dgm:bulletEnabled val="1"/>
        </dgm:presLayoutVars>
      </dgm:prSet>
      <dgm:spPr/>
    </dgm:pt>
    <dgm:pt modelId="{9F8080C6-801C-4515-B125-D36C44A80BFE}" type="pres">
      <dgm:prSet presAssocID="{4D2BCA12-E996-43DA-A4B6-6F6D51C47A6A}" presName="ThreeNodes_1_text" presStyleLbl="node1" presStyleIdx="2" presStyleCnt="3">
        <dgm:presLayoutVars>
          <dgm:bulletEnabled val="1"/>
        </dgm:presLayoutVars>
      </dgm:prSet>
      <dgm:spPr/>
    </dgm:pt>
    <dgm:pt modelId="{2B4B33A9-DB1D-4040-9BB7-4203826646EE}" type="pres">
      <dgm:prSet presAssocID="{4D2BCA12-E996-43DA-A4B6-6F6D51C47A6A}" presName="ThreeNodes_2_text" presStyleLbl="node1" presStyleIdx="2" presStyleCnt="3">
        <dgm:presLayoutVars>
          <dgm:bulletEnabled val="1"/>
        </dgm:presLayoutVars>
      </dgm:prSet>
      <dgm:spPr/>
    </dgm:pt>
    <dgm:pt modelId="{8D8286B9-471B-427F-9E4C-745B3FACB698}" type="pres">
      <dgm:prSet presAssocID="{4D2BCA12-E996-43DA-A4B6-6F6D51C47A6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E94021B-FFFA-4FF5-9972-9F68DCF4CF96}" type="presOf" srcId="{54FF2498-3471-49A5-B2D6-9CE49EDFFA32}" destId="{9F8080C6-801C-4515-B125-D36C44A80BFE}" srcOrd="1" destOrd="0" presId="urn:microsoft.com/office/officeart/2005/8/layout/vProcess5"/>
    <dgm:cxn modelId="{2412BA28-1544-4250-AA0E-3DA9E9F0E8EC}" type="presOf" srcId="{4F505968-D3DE-4AE8-8F3F-651FCC58D971}" destId="{8D8286B9-471B-427F-9E4C-745B3FACB698}" srcOrd="1" destOrd="0" presId="urn:microsoft.com/office/officeart/2005/8/layout/vProcess5"/>
    <dgm:cxn modelId="{DF8DFC2E-815A-4EFC-B765-485BDE4B0A60}" type="presOf" srcId="{2324890B-45C8-47C8-AB7E-3D4E42A5AC10}" destId="{2B4B33A9-DB1D-4040-9BB7-4203826646EE}" srcOrd="1" destOrd="0" presId="urn:microsoft.com/office/officeart/2005/8/layout/vProcess5"/>
    <dgm:cxn modelId="{92AAB66B-235F-4227-9638-D8443ECD16F8}" srcId="{4D2BCA12-E996-43DA-A4B6-6F6D51C47A6A}" destId="{54FF2498-3471-49A5-B2D6-9CE49EDFFA32}" srcOrd="0" destOrd="0" parTransId="{CD6F90BB-E886-4967-9D7E-F3FF8C0F07A9}" sibTransId="{5738C225-DEA2-4193-B980-0CB91E56D374}"/>
    <dgm:cxn modelId="{21E63A56-4461-47C2-87D7-838EDBA6BE2D}" type="presOf" srcId="{2324890B-45C8-47C8-AB7E-3D4E42A5AC10}" destId="{4459C03E-908A-452B-BFDF-504280965A92}" srcOrd="0" destOrd="0" presId="urn:microsoft.com/office/officeart/2005/8/layout/vProcess5"/>
    <dgm:cxn modelId="{D56A0658-FC54-4717-AB9E-72D1C3D08A54}" type="presOf" srcId="{54FF2498-3471-49A5-B2D6-9CE49EDFFA32}" destId="{AA938466-245C-4DA6-BEF9-FCA67AA91261}" srcOrd="0" destOrd="0" presId="urn:microsoft.com/office/officeart/2005/8/layout/vProcess5"/>
    <dgm:cxn modelId="{6F6F387F-E7D4-4D45-9F90-74F2B17E4041}" type="presOf" srcId="{1D6247E4-6234-4839-AF47-83B555FD6A44}" destId="{3404A0B0-6C98-4DF0-A41D-1C90D92C4625}" srcOrd="0" destOrd="0" presId="urn:microsoft.com/office/officeart/2005/8/layout/vProcess5"/>
    <dgm:cxn modelId="{9BA2728C-5EB8-471A-AE73-91F8F6213467}" type="presOf" srcId="{4D2BCA12-E996-43DA-A4B6-6F6D51C47A6A}" destId="{6216A418-5068-47C9-ADA5-688A164518B5}" srcOrd="0" destOrd="0" presId="urn:microsoft.com/office/officeart/2005/8/layout/vProcess5"/>
    <dgm:cxn modelId="{710B5E90-0CDB-4166-86A8-030F6A2FD55B}" srcId="{4D2BCA12-E996-43DA-A4B6-6F6D51C47A6A}" destId="{2324890B-45C8-47C8-AB7E-3D4E42A5AC10}" srcOrd="1" destOrd="0" parTransId="{9DD3066E-BCC6-47BA-B001-611E4DA4001C}" sibTransId="{1D6247E4-6234-4839-AF47-83B555FD6A44}"/>
    <dgm:cxn modelId="{51615EA9-0B8A-4389-A3A8-A4181B61CB16}" type="presOf" srcId="{4F505968-D3DE-4AE8-8F3F-651FCC58D971}" destId="{364FF4F7-3E16-472A-ADE5-C2DB4644DD55}" srcOrd="0" destOrd="0" presId="urn:microsoft.com/office/officeart/2005/8/layout/vProcess5"/>
    <dgm:cxn modelId="{D4FBF9BF-2378-4DC0-BC45-1BFE62D29A47}" type="presOf" srcId="{5738C225-DEA2-4193-B980-0CB91E56D374}" destId="{A3D795EB-BC2B-4B2D-933C-480429EEADA2}" srcOrd="0" destOrd="0" presId="urn:microsoft.com/office/officeart/2005/8/layout/vProcess5"/>
    <dgm:cxn modelId="{6EB182E7-25AD-4148-92CB-DEA9064B316A}" srcId="{4D2BCA12-E996-43DA-A4B6-6F6D51C47A6A}" destId="{4F505968-D3DE-4AE8-8F3F-651FCC58D971}" srcOrd="2" destOrd="0" parTransId="{FF9249C0-3AA3-49BB-A700-C8FDCDDF4E5B}" sibTransId="{6BED4B66-1DAF-43A2-8927-F943255DD971}"/>
    <dgm:cxn modelId="{F3F4E275-DF99-4682-A34F-D074A1A2EAB6}" type="presParOf" srcId="{6216A418-5068-47C9-ADA5-688A164518B5}" destId="{F2648FE7-6453-487D-BDD6-AD57190986A3}" srcOrd="0" destOrd="0" presId="urn:microsoft.com/office/officeart/2005/8/layout/vProcess5"/>
    <dgm:cxn modelId="{F8A63930-0400-435B-BDFD-021079A9CC75}" type="presParOf" srcId="{6216A418-5068-47C9-ADA5-688A164518B5}" destId="{AA938466-245C-4DA6-BEF9-FCA67AA91261}" srcOrd="1" destOrd="0" presId="urn:microsoft.com/office/officeart/2005/8/layout/vProcess5"/>
    <dgm:cxn modelId="{778FEAD2-AD3C-4D6E-BBF7-58AE29013B57}" type="presParOf" srcId="{6216A418-5068-47C9-ADA5-688A164518B5}" destId="{4459C03E-908A-452B-BFDF-504280965A92}" srcOrd="2" destOrd="0" presId="urn:microsoft.com/office/officeart/2005/8/layout/vProcess5"/>
    <dgm:cxn modelId="{DB667EFF-4CDD-4FF5-B283-0E5343688BC2}" type="presParOf" srcId="{6216A418-5068-47C9-ADA5-688A164518B5}" destId="{364FF4F7-3E16-472A-ADE5-C2DB4644DD55}" srcOrd="3" destOrd="0" presId="urn:microsoft.com/office/officeart/2005/8/layout/vProcess5"/>
    <dgm:cxn modelId="{B9C3E793-123D-46D1-B90C-31056E096B3D}" type="presParOf" srcId="{6216A418-5068-47C9-ADA5-688A164518B5}" destId="{A3D795EB-BC2B-4B2D-933C-480429EEADA2}" srcOrd="4" destOrd="0" presId="urn:microsoft.com/office/officeart/2005/8/layout/vProcess5"/>
    <dgm:cxn modelId="{17792616-5495-45EA-B300-2FD3D01E784B}" type="presParOf" srcId="{6216A418-5068-47C9-ADA5-688A164518B5}" destId="{3404A0B0-6C98-4DF0-A41D-1C90D92C4625}" srcOrd="5" destOrd="0" presId="urn:microsoft.com/office/officeart/2005/8/layout/vProcess5"/>
    <dgm:cxn modelId="{C01C2DE8-D10B-4D36-8E34-580BCBAABB47}" type="presParOf" srcId="{6216A418-5068-47C9-ADA5-688A164518B5}" destId="{9F8080C6-801C-4515-B125-D36C44A80BFE}" srcOrd="6" destOrd="0" presId="urn:microsoft.com/office/officeart/2005/8/layout/vProcess5"/>
    <dgm:cxn modelId="{21D78CB1-9840-4ABC-AD84-A2F76E3DB301}" type="presParOf" srcId="{6216A418-5068-47C9-ADA5-688A164518B5}" destId="{2B4B33A9-DB1D-4040-9BB7-4203826646EE}" srcOrd="7" destOrd="0" presId="urn:microsoft.com/office/officeart/2005/8/layout/vProcess5"/>
    <dgm:cxn modelId="{DA83B572-2C8D-4BCB-B1B0-FFDA50586DD7}" type="presParOf" srcId="{6216A418-5068-47C9-ADA5-688A164518B5}" destId="{8D8286B9-471B-427F-9E4C-745B3FACB69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C2E62-C953-40BD-ABBF-83DF760CF1E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E60EE-074E-4943-BDDA-1CE4A0BCB498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23336-BD51-4FE6-851B-CA147C4F9B3D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Object-oriented programming (OOP) is a style of programming independent of a programming language. Some old programming languages did not support OOP.</a:t>
          </a:r>
        </a:p>
      </dsp:txBody>
      <dsp:txXfrm>
        <a:off x="1058686" y="1808"/>
        <a:ext cx="9456913" cy="916611"/>
      </dsp:txXfrm>
    </dsp:sp>
    <dsp:sp modelId="{4DDEF3BA-1FE9-4928-A293-C0DC9FFB4082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A0365-FB49-427B-BBA0-F3517432703E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05C89-ED83-4BDA-B512-B062FB59F5D4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programming languages supported only the procedural style of programming (creation of functions only).</a:t>
          </a:r>
        </a:p>
      </dsp:txBody>
      <dsp:txXfrm>
        <a:off x="1058686" y="1147573"/>
        <a:ext cx="9456913" cy="916611"/>
      </dsp:txXfrm>
    </dsp:sp>
    <dsp:sp modelId="{0584993E-F931-4C73-941F-9D7C371ACE0C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DBA13-46BE-40A5-9D69-2B97AAE18D97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B7665-944D-43B3-AEDC-FD2099A9C5A3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(OOP) is characterized by the definition of classes and the creation of objects that have their own methods (functions) and are associated to the class that the object belongs to.</a:t>
          </a:r>
        </a:p>
      </dsp:txBody>
      <dsp:txXfrm>
        <a:off x="1058686" y="2293338"/>
        <a:ext cx="9456913" cy="916611"/>
      </dsp:txXfrm>
    </dsp:sp>
    <dsp:sp modelId="{C1178E2A-D780-4D68-9D81-297ED35E02BB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DA693-79DE-4D56-B603-2F314A634209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A86C-F835-406F-A38E-0CA02691D300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four basic concepts of OOP are: encapsulation, abstraction, inheritance and polymorphism. These elements are programming language independent.</a:t>
          </a: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38466-245C-4DA6-BEF9-FCA67AA91261}">
      <dsp:nvSpPr>
        <dsp:cNvPr id="0" name=""/>
        <dsp:cNvSpPr/>
      </dsp:nvSpPr>
      <dsp:spPr>
        <a:xfrm>
          <a:off x="0" y="0"/>
          <a:ext cx="9696363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Abstraction is the OOP concept that focuses only on relevant data and methods for a class. It hides the background details and emphasizes the essential data points for reducing the complexity and increase efficiency. </a:t>
          </a:r>
        </a:p>
      </dsp:txBody>
      <dsp:txXfrm>
        <a:off x="38234" y="38234"/>
        <a:ext cx="8287733" cy="1228933"/>
      </dsp:txXfrm>
    </dsp:sp>
    <dsp:sp modelId="{4459C03E-908A-452B-BFDF-504280965A92}">
      <dsp:nvSpPr>
        <dsp:cNvPr id="0" name=""/>
        <dsp:cNvSpPr/>
      </dsp:nvSpPr>
      <dsp:spPr>
        <a:xfrm>
          <a:off x="855561" y="1522968"/>
          <a:ext cx="9696363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Abstraction allows to retain only information that is relevant for the specific system processes. Abstraction mainly focusses on the idea instead of actual functioning.</a:t>
          </a:r>
        </a:p>
      </dsp:txBody>
      <dsp:txXfrm>
        <a:off x="893795" y="1561202"/>
        <a:ext cx="7915823" cy="1228933"/>
      </dsp:txXfrm>
    </dsp:sp>
    <dsp:sp modelId="{364FF4F7-3E16-472A-ADE5-C2DB4644DD55}">
      <dsp:nvSpPr>
        <dsp:cNvPr id="0" name=""/>
        <dsp:cNvSpPr/>
      </dsp:nvSpPr>
      <dsp:spPr>
        <a:xfrm>
          <a:off x="1711123" y="3045936"/>
          <a:ext cx="9696363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Abstraction is different from encapsulation. Encapsulation is achieved through classes, accessors, mutators, and private/protected/public members. Abstraction is achieved by ignoring irrelevant data and methods for the classes in the system. Abstraction is adding to the system only what is relevant in our program.</a:t>
          </a:r>
        </a:p>
      </dsp:txBody>
      <dsp:txXfrm>
        <a:off x="1749357" y="3084170"/>
        <a:ext cx="7915823" cy="1228933"/>
      </dsp:txXfrm>
    </dsp:sp>
    <dsp:sp modelId="{A3D795EB-BC2B-4B2D-933C-480429EEADA2}">
      <dsp:nvSpPr>
        <dsp:cNvPr id="0" name=""/>
        <dsp:cNvSpPr/>
      </dsp:nvSpPr>
      <dsp:spPr>
        <a:xfrm>
          <a:off x="8847853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38768" y="989929"/>
        <a:ext cx="466680" cy="638504"/>
      </dsp:txXfrm>
    </dsp:sp>
    <dsp:sp modelId="{3404A0B0-6C98-4DF0-A41D-1C90D92C4625}">
      <dsp:nvSpPr>
        <dsp:cNvPr id="0" name=""/>
        <dsp:cNvSpPr/>
      </dsp:nvSpPr>
      <dsp:spPr>
        <a:xfrm>
          <a:off x="9703414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894329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969C0-C87D-4B6C-B361-150AA36B5D1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84FE5-6E9A-4FA4-A8F2-B4A18EBF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5423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99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929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02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161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0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99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36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52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55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39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305058-5F5D-45FB-A194-EBD1A932D468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EB46F3-3E17-4986-9F4C-2E0DD8EC88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92E52-CE17-4486-97D5-DEAA42AF0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tx1"/>
                </a:solidFill>
              </a:rPr>
              <a:t>Object </a:t>
            </a:r>
            <a:r>
              <a:rPr lang="en-US" sz="5600">
                <a:solidFill>
                  <a:schemeClr val="tx1"/>
                </a:solidFill>
              </a:rPr>
              <a:t>Oriented Programming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8352AD-DA15-3A99-FC15-C6CAF8B3D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32CAE7-3DB2-4EFE-A3A4-5C973AB4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EB46F3-3E17-4986-9F4C-2E0DD8EC88D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9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C7C78B3-D5B7-40ED-A63A-D7EDA5BE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Thanks! 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98F074-AED6-4BA3-BCFC-EEB524C3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6EB46F3-3E17-4986-9F4C-2E0DD8EC88D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EA0C-65AC-BF43-9941-31165CEA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994C-0531-8DC7-1703-FC1ABE98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a fundamental concept in Computer Science that is independent of the technology or programming language.</a:t>
            </a:r>
          </a:p>
          <a:p>
            <a:r>
              <a:rPr lang="en-US" dirty="0"/>
              <a:t>You can use abstraction in many different programming languages like JavaScript, Java, C++ or Python because the concept is independent of the technology.</a:t>
            </a:r>
          </a:p>
          <a:p>
            <a:r>
              <a:rPr lang="en-US" dirty="0"/>
              <a:t>Abstraction itself does not appear alone in computer programming or software engineering but works together with other concepts like object-oriented programming, classes, objects, encapsulation and others.</a:t>
            </a:r>
          </a:p>
          <a:p>
            <a:r>
              <a:rPr lang="en-US" dirty="0"/>
              <a:t>Encapsulation means to tie together in a class the data and properties that are relevant to the entities in the models of our system. A class is like a building block for our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4322F-998E-A345-D67E-0F3A19A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6F3-3E17-4986-9F4C-2E0DD8EC88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A6641-02E2-4945-8A79-17A667BB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Object Oriented Programming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1E44165-FB6B-B101-163E-F03609C67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41603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A84668-0AA4-4545-A187-43F7BC6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EB46F3-3E17-4986-9F4C-2E0DD8EC88D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2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D4B5-6300-4379-90CF-159499E4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in JavaScript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2810224-FF59-41ED-B461-4975257E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6EB46F3-3E17-4986-9F4C-2E0DD8EC88D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81B1E78-A2A5-45A3-BB45-C4703570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50" y="640080"/>
            <a:ext cx="6129873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5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8B11C-A11B-4AB9-BCFA-DB8235BA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in Python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6DB651-5BDD-4D26-A62A-C563042A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6EB46F3-3E17-4986-9F4C-2E0DD8EC88D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2A44B8C-2933-4E32-8672-A14B17E4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4" y="1016803"/>
            <a:ext cx="6356465" cy="482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9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F85A2-A53E-4536-BC53-DADAC81F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in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391E81-416F-4934-B694-1165E698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6EB46F3-3E17-4986-9F4C-2E0DD8EC88D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342055-C255-4547-A199-AD71C604C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98271"/>
            <a:ext cx="6553545" cy="46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6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D827-6A5D-47D3-A3A6-6B44E87C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Encapsulation</a:t>
            </a:r>
          </a:p>
        </p:txBody>
      </p:sp>
      <p:pic>
        <p:nvPicPr>
          <p:cNvPr id="13" name="Marcador de contenido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ED35283-EBBB-4AC0-A90D-9C42E9F57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60" y="2623082"/>
            <a:ext cx="6492875" cy="4098393"/>
          </a:xfrm>
          <a:prstGeom prst="rect">
            <a:avLst/>
          </a:prstGeom>
        </p:spPr>
      </p:pic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5CC229D-CCDD-4DF5-BC4A-F5BFF9576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470" y="781992"/>
            <a:ext cx="649287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Encapsulation involves the hiding of information for each class. Encapsulation in C++ is implemented as a class that ties data and the functions for each class operating on this data together for all objects created.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A8FA9C5-B880-45E8-9E94-4D37306D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6EB46F3-3E17-4986-9F4C-2E0DD8EC88D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1C2685-A3D1-4881-BF85-2A3FCCA5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59" y="2787314"/>
            <a:ext cx="385588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FEFBE-BF0F-45A9-9A1A-E1489194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Abstraction</a:t>
            </a: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D1507552-1105-D625-65F7-BDFA14422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005363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B4AD20-EDAC-43FC-B137-184B9DC7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042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EB46F3-3E17-4986-9F4C-2E0DD8EC88D4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3C9089-1E7A-408B-9A39-D9FD923B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84" y="643466"/>
            <a:ext cx="7007631" cy="557106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D4FCD1-0534-4A84-B209-32454BF1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6EB46F3-3E17-4986-9F4C-2E0DD8EC88D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23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395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Object Oriented Programming</vt:lpstr>
      <vt:lpstr>Abstraction </vt:lpstr>
      <vt:lpstr>Object Oriented Programming</vt:lpstr>
      <vt:lpstr>Class in JavaScript</vt:lpstr>
      <vt:lpstr>Class in Python</vt:lpstr>
      <vt:lpstr>Class in Java</vt:lpstr>
      <vt:lpstr>Encapsulation</vt:lpstr>
      <vt:lpstr>Abstraction</vt:lpstr>
      <vt:lpstr>PowerPoint Presentation</vt:lpstr>
      <vt:lpstr>Thanks!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Rubenia Borge</dc:creator>
  <cp:lastModifiedBy>Rubenia Borge</cp:lastModifiedBy>
  <cp:revision>55</cp:revision>
  <dcterms:created xsi:type="dcterms:W3CDTF">2022-04-10T02:46:14Z</dcterms:created>
  <dcterms:modified xsi:type="dcterms:W3CDTF">2022-06-06T07:01:33Z</dcterms:modified>
</cp:coreProperties>
</file>