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  <p:sldMasterId id="2147483661" r:id="rId2"/>
    <p:sldMasterId id="2147483666" r:id="rId3"/>
  </p:sldMasterIdLst>
  <p:notesMasterIdLst>
    <p:notesMasterId r:id="rId12"/>
  </p:notesMasterIdLst>
  <p:sldIdLst>
    <p:sldId id="1222" r:id="rId4"/>
    <p:sldId id="1183" r:id="rId5"/>
    <p:sldId id="1185" r:id="rId6"/>
    <p:sldId id="1186" r:id="rId7"/>
    <p:sldId id="1187" r:id="rId8"/>
    <p:sldId id="1188" r:id="rId9"/>
    <p:sldId id="1189" r:id="rId10"/>
    <p:sldId id="114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3"/>
    <a:srgbClr val="3C6CDF"/>
    <a:srgbClr val="ED356A"/>
    <a:srgbClr val="E40000"/>
    <a:srgbClr val="FFB3D3"/>
    <a:srgbClr val="FA376E"/>
    <a:srgbClr val="9CDFF9"/>
    <a:srgbClr val="0000A8"/>
    <a:srgbClr val="B8C2C9"/>
    <a:srgbClr val="D6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79" autoAdjust="0"/>
    <p:restoredTop sz="90774"/>
  </p:normalViewPr>
  <p:slideViewPr>
    <p:cSldViewPr snapToGrid="0" snapToObjects="1">
      <p:cViewPr varScale="1">
        <p:scale>
          <a:sx n="80" d="100"/>
          <a:sy n="80" d="100"/>
        </p:scale>
        <p:origin x="96" y="522"/>
      </p:cViewPr>
      <p:guideLst/>
    </p:cSldViewPr>
  </p:slideViewPr>
  <p:outlineViewPr>
    <p:cViewPr>
      <p:scale>
        <a:sx n="33" d="100"/>
        <a:sy n="33" d="100"/>
      </p:scale>
      <p:origin x="0" y="-257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38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99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8751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9163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518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73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8600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46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79E68D-6ADA-0920-8B68-717062D76821}"/>
              </a:ext>
            </a:extLst>
          </p:cNvPr>
          <p:cNvSpPr/>
          <p:nvPr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B24A27-69A3-6761-AA9F-7A50653F5A9B}"/>
              </a:ext>
            </a:extLst>
          </p:cNvPr>
          <p:cNvSpPr/>
          <p:nvPr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6C9EB5CA-D007-6704-C3F8-A4A647332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7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5486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AC39BA-0EA4-B84E-6831-FD6560B5252F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B716FA-21F9-327D-555A-9E8E71787376}"/>
              </a:ext>
            </a:extLst>
          </p:cNvPr>
          <p:cNvSpPr/>
          <p:nvPr userDrawn="1"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EF0EDA65-81D9-2297-0379-85F03C6EBF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21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6C28B-A937-8946-A8B8-E96C4D7F4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AB3BC-CF18-5B4B-9EDE-A1DEE9E68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3802E-DCBB-6942-892B-5E006FD43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AA-56F6-2745-AE94-1EE02FE78392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C76A4-9D88-F940-8D92-FD0FBF301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AAEC3-9D1A-CF41-9E08-BEB077583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2281-298D-ED49-BD76-0C3B352471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0BC46F-7A11-547D-4F55-39D42E983B15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94F467-6DC6-2745-67A8-8E1FA34CD654}"/>
              </a:ext>
            </a:extLst>
          </p:cNvPr>
          <p:cNvSpPr/>
          <p:nvPr userDrawn="1"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53731F8E-426E-11B0-E574-2C6B2A051B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82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EF4EB-0030-4E4F-9E18-F12D2E22A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1B396-855F-5544-9249-E53712C50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AA-56F6-2745-AE94-1EE02FE78392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2F17E-A703-FC4C-9DBC-37F173C9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0F0E7-19E4-134F-9E84-35EA99DA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2281-298D-ED49-BD76-0C3B352471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A2073A-95C6-44E8-453E-FC420CBB4586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B88C4A-97EB-8A30-C029-C28E920E51D0}"/>
              </a:ext>
            </a:extLst>
          </p:cNvPr>
          <p:cNvSpPr/>
          <p:nvPr userDrawn="1"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4E85B968-8F88-2A40-5C7A-F36866AE25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31F01-5DCA-EA4F-212E-BD3493D09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84" y="49786"/>
            <a:ext cx="10515600" cy="4577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53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E3A18-9CC1-1341-AF96-7184EEE9E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89520-6876-074C-9D1E-480E252E7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41A40-B683-6D40-ADC6-D403C9B2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AA-56F6-2745-AE94-1EE02FE78392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8FEEC-B9ED-7545-B62E-2405FF75F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D7674-65A6-9346-ACDD-85E2D443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2281-298D-ED49-BD76-0C3B352471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4A0049-F04C-5100-6CCA-08B8B598CAAD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11F54D-23B4-1045-0E15-45985511206F}"/>
              </a:ext>
            </a:extLst>
          </p:cNvPr>
          <p:cNvSpPr/>
          <p:nvPr userDrawn="1"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8919042C-FC82-C52B-1794-247DCD38F9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89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CA3A2-9A5D-1D4E-BCC4-2CA4EEC2E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7D900-B000-364D-BFD2-F6CD6080A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52A66-19E1-D541-B7E0-104E938B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AA-56F6-2745-AE94-1EE02FE78392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C81DD-4A04-1E4B-B64C-43B9657E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D67D9-2DCB-AB4D-B8A5-0CAF567F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2281-298D-ED49-BD76-0C3B352471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819614-DA80-A8EE-85F9-398C202B0DB4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9DD9B-37ED-45B1-4417-5ED69E98FEF5}"/>
              </a:ext>
            </a:extLst>
          </p:cNvPr>
          <p:cNvSpPr/>
          <p:nvPr userDrawn="1"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7403531C-20FD-1A43-ED1A-3E9CCE0FF5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A84179D-0772-7247-E0CB-CA53EE892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49786"/>
            <a:ext cx="10515600" cy="492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23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7FAB1-A4C9-F747-A0BA-DBA0C0C4B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2C787-CD6F-1F4A-9B1D-ACB05AA61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47F7A3-F4D2-F04B-86DF-43E53ADD2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B89BA5-1CD5-EB43-A6A4-9F79325D7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049E35-AF34-354F-AAD8-67D4DAD87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AA-56F6-2745-AE94-1EE02FE78392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D7A093-D80D-DD4D-91AF-D56DBB7A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E78129-3724-4544-9DCF-17FAAC1B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2281-298D-ED49-BD76-0C3B3524713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056C0-3855-B55A-FF97-A52919A8DC6C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83C2B2-D462-6D43-D55E-4A70611FF5C3}"/>
              </a:ext>
            </a:extLst>
          </p:cNvPr>
          <p:cNvSpPr/>
          <p:nvPr userDrawn="1"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41F8B734-B414-E1B5-BB47-87D58CF23D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30AAE42-7009-C857-0FF6-CE051AC57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46" y="54426"/>
            <a:ext cx="10515600" cy="4577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989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2623B-0F62-D64A-BF9C-BEC5EBC2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AA-56F6-2745-AE94-1EE02FE78392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F4969-6D6D-D94E-8509-410729017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EC60E-29D6-F448-A9BD-AC7925F7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2281-298D-ED49-BD76-0C3B3524713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2F4504-D3B9-D4D5-F22C-9BEECBD9CBB0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40F6FB-F539-9737-733D-A1792398C239}"/>
              </a:ext>
            </a:extLst>
          </p:cNvPr>
          <p:cNvSpPr/>
          <p:nvPr userDrawn="1"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D925075F-8CDF-922E-3C6B-3D968701D6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9C89B51-3ED8-EBBB-4482-6BDB9F0BD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396" y="67823"/>
            <a:ext cx="10515600" cy="4129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69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63E131-141F-2F4C-94A8-B696A277D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AA-56F6-2745-AE94-1EE02FE78392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F01CA5-D982-D047-B405-732BD81FE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B4559-0995-B147-8DE6-A506023D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2281-298D-ED49-BD76-0C3B3524713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32CA1A-D029-3BE6-AF26-05C3227B2DD7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98607D-D384-3DB1-F368-B530B1698FEA}"/>
              </a:ext>
            </a:extLst>
          </p:cNvPr>
          <p:cNvSpPr/>
          <p:nvPr userDrawn="1"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A6F691C6-E0C7-0452-B051-08391C26C5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231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10973-7C62-9041-8B54-8E64AA52C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2A1D9-7602-5F46-ADC9-04629AF3E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69871-F446-514D-A4D0-A0492C3C6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37C1A-E6EB-B349-A191-23573F89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AA-56F6-2745-AE94-1EE02FE78392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5AF63-95CF-AB44-A078-25763A8E2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28E78-495A-F640-8460-A92A9EAC0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2281-298D-ED49-BD76-0C3B352471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3F21AE-EC67-8EEA-E9AC-A49E3646822D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E8BA5640-5C53-E60D-5D14-57B2F54D54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  <p:pic>
        <p:nvPicPr>
          <p:cNvPr id="10" name="Picture 9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0EB2E11D-1C83-F533-E89E-A7FD71A67E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43658" y="202186"/>
            <a:ext cx="457704" cy="4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9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3374-1714-A242-B3DB-DCDD0B59C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F959A6-24BD-AF43-A38F-D0405076E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55C31-DF90-8747-B196-67292A0E0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FDEC8-AC94-4A43-B9A6-707A4F26A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AA-56F6-2745-AE94-1EE02FE78392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4BBFF-DB69-A44C-BA93-6F6668989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97DC4-8EE7-5D49-A5DE-1B19FF6E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2281-298D-ED49-BD76-0C3B3524713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A1BD80C9-88A7-C741-5489-98947A2E88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4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77" y="-8286"/>
            <a:ext cx="10515600" cy="45999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3D3A22-6D0B-1CBF-F112-C72FACAF8721}"/>
              </a:ext>
            </a:extLst>
          </p:cNvPr>
          <p:cNvSpPr/>
          <p:nvPr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FC92F8-486F-9B5B-139B-90917F717495}"/>
              </a:ext>
            </a:extLst>
          </p:cNvPr>
          <p:cNvSpPr/>
          <p:nvPr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B4F1A4EF-6383-7AF1-0438-04BE6EFA3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7554896-E2C5-805F-374C-4C885CEFD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40136"/>
            <a:ext cx="2743200" cy="317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626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2641-EF8E-7C40-8100-AD8B6C42D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18B34-9C39-1047-9303-6694EC83B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91113-D5AC-934B-96D3-7BC31020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AA-56F6-2745-AE94-1EE02FE78392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59E4E-92CC-2345-838F-5B92552B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36054-3F34-4A45-9159-95896DF3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2281-298D-ED49-BD76-0C3B352471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18BA1F-C77C-BD53-E6EB-815380C7549A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010F4D-7FF4-AAA5-E0D9-04576AC9F96F}"/>
              </a:ext>
            </a:extLst>
          </p:cNvPr>
          <p:cNvSpPr/>
          <p:nvPr userDrawn="1"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3F0AF3BF-5448-007B-826B-F871F95167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84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DCFEDA-4104-A94B-8E13-19FBF6A0D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A2AC8-130C-2F4C-8925-8FC3934A1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F5612-79E8-0745-B639-AF2BB505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AA-56F6-2745-AE94-1EE02FE78392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80366-4ED4-1A4A-8EA5-DC56122A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9E45A-CB98-F844-AD9A-FEF0004A8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2281-298D-ED49-BD76-0C3B352471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DF4D35-F240-9E8E-D147-C5468AF0F134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EB1D2E-DE7E-28B1-C81E-439107F2B215}"/>
              </a:ext>
            </a:extLst>
          </p:cNvPr>
          <p:cNvSpPr/>
          <p:nvPr userDrawn="1"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A2C1C623-AC8E-EB28-3FB9-2103BDBB3B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9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2B206A-64F7-BA63-02D7-0C7F960C53BD}"/>
              </a:ext>
            </a:extLst>
          </p:cNvPr>
          <p:cNvSpPr/>
          <p:nvPr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B75CE6B3-BD59-9DDA-6B2C-6295AB8AD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A6DF22-9D5E-5E83-8414-D9A6AAB31A02}"/>
              </a:ext>
            </a:extLst>
          </p:cNvPr>
          <p:cNvSpPr/>
          <p:nvPr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36FE915-C5F0-EBBF-A56F-87E685457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40136"/>
            <a:ext cx="2743200" cy="317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E0F5C1A-D811-CC8C-7DEB-65557419C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55" y="0"/>
            <a:ext cx="10515600" cy="5486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7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E1CE49-1CA1-03AD-3C92-EBBF732D4CA6}"/>
              </a:ext>
            </a:extLst>
          </p:cNvPr>
          <p:cNvSpPr/>
          <p:nvPr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12DCBA0F-AF20-FA27-55BD-D4B670BE5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26C0C2-F9BE-1BFE-342B-074D96CFE9C1}"/>
              </a:ext>
            </a:extLst>
          </p:cNvPr>
          <p:cNvSpPr/>
          <p:nvPr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21A892-FF22-DFFD-2BD5-992C072B0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40136"/>
            <a:ext cx="2743200" cy="317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9479F22-C0D1-8C6A-17A0-BEFBD14A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112" y="101079"/>
            <a:ext cx="10515600" cy="4186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62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AEFC13-73D6-37D0-E6B8-1E3BDB49F66E}"/>
              </a:ext>
            </a:extLst>
          </p:cNvPr>
          <p:cNvSpPr/>
          <p:nvPr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7FE56A-022F-D639-5BAD-0780EBBF4077}"/>
              </a:ext>
            </a:extLst>
          </p:cNvPr>
          <p:cNvSpPr/>
          <p:nvPr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70C4A551-B39D-C280-6067-1D174D1ED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85" y="24893"/>
            <a:ext cx="10515600" cy="5486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DF5FF8E4-8E9B-BC8C-32A1-C450036BC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6345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E9AABB-511D-B3CB-229B-9FCF0F9129D4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1291F-3896-0802-4804-57F2DD286229}"/>
              </a:ext>
            </a:extLst>
          </p:cNvPr>
          <p:cNvSpPr/>
          <p:nvPr userDrawn="1"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84048AA4-3E57-814E-5BA3-EFDEDC1E87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2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5486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E88695-69A8-FFA2-CBBF-82572B5BF7BE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AFD6DD-4CB9-3E4E-2746-322F6D31BC6C}"/>
              </a:ext>
            </a:extLst>
          </p:cNvPr>
          <p:cNvSpPr/>
          <p:nvPr userDrawn="1"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5E0CE613-7AF4-E26C-3922-374837BC86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9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5486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404A2C-62FB-1F24-1183-7A7E419A52CC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8C831-0FAE-0676-F06C-66BAC19639DB}"/>
              </a:ext>
            </a:extLst>
          </p:cNvPr>
          <p:cNvSpPr/>
          <p:nvPr userDrawn="1"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882817D9-FF38-13B9-BBFB-CB66910691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9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5381A7E-1513-87C5-116A-320CF711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77" y="65570"/>
            <a:ext cx="10515600" cy="459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233FEAC5-0B26-6B34-DAB3-66817AA4BD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5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50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E745866-8B47-CEFF-3425-BEF65C5D9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9786"/>
            <a:ext cx="1051560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C839BACD-4D71-7AA6-E3C5-A29C955CF1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3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BBBAD-1D0F-1242-B4FE-CCE298C91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FD964-692F-454A-9E0F-C006144D4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ABAAA-56F6-2745-AE94-1EE02FE78392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98797-5417-4944-A83D-4D5FE1613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E7634-0EA9-654E-96D2-65A8FB16F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B2281-298D-ED49-BD76-0C3B3524713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E68AF0AE-F709-759B-2802-A6E449405E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8EE0A-8348-6363-039B-B1B8CF182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63219"/>
            <a:ext cx="10515600" cy="426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06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DBFA21-1E0D-BF2E-64FF-83DD23E69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31042F-7940-C9A7-108F-C140790EB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7" name="Picture 6" descr="A green and yellow wavy background&#10;&#10;Description automatically generated">
            <a:extLst>
              <a:ext uri="{FF2B5EF4-FFF2-40B4-BE49-F238E27FC236}">
                <a16:creationId xmlns:a16="http://schemas.microsoft.com/office/drawing/2014/main" id="{77363067-0FD9-29BF-83F6-F6081EF10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3FB385-55A6-E3E9-EBCD-2E9344E0AC45}"/>
              </a:ext>
            </a:extLst>
          </p:cNvPr>
          <p:cNvSpPr txBox="1"/>
          <p:nvPr/>
        </p:nvSpPr>
        <p:spPr>
          <a:xfrm>
            <a:off x="2695904" y="1466846"/>
            <a:ext cx="85449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Franklin Gothic Medium (Headings)"/>
              </a:rPr>
              <a:t>CSC/CPE 138 - Computer Network Fundamentals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16CEE1-624F-45AE-9A02-751AE26CD0B7}"/>
              </a:ext>
            </a:extLst>
          </p:cNvPr>
          <p:cNvSpPr txBox="1"/>
          <p:nvPr/>
        </p:nvSpPr>
        <p:spPr>
          <a:xfrm>
            <a:off x="2756496" y="3801603"/>
            <a:ext cx="8544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The presentation was adapted from the textbook: </a:t>
            </a:r>
            <a:r>
              <a:rPr lang="en-US" altLang="en-US" sz="1600" i="1" dirty="0">
                <a:solidFill>
                  <a:schemeClr val="bg1"/>
                </a:solidFill>
              </a:rPr>
              <a:t>Computer Networking: A Top-Down Approach  </a:t>
            </a:r>
            <a:r>
              <a:rPr lang="en-US" altLang="en-US" sz="1600" dirty="0">
                <a:solidFill>
                  <a:schemeClr val="bg1"/>
                </a:solidFill>
              </a:rPr>
              <a:t>8</a:t>
            </a:r>
            <a:r>
              <a:rPr lang="en-US" altLang="en-US" sz="1600" baseline="30000" dirty="0">
                <a:solidFill>
                  <a:schemeClr val="bg1"/>
                </a:solidFill>
              </a:rPr>
              <a:t>th</a:t>
            </a:r>
            <a:r>
              <a:rPr lang="en-US" altLang="en-US" sz="1600" dirty="0">
                <a:solidFill>
                  <a:schemeClr val="bg1"/>
                </a:solidFill>
              </a:rPr>
              <a:t> edition Jim Kurose, Keith Ross, Pearson, 2020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7DEC201-716B-F7A1-5B95-4D663FC5D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904" y="2864937"/>
            <a:ext cx="5052616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chemeClr val="bg1"/>
                </a:solidFill>
                <a:latin typeface="+mj-lt"/>
              </a:rPr>
              <a:t>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2677056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Connection-oriented transport: TCP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Principles of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TCP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Evolution of transport-layer functionality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7E4337-A925-084B-B48F-23146A4A7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217D21-27CC-7A47-BB4E-CFF70DA5C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B10210B-6226-A733-AF69-0A1791AA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388" y="0"/>
            <a:ext cx="10515600" cy="549275"/>
          </a:xfrm>
        </p:spPr>
        <p:txBody>
          <a:bodyPr>
            <a:no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Transport layer: roadmap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2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99872-69B3-414D-97BD-8B6006EA8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0" y="1489243"/>
            <a:ext cx="10515600" cy="98725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TCP, UDP: principal transport protocols for 40 years</a:t>
            </a:r>
            <a:endParaRPr lang="en-US" sz="2600" dirty="0"/>
          </a:p>
          <a:p>
            <a:pPr>
              <a:spcBef>
                <a:spcPts val="600"/>
              </a:spcBef>
            </a:pPr>
            <a:r>
              <a:rPr lang="en-US" dirty="0"/>
              <a:t>different “flavors” of TCP developed, for specific scenarios:</a:t>
            </a:r>
            <a:endParaRPr lang="en-US" sz="2600" dirty="0"/>
          </a:p>
          <a:p>
            <a:pPr marL="463550" lvl="1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77" y="38111"/>
            <a:ext cx="10515600" cy="459993"/>
          </a:xfrm>
        </p:spPr>
        <p:txBody>
          <a:bodyPr>
            <a:noAutofit/>
          </a:bodyPr>
          <a:lstStyle/>
          <a:p>
            <a:r>
              <a:rPr lang="en-US" sz="3600" dirty="0"/>
              <a:t>Evolving transport-layer functionality</a:t>
            </a:r>
            <a:endParaRPr lang="en-US" sz="3200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82B6E534-05AF-3F4E-8ECD-9B33089B5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5FE7A73-4472-5C4F-8062-0327803AB9C7}"/>
              </a:ext>
            </a:extLst>
          </p:cNvPr>
          <p:cNvSpPr txBox="1">
            <a:spLocks/>
          </p:cNvSpPr>
          <p:nvPr/>
        </p:nvSpPr>
        <p:spPr>
          <a:xfrm>
            <a:off x="787400" y="4953000"/>
            <a:ext cx="10515600" cy="1485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moving transport–layer functions to application layer, on top of UDP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HTTP/3: QUIC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DDAA714-AEA1-4F44-A514-E68A84833FFD}"/>
              </a:ext>
            </a:extLst>
          </p:cNvPr>
          <p:cNvGraphicFramePr>
            <a:graphicFrameLocks noGrp="1"/>
          </p:cNvGraphicFramePr>
          <p:nvPr/>
        </p:nvGraphicFramePr>
        <p:xfrm>
          <a:off x="2124074" y="2591594"/>
          <a:ext cx="7921626" cy="2438400"/>
        </p:xfrm>
        <a:graphic>
          <a:graphicData uri="http://schemas.openxmlformats.org/drawingml/2006/table">
            <a:tbl>
              <a:tblPr firstRow="1" firstCol="1" bandRow="1"/>
              <a:tblGrid>
                <a:gridCol w="3451226">
                  <a:extLst>
                    <a:ext uri="{9D8B030D-6E8A-4147-A177-3AD203B41FA5}">
                      <a16:colId xmlns:a16="http://schemas.microsoft.com/office/drawing/2014/main" val="934503476"/>
                    </a:ext>
                  </a:extLst>
                </a:gridCol>
                <a:gridCol w="4470400">
                  <a:extLst>
                    <a:ext uri="{9D8B030D-6E8A-4147-A177-3AD203B41FA5}">
                      <a16:colId xmlns:a16="http://schemas.microsoft.com/office/drawing/2014/main" val="5974670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Scenario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Challenges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764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Long, fat pipes (large data transfers)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Many packets “in flight”; loss shuts down pipeline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949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Wireless networks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Loss due to noisy wireless links, mobility; TCP treat this as congestion loss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712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Long-delay links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Extremely long RTTs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242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center networks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Latency sensitive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012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Background traffic flows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 priority, “background” TCP flows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1502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67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99872-69B3-414D-97BD-8B6006EA8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043"/>
            <a:ext cx="10515600" cy="1419057"/>
          </a:xfrm>
        </p:spPr>
        <p:txBody>
          <a:bodyPr>
            <a:normAutofit/>
          </a:bodyPr>
          <a:lstStyle/>
          <a:p>
            <a:r>
              <a:rPr lang="en-US" dirty="0"/>
              <a:t>application-layer protocol, on top of UDP</a:t>
            </a:r>
          </a:p>
          <a:p>
            <a:pPr lvl="1"/>
            <a:r>
              <a:rPr lang="en-US" sz="2600" dirty="0"/>
              <a:t>increase performance of HTTP</a:t>
            </a:r>
          </a:p>
          <a:p>
            <a:pPr lvl="1"/>
            <a:r>
              <a:rPr lang="en-US" sz="2600" dirty="0"/>
              <a:t>deployed on many Google servers, apps (Chrome, mobile YouTube app) </a:t>
            </a:r>
          </a:p>
          <a:p>
            <a:pPr marL="130175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26" y="52147"/>
            <a:ext cx="10515600" cy="459993"/>
          </a:xfrm>
        </p:spPr>
        <p:txBody>
          <a:bodyPr>
            <a:noAutofit/>
          </a:bodyPr>
          <a:lstStyle/>
          <a:p>
            <a:r>
              <a:rPr lang="en-US" sz="3600" dirty="0"/>
              <a:t>QUIC: Quick UDP Internet Connections</a:t>
            </a:r>
            <a:endParaRPr lang="en-US" sz="3200" b="0" dirty="0"/>
          </a:p>
        </p:txBody>
      </p:sp>
      <p:sp>
        <p:nvSpPr>
          <p:cNvPr id="34" name="Slide Number Placeholder 2">
            <a:extLst>
              <a:ext uri="{FF2B5EF4-FFF2-40B4-BE49-F238E27FC236}">
                <a16:creationId xmlns:a16="http://schemas.microsoft.com/office/drawing/2014/main" id="{FD449AB4-BB35-4340-ACBD-E3F110433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974A2A-C05C-BE4B-A84F-F72D6260BF90}"/>
              </a:ext>
            </a:extLst>
          </p:cNvPr>
          <p:cNvGrpSpPr/>
          <p:nvPr/>
        </p:nvGrpSpPr>
        <p:grpSpPr>
          <a:xfrm>
            <a:off x="2484036" y="3362958"/>
            <a:ext cx="6857901" cy="2748783"/>
            <a:chOff x="2217336" y="1877058"/>
            <a:chExt cx="6857901" cy="27487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B91BD2-7430-FF40-862B-D62E51C13B78}"/>
                </a:ext>
              </a:extLst>
            </p:cNvPr>
            <p:cNvSpPr/>
            <p:nvPr/>
          </p:nvSpPr>
          <p:spPr>
            <a:xfrm>
              <a:off x="3743058" y="3625405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C3333F-D7CB-6047-9756-0368D1C36C82}"/>
                </a:ext>
              </a:extLst>
            </p:cNvPr>
            <p:cNvSpPr txBox="1"/>
            <p:nvPr/>
          </p:nvSpPr>
          <p:spPr>
            <a:xfrm>
              <a:off x="4518545" y="366876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IP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6F710B7-CEAE-3748-A70E-8CA66C64F502}"/>
                </a:ext>
              </a:extLst>
            </p:cNvPr>
            <p:cNvSpPr/>
            <p:nvPr/>
          </p:nvSpPr>
          <p:spPr>
            <a:xfrm>
              <a:off x="3744927" y="3054009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BE3861-D7DF-2F47-83DF-E982BA8E06C3}"/>
                </a:ext>
              </a:extLst>
            </p:cNvPr>
            <p:cNvSpPr txBox="1"/>
            <p:nvPr/>
          </p:nvSpPr>
          <p:spPr>
            <a:xfrm>
              <a:off x="4434744" y="3100445"/>
              <a:ext cx="539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A7A8357-DCFE-9B48-83E4-CE95B4014FAD}"/>
                </a:ext>
              </a:extLst>
            </p:cNvPr>
            <p:cNvSpPr/>
            <p:nvPr/>
          </p:nvSpPr>
          <p:spPr>
            <a:xfrm>
              <a:off x="3745776" y="2472222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7A3820-7A9E-0540-A30D-999E193AA083}"/>
                </a:ext>
              </a:extLst>
            </p:cNvPr>
            <p:cNvSpPr txBox="1"/>
            <p:nvPr/>
          </p:nvSpPr>
          <p:spPr>
            <a:xfrm>
              <a:off x="4435593" y="2518658"/>
              <a:ext cx="500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TLS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739B097-1736-A841-A9F9-F4C6C666351C}"/>
                </a:ext>
              </a:extLst>
            </p:cNvPr>
            <p:cNvGrpSpPr/>
            <p:nvPr/>
          </p:nvGrpSpPr>
          <p:grpSpPr>
            <a:xfrm>
              <a:off x="3743058" y="1887725"/>
              <a:ext cx="1905057" cy="455283"/>
              <a:chOff x="975444" y="4703759"/>
              <a:chExt cx="2128813" cy="49852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F480D08-6139-BE4C-8708-6738598DE58D}"/>
                  </a:ext>
                </a:extLst>
              </p:cNvPr>
              <p:cNvSpPr/>
              <p:nvPr/>
            </p:nvSpPr>
            <p:spPr>
              <a:xfrm>
                <a:off x="975444" y="4703759"/>
                <a:ext cx="2128813" cy="498521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rgbClr val="9BBB59">
                    <a:lumMod val="7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2BE277-7E2A-FE46-B0AF-38F4EEC0195F}"/>
                  </a:ext>
                </a:extLst>
              </p:cNvPr>
              <p:cNvSpPr txBox="1"/>
              <p:nvPr/>
            </p:nvSpPr>
            <p:spPr>
              <a:xfrm>
                <a:off x="1576949" y="4754605"/>
                <a:ext cx="982079" cy="404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HTTP/2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1151AF-C5B3-A045-AEE1-3269AA4A552C}"/>
                </a:ext>
              </a:extLst>
            </p:cNvPr>
            <p:cNvSpPr/>
            <p:nvPr/>
          </p:nvSpPr>
          <p:spPr>
            <a:xfrm>
              <a:off x="6229839" y="3627880"/>
              <a:ext cx="1905057" cy="455279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345EA0-B0B7-F44C-8F38-D5AFE6085FC8}"/>
                </a:ext>
              </a:extLst>
            </p:cNvPr>
            <p:cNvSpPr txBox="1"/>
            <p:nvPr/>
          </p:nvSpPr>
          <p:spPr>
            <a:xfrm>
              <a:off x="7005326" y="367123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IP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E61329C-3A7C-604A-9A8E-01F3C99E2079}"/>
                </a:ext>
              </a:extLst>
            </p:cNvPr>
            <p:cNvSpPr/>
            <p:nvPr/>
          </p:nvSpPr>
          <p:spPr>
            <a:xfrm>
              <a:off x="6231708" y="3143406"/>
              <a:ext cx="1905057" cy="368352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8920E0-FF76-6644-B051-4E77A3191FF8}"/>
                </a:ext>
              </a:extLst>
            </p:cNvPr>
            <p:cNvSpPr txBox="1"/>
            <p:nvPr/>
          </p:nvSpPr>
          <p:spPr>
            <a:xfrm>
              <a:off x="6908533" y="3132142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UDP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5D51034-DDE5-974C-82AE-142E75CC3E19}"/>
                </a:ext>
              </a:extLst>
            </p:cNvPr>
            <p:cNvSpPr/>
            <p:nvPr/>
          </p:nvSpPr>
          <p:spPr>
            <a:xfrm>
              <a:off x="6232557" y="2348686"/>
              <a:ext cx="1905057" cy="574888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67D951-0F22-A44F-8F1F-8321B2215BAD}"/>
                </a:ext>
              </a:extLst>
            </p:cNvPr>
            <p:cNvSpPr txBox="1"/>
            <p:nvPr/>
          </p:nvSpPr>
          <p:spPr>
            <a:xfrm>
              <a:off x="6790903" y="245513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QUIC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963114-2E56-3B45-9DC9-15BC9AF2AD0E}"/>
                </a:ext>
              </a:extLst>
            </p:cNvPr>
            <p:cNvSpPr/>
            <p:nvPr/>
          </p:nvSpPr>
          <p:spPr>
            <a:xfrm>
              <a:off x="6229839" y="1877061"/>
              <a:ext cx="1905057" cy="397789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77A77CA-7D7A-C746-8993-B09B1D569932}"/>
                </a:ext>
              </a:extLst>
            </p:cNvPr>
            <p:cNvSpPr txBox="1"/>
            <p:nvPr/>
          </p:nvSpPr>
          <p:spPr>
            <a:xfrm>
              <a:off x="6351472" y="1877058"/>
              <a:ext cx="17676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HTTP/2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(slimmed)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33742C-9EB1-AA42-AA29-FE8D1AAAC5E7}"/>
                </a:ext>
              </a:extLst>
            </p:cNvPr>
            <p:cNvCxnSpPr/>
            <p:nvPr/>
          </p:nvCxnSpPr>
          <p:spPr>
            <a:xfrm>
              <a:off x="3333329" y="3569813"/>
              <a:ext cx="5147262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57E849-F864-8D4E-A565-17A2DCC74B86}"/>
                </a:ext>
              </a:extLst>
            </p:cNvPr>
            <p:cNvCxnSpPr/>
            <p:nvPr/>
          </p:nvCxnSpPr>
          <p:spPr>
            <a:xfrm>
              <a:off x="3352451" y="2994658"/>
              <a:ext cx="5147262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D37B3DB-1C25-9644-805A-16F0B5732706}"/>
                </a:ext>
              </a:extLst>
            </p:cNvPr>
            <p:cNvSpPr txBox="1"/>
            <p:nvPr/>
          </p:nvSpPr>
          <p:spPr>
            <a:xfrm>
              <a:off x="2349067" y="3671237"/>
              <a:ext cx="1224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Network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FEFD46-159C-5848-865A-A466E6DF5BEF}"/>
                </a:ext>
              </a:extLst>
            </p:cNvPr>
            <p:cNvSpPr txBox="1"/>
            <p:nvPr/>
          </p:nvSpPr>
          <p:spPr>
            <a:xfrm>
              <a:off x="2355238" y="3077264"/>
              <a:ext cx="1224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Transport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05840F-E8F9-1248-A8B0-64F7DE49604B}"/>
                </a:ext>
              </a:extLst>
            </p:cNvPr>
            <p:cNvSpPr txBox="1"/>
            <p:nvPr/>
          </p:nvSpPr>
          <p:spPr>
            <a:xfrm>
              <a:off x="2217336" y="2204824"/>
              <a:ext cx="137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6D08199-2156-5E47-8400-89F2FF7E05B6}"/>
                </a:ext>
              </a:extLst>
            </p:cNvPr>
            <p:cNvSpPr txBox="1"/>
            <p:nvPr/>
          </p:nvSpPr>
          <p:spPr>
            <a:xfrm>
              <a:off x="3887697" y="4256509"/>
              <a:ext cx="1760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HTTP/2 over TCP</a:t>
              </a:r>
            </a:p>
          </p:txBody>
        </p:sp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A2D8FD90-2BF4-CC45-9AB0-51A5BE04C10B}"/>
                </a:ext>
              </a:extLst>
            </p:cNvPr>
            <p:cNvSpPr/>
            <p:nvPr/>
          </p:nvSpPr>
          <p:spPr>
            <a:xfrm>
              <a:off x="8194669" y="1877058"/>
              <a:ext cx="155448" cy="1050444"/>
            </a:xfrm>
            <a:prstGeom prst="rightBrac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2CBF145-CA1B-E44D-9B14-4357D6C18D99}"/>
                </a:ext>
              </a:extLst>
            </p:cNvPr>
            <p:cNvSpPr txBox="1"/>
            <p:nvPr/>
          </p:nvSpPr>
          <p:spPr>
            <a:xfrm>
              <a:off x="8175178" y="2220885"/>
              <a:ext cx="900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B088D5D-930F-554A-8373-AC6F0FD83F5E}"/>
                </a:ext>
              </a:extLst>
            </p:cNvPr>
            <p:cNvSpPr txBox="1"/>
            <p:nvPr/>
          </p:nvSpPr>
          <p:spPr>
            <a:xfrm>
              <a:off x="6183312" y="4220148"/>
              <a:ext cx="2826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HTTP/2 over QUIC over UDP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F0C2C813-D5E8-1E4C-8CB3-7D545EA865A4}"/>
              </a:ext>
            </a:extLst>
          </p:cNvPr>
          <p:cNvSpPr/>
          <p:nvPr/>
        </p:nvSpPr>
        <p:spPr>
          <a:xfrm>
            <a:off x="6134100" y="3060700"/>
            <a:ext cx="4940300" cy="349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4C8101-AB01-FDAA-6A41-D7D8AD8BA1C4}"/>
              </a:ext>
            </a:extLst>
          </p:cNvPr>
          <p:cNvSpPr txBox="1"/>
          <p:nvPr/>
        </p:nvSpPr>
        <p:spPr>
          <a:xfrm>
            <a:off x="247729" y="6183868"/>
            <a:ext cx="4058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TLS (Transport Layer Security)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3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77E4FE-DA5A-4E48-B610-6339C350A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05" y="4750865"/>
            <a:ext cx="10651413" cy="1675335"/>
          </a:xfrm>
        </p:spPr>
        <p:txBody>
          <a:bodyPr>
            <a:normAutofit/>
          </a:bodyPr>
          <a:lstStyle/>
          <a:p>
            <a:r>
              <a:rPr lang="en-US" dirty="0"/>
              <a:t> multiple application-level “streams” multiplexed over single QUIC connection</a:t>
            </a:r>
          </a:p>
          <a:p>
            <a:pPr lvl="1"/>
            <a:r>
              <a:rPr lang="en-US" dirty="0"/>
              <a:t>separate reliable data transfer, security</a:t>
            </a:r>
          </a:p>
          <a:p>
            <a:pPr lvl="1"/>
            <a:r>
              <a:rPr lang="en-US" dirty="0"/>
              <a:t>common congestion control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606" y="65850"/>
            <a:ext cx="10515600" cy="459993"/>
          </a:xfrm>
        </p:spPr>
        <p:txBody>
          <a:bodyPr>
            <a:noAutofit/>
          </a:bodyPr>
          <a:lstStyle/>
          <a:p>
            <a:r>
              <a:rPr lang="en-US" sz="3600" dirty="0"/>
              <a:t>QUIC: Quick UDP Internet Connections</a:t>
            </a:r>
            <a:endParaRPr lang="en-US" sz="3200" b="0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4E07038B-ED19-5842-A33E-2BCFB1164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E9214B3-CD75-BA4B-9D47-70445519F4F9}"/>
              </a:ext>
            </a:extLst>
          </p:cNvPr>
          <p:cNvSpPr txBox="1">
            <a:spLocks/>
          </p:cNvSpPr>
          <p:nvPr/>
        </p:nvSpPr>
        <p:spPr>
          <a:xfrm>
            <a:off x="723900" y="1498601"/>
            <a:ext cx="10515600" cy="1028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adopts approaches we’ve studied in this chapter for connection establishment, error control, congestion control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0DF9673-8E09-094A-B15C-D9EA31F6C15C}"/>
              </a:ext>
            </a:extLst>
          </p:cNvPr>
          <p:cNvSpPr txBox="1">
            <a:spLocks/>
          </p:cNvSpPr>
          <p:nvPr/>
        </p:nvSpPr>
        <p:spPr>
          <a:xfrm>
            <a:off x="673100" y="2565401"/>
            <a:ext cx="10515600" cy="2095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error and congestion control: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“Readers familiar with TCP’s loss detection and congestion control will find algorithms here that parallel well-known TCP ones.”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[from QUIC specification]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connection establishment: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reliability, congestion control, authentication, encryption, state established in one RTT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062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77" y="55214"/>
            <a:ext cx="10515600" cy="459993"/>
          </a:xfrm>
        </p:spPr>
        <p:txBody>
          <a:bodyPr>
            <a:noAutofit/>
          </a:bodyPr>
          <a:lstStyle/>
          <a:p>
            <a:r>
              <a:rPr lang="en-US" sz="4000" dirty="0"/>
              <a:t>QUIC: Connection establishment</a:t>
            </a:r>
            <a:endParaRPr lang="en-US" sz="3600" b="0" dirty="0"/>
          </a:p>
        </p:txBody>
      </p:sp>
      <p:sp>
        <p:nvSpPr>
          <p:cNvPr id="95" name="Slide Number Placeholder 2">
            <a:extLst>
              <a:ext uri="{FF2B5EF4-FFF2-40B4-BE49-F238E27FC236}">
                <a16:creationId xmlns:a16="http://schemas.microsoft.com/office/drawing/2014/main" id="{85D67011-CAAC-B04E-97F1-C640602C2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Line 25">
            <a:extLst>
              <a:ext uri="{FF2B5EF4-FFF2-40B4-BE49-F238E27FC236}">
                <a16:creationId xmlns:a16="http://schemas.microsoft.com/office/drawing/2014/main" id="{9C4BED4D-BA37-BE46-96DD-07DADA1A1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8451" y="2380850"/>
            <a:ext cx="11746" cy="1766326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6" name="Line 39">
            <a:extLst>
              <a:ext uri="{FF2B5EF4-FFF2-40B4-BE49-F238E27FC236}">
                <a16:creationId xmlns:a16="http://schemas.microsoft.com/office/drawing/2014/main" id="{88C45933-40B9-E64A-85D5-07042017B5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7707" y="2453875"/>
            <a:ext cx="29506" cy="1738377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5" name="Line 104">
            <a:extLst>
              <a:ext uri="{FF2B5EF4-FFF2-40B4-BE49-F238E27FC236}">
                <a16:creationId xmlns:a16="http://schemas.microsoft.com/office/drawing/2014/main" id="{DEA43D0F-FE4E-6444-803A-4AC3D317AF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2900" y="2485625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1" name="Text Box 110">
            <a:extLst>
              <a:ext uri="{FF2B5EF4-FFF2-40B4-BE49-F238E27FC236}">
                <a16:creationId xmlns:a16="http://schemas.microsoft.com/office/drawing/2014/main" id="{20BA3ED4-36CC-9544-98A9-EA509F55B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1272" y="2446164"/>
            <a:ext cx="16674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TCP handshake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(transport layer)</a:t>
            </a:r>
          </a:p>
        </p:txBody>
      </p:sp>
      <p:grpSp>
        <p:nvGrpSpPr>
          <p:cNvPr id="45" name="Group 116">
            <a:extLst>
              <a:ext uri="{FF2B5EF4-FFF2-40B4-BE49-F238E27FC236}">
                <a16:creationId xmlns:a16="http://schemas.microsoft.com/office/drawing/2014/main" id="{05B15A5D-4328-A441-B3FC-F81F57D4EEB2}"/>
              </a:ext>
            </a:extLst>
          </p:cNvPr>
          <p:cNvGrpSpPr>
            <a:grpSpLocks/>
          </p:cNvGrpSpPr>
          <p:nvPr/>
        </p:nvGrpSpPr>
        <p:grpSpPr bwMode="auto">
          <a:xfrm>
            <a:off x="2596963" y="1844275"/>
            <a:ext cx="620713" cy="487363"/>
            <a:chOff x="-44" y="1473"/>
            <a:chExt cx="981" cy="1105"/>
          </a:xfrm>
        </p:grpSpPr>
        <p:pic>
          <p:nvPicPr>
            <p:cNvPr id="79" name="Picture 117" descr="desktop_computer_stylized_medium">
              <a:extLst>
                <a:ext uri="{FF2B5EF4-FFF2-40B4-BE49-F238E27FC236}">
                  <a16:creationId xmlns:a16="http://schemas.microsoft.com/office/drawing/2014/main" id="{4F29F569-59F0-9C46-911D-DD62143FA7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Freeform 118">
              <a:extLst>
                <a:ext uri="{FF2B5EF4-FFF2-40B4-BE49-F238E27FC236}">
                  <a16:creationId xmlns:a16="http://schemas.microsoft.com/office/drawing/2014/main" id="{DF44085E-A434-B74D-9FFC-405767956F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6" name="Group 119">
            <a:extLst>
              <a:ext uri="{FF2B5EF4-FFF2-40B4-BE49-F238E27FC236}">
                <a16:creationId xmlns:a16="http://schemas.microsoft.com/office/drawing/2014/main" id="{A7B90A8A-D028-4B44-A36B-2A3A02C52290}"/>
              </a:ext>
            </a:extLst>
          </p:cNvPr>
          <p:cNvGrpSpPr>
            <a:grpSpLocks/>
          </p:cNvGrpSpPr>
          <p:nvPr/>
        </p:nvGrpSpPr>
        <p:grpSpPr bwMode="auto">
          <a:xfrm>
            <a:off x="4405125" y="1825225"/>
            <a:ext cx="336550" cy="512763"/>
            <a:chOff x="4140" y="429"/>
            <a:chExt cx="1425" cy="2396"/>
          </a:xfrm>
        </p:grpSpPr>
        <p:sp>
          <p:nvSpPr>
            <p:cNvPr id="47" name="Freeform 120">
              <a:extLst>
                <a:ext uri="{FF2B5EF4-FFF2-40B4-BE49-F238E27FC236}">
                  <a16:creationId xmlns:a16="http://schemas.microsoft.com/office/drawing/2014/main" id="{08B25BDC-C11B-7445-9ACE-530694381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" name="Rectangle 121">
              <a:extLst>
                <a:ext uri="{FF2B5EF4-FFF2-40B4-BE49-F238E27FC236}">
                  <a16:creationId xmlns:a16="http://schemas.microsoft.com/office/drawing/2014/main" id="{B20D776D-D65C-E547-99EE-D97FD4573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9" name="Freeform 122">
              <a:extLst>
                <a:ext uri="{FF2B5EF4-FFF2-40B4-BE49-F238E27FC236}">
                  <a16:creationId xmlns:a16="http://schemas.microsoft.com/office/drawing/2014/main" id="{2EF7936B-B98E-C14D-9E56-4F80B95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" name="Freeform 123">
              <a:extLst>
                <a:ext uri="{FF2B5EF4-FFF2-40B4-BE49-F238E27FC236}">
                  <a16:creationId xmlns:a16="http://schemas.microsoft.com/office/drawing/2014/main" id="{C22063C8-98A9-4343-AEF8-2EFD61950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" name="Rectangle 124">
              <a:extLst>
                <a:ext uri="{FF2B5EF4-FFF2-40B4-BE49-F238E27FC236}">
                  <a16:creationId xmlns:a16="http://schemas.microsoft.com/office/drawing/2014/main" id="{C86D734F-6A3D-5740-AD55-1591F6138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52" name="Group 125">
              <a:extLst>
                <a:ext uri="{FF2B5EF4-FFF2-40B4-BE49-F238E27FC236}">
                  <a16:creationId xmlns:a16="http://schemas.microsoft.com/office/drawing/2014/main" id="{7DC279C6-96EE-8646-BB6A-A80EB220F3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7" name="AutoShape 126">
                <a:extLst>
                  <a:ext uri="{FF2B5EF4-FFF2-40B4-BE49-F238E27FC236}">
                    <a16:creationId xmlns:a16="http://schemas.microsoft.com/office/drawing/2014/main" id="{0B36DDBF-CF03-9041-B023-1348757494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8" name="AutoShape 127">
                <a:extLst>
                  <a:ext uri="{FF2B5EF4-FFF2-40B4-BE49-F238E27FC236}">
                    <a16:creationId xmlns:a16="http://schemas.microsoft.com/office/drawing/2014/main" id="{7A59F2CB-A29D-CA45-B239-ABC8A50C4D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3" name="Rectangle 128">
              <a:extLst>
                <a:ext uri="{FF2B5EF4-FFF2-40B4-BE49-F238E27FC236}">
                  <a16:creationId xmlns:a16="http://schemas.microsoft.com/office/drawing/2014/main" id="{812143BC-E04E-3643-88D3-F518F08FD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54" name="Group 129">
              <a:extLst>
                <a:ext uri="{FF2B5EF4-FFF2-40B4-BE49-F238E27FC236}">
                  <a16:creationId xmlns:a16="http://schemas.microsoft.com/office/drawing/2014/main" id="{354CCBB5-B9C6-6942-AC5F-3687938C32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5" name="AutoShape 130">
                <a:extLst>
                  <a:ext uri="{FF2B5EF4-FFF2-40B4-BE49-F238E27FC236}">
                    <a16:creationId xmlns:a16="http://schemas.microsoft.com/office/drawing/2014/main" id="{EB7C97D8-291A-DA46-98C3-1C910333F4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6" name="AutoShape 131">
                <a:extLst>
                  <a:ext uri="{FF2B5EF4-FFF2-40B4-BE49-F238E27FC236}">
                    <a16:creationId xmlns:a16="http://schemas.microsoft.com/office/drawing/2014/main" id="{B1B8D70D-52FE-834D-B584-42FAD990E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5" name="Rectangle 132">
              <a:extLst>
                <a:ext uri="{FF2B5EF4-FFF2-40B4-BE49-F238E27FC236}">
                  <a16:creationId xmlns:a16="http://schemas.microsoft.com/office/drawing/2014/main" id="{6F44B4E7-0BAF-BD4D-AB09-8F6856684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6" name="Rectangle 133">
              <a:extLst>
                <a:ext uri="{FF2B5EF4-FFF2-40B4-BE49-F238E27FC236}">
                  <a16:creationId xmlns:a16="http://schemas.microsoft.com/office/drawing/2014/main" id="{E096E649-FB98-A440-A0AA-87ACB61BF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57" name="Group 134">
              <a:extLst>
                <a:ext uri="{FF2B5EF4-FFF2-40B4-BE49-F238E27FC236}">
                  <a16:creationId xmlns:a16="http://schemas.microsoft.com/office/drawing/2014/main" id="{4A761FF6-BF42-0C42-B867-FBBD6C66E1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3" name="AutoShape 135">
                <a:extLst>
                  <a:ext uri="{FF2B5EF4-FFF2-40B4-BE49-F238E27FC236}">
                    <a16:creationId xmlns:a16="http://schemas.microsoft.com/office/drawing/2014/main" id="{5464F3AB-216D-124D-939F-704C7CCC2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4" name="AutoShape 136">
                <a:extLst>
                  <a:ext uri="{FF2B5EF4-FFF2-40B4-BE49-F238E27FC236}">
                    <a16:creationId xmlns:a16="http://schemas.microsoft.com/office/drawing/2014/main" id="{ED89168E-72D2-FF4F-B7EF-6AB182DDF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8" name="Freeform 137">
              <a:extLst>
                <a:ext uri="{FF2B5EF4-FFF2-40B4-BE49-F238E27FC236}">
                  <a16:creationId xmlns:a16="http://schemas.microsoft.com/office/drawing/2014/main" id="{678B45D0-D6A4-E547-A6AB-6CA05B4F0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9" name="Group 138">
              <a:extLst>
                <a:ext uri="{FF2B5EF4-FFF2-40B4-BE49-F238E27FC236}">
                  <a16:creationId xmlns:a16="http://schemas.microsoft.com/office/drawing/2014/main" id="{93894FC4-66FF-A141-A8FA-F4467B8174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1" name="AutoShape 139">
                <a:extLst>
                  <a:ext uri="{FF2B5EF4-FFF2-40B4-BE49-F238E27FC236}">
                    <a16:creationId xmlns:a16="http://schemas.microsoft.com/office/drawing/2014/main" id="{0B5B4221-43A5-794B-8779-2C6FA0946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2" name="AutoShape 140">
                <a:extLst>
                  <a:ext uri="{FF2B5EF4-FFF2-40B4-BE49-F238E27FC236}">
                    <a16:creationId xmlns:a16="http://schemas.microsoft.com/office/drawing/2014/main" id="{C2AF8E78-80D6-6944-986D-4D173EA2B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0" name="Rectangle 141">
              <a:extLst>
                <a:ext uri="{FF2B5EF4-FFF2-40B4-BE49-F238E27FC236}">
                  <a16:creationId xmlns:a16="http://schemas.microsoft.com/office/drawing/2014/main" id="{E8A6DBCF-DF01-4B4B-A482-6EE295F94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1" name="Freeform 142">
              <a:extLst>
                <a:ext uri="{FF2B5EF4-FFF2-40B4-BE49-F238E27FC236}">
                  <a16:creationId xmlns:a16="http://schemas.microsoft.com/office/drawing/2014/main" id="{4A8FDAF3-5C2E-4549-BC2D-F5D371A5B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" name="Freeform 143">
              <a:extLst>
                <a:ext uri="{FF2B5EF4-FFF2-40B4-BE49-F238E27FC236}">
                  <a16:creationId xmlns:a16="http://schemas.microsoft.com/office/drawing/2014/main" id="{27C6D15B-AD3A-974C-955B-6AC23ACE5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Oval 144">
              <a:extLst>
                <a:ext uri="{FF2B5EF4-FFF2-40B4-BE49-F238E27FC236}">
                  <a16:creationId xmlns:a16="http://schemas.microsoft.com/office/drawing/2014/main" id="{DE337FA2-6FB5-6140-BAED-B6974915A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" name="Freeform 145">
              <a:extLst>
                <a:ext uri="{FF2B5EF4-FFF2-40B4-BE49-F238E27FC236}">
                  <a16:creationId xmlns:a16="http://schemas.microsoft.com/office/drawing/2014/main" id="{E36437D8-92DB-2B4F-90B6-43453829C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5" name="AutoShape 146">
              <a:extLst>
                <a:ext uri="{FF2B5EF4-FFF2-40B4-BE49-F238E27FC236}">
                  <a16:creationId xmlns:a16="http://schemas.microsoft.com/office/drawing/2014/main" id="{1C6066DD-9182-8B41-BADA-B3930EFFF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6" name="AutoShape 147">
              <a:extLst>
                <a:ext uri="{FF2B5EF4-FFF2-40B4-BE49-F238E27FC236}">
                  <a16:creationId xmlns:a16="http://schemas.microsoft.com/office/drawing/2014/main" id="{5346E090-AA71-5047-9BDF-1A7AA07BF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7" name="Oval 148">
              <a:extLst>
                <a:ext uri="{FF2B5EF4-FFF2-40B4-BE49-F238E27FC236}">
                  <a16:creationId xmlns:a16="http://schemas.microsoft.com/office/drawing/2014/main" id="{5CDD94BB-1E90-0744-8E1D-646B97296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8" name="Oval 149">
              <a:extLst>
                <a:ext uri="{FF2B5EF4-FFF2-40B4-BE49-F238E27FC236}">
                  <a16:creationId xmlns:a16="http://schemas.microsoft.com/office/drawing/2014/main" id="{557ADED5-CBD1-6747-85B1-2230D000C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9" name="Oval 150">
              <a:extLst>
                <a:ext uri="{FF2B5EF4-FFF2-40B4-BE49-F238E27FC236}">
                  <a16:creationId xmlns:a16="http://schemas.microsoft.com/office/drawing/2014/main" id="{22F5D6E9-CAC5-8D45-977C-D459EA43C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70" name="Rectangle 151">
              <a:extLst>
                <a:ext uri="{FF2B5EF4-FFF2-40B4-BE49-F238E27FC236}">
                  <a16:creationId xmlns:a16="http://schemas.microsoft.com/office/drawing/2014/main" id="{C49F52B6-7EBB-D740-89BC-D73BFAF70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45" name="Line 104">
            <a:extLst>
              <a:ext uri="{FF2B5EF4-FFF2-40B4-BE49-F238E27FC236}">
                <a16:creationId xmlns:a16="http://schemas.microsoft.com/office/drawing/2014/main" id="{C05A0638-0561-184C-B88A-83CE0B9967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79562" y="2852337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6" name="Line 104">
            <a:extLst>
              <a:ext uri="{FF2B5EF4-FFF2-40B4-BE49-F238E27FC236}">
                <a16:creationId xmlns:a16="http://schemas.microsoft.com/office/drawing/2014/main" id="{8B56918A-5014-8F46-8CCE-CBEA094400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1128" y="3182311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7" name="Text Box 110">
            <a:extLst>
              <a:ext uri="{FF2B5EF4-FFF2-40B4-BE49-F238E27FC236}">
                <a16:creationId xmlns:a16="http://schemas.microsoft.com/office/drawing/2014/main" id="{E13AB8A0-1586-CE49-B5BB-BC4585309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504" y="3320650"/>
            <a:ext cx="15568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TLS handshake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(security)</a:t>
            </a:r>
          </a:p>
        </p:txBody>
      </p:sp>
      <p:sp>
        <p:nvSpPr>
          <p:cNvPr id="148" name="Line 104">
            <a:extLst>
              <a:ext uri="{FF2B5EF4-FFF2-40B4-BE49-F238E27FC236}">
                <a16:creationId xmlns:a16="http://schemas.microsoft.com/office/drawing/2014/main" id="{2A8075BB-6199-564E-A2AE-27CBCD566E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57790" y="3549023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9" name="Content Placeholder 3">
            <a:extLst>
              <a:ext uri="{FF2B5EF4-FFF2-40B4-BE49-F238E27FC236}">
                <a16:creationId xmlns:a16="http://schemas.microsoft.com/office/drawing/2014/main" id="{9696F7E8-2582-4947-8032-1DACA9C53819}"/>
              </a:ext>
            </a:extLst>
          </p:cNvPr>
          <p:cNvSpPr txBox="1">
            <a:spLocks/>
          </p:cNvSpPr>
          <p:nvPr/>
        </p:nvSpPr>
        <p:spPr>
          <a:xfrm>
            <a:off x="1198561" y="4421354"/>
            <a:ext cx="4452939" cy="2093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(reliability, congestion control state)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TLS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(authentication, crypto state)</a:t>
            </a:r>
          </a:p>
          <a:p>
            <a:pPr marL="5080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serial handshakes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" name="Line 104">
            <a:extLst>
              <a:ext uri="{FF2B5EF4-FFF2-40B4-BE49-F238E27FC236}">
                <a16:creationId xmlns:a16="http://schemas.microsoft.com/office/drawing/2014/main" id="{A731BD8A-822C-8E41-AB22-2027DB7C07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7500" y="3908025"/>
            <a:ext cx="1479550" cy="3159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3979F95-5F08-4B4E-B3AF-BB5A69DC5771}"/>
              </a:ext>
            </a:extLst>
          </p:cNvPr>
          <p:cNvSpPr txBox="1"/>
          <p:nvPr/>
        </p:nvSpPr>
        <p:spPr>
          <a:xfrm>
            <a:off x="3505200" y="3860800"/>
            <a:ext cx="5997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7720B8-7CD9-3D46-8BE1-8522E3B30B72}"/>
              </a:ext>
            </a:extLst>
          </p:cNvPr>
          <p:cNvGrpSpPr/>
          <p:nvPr/>
        </p:nvGrpSpPr>
        <p:grpSpPr>
          <a:xfrm>
            <a:off x="6354761" y="1850625"/>
            <a:ext cx="5087939" cy="4753374"/>
            <a:chOff x="6354761" y="1850625"/>
            <a:chExt cx="5087939" cy="4753374"/>
          </a:xfrm>
        </p:grpSpPr>
        <p:sp>
          <p:nvSpPr>
            <p:cNvPr id="150" name="Line 25">
              <a:extLst>
                <a:ext uri="{FF2B5EF4-FFF2-40B4-BE49-F238E27FC236}">
                  <a16:creationId xmlns:a16="http://schemas.microsoft.com/office/drawing/2014/main" id="{E201D1E1-11DD-1D41-965A-182F8EFC7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46851" y="2406250"/>
              <a:ext cx="11746" cy="1766326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Line 39">
              <a:extLst>
                <a:ext uri="{FF2B5EF4-FFF2-40B4-BE49-F238E27FC236}">
                  <a16:creationId xmlns:a16="http://schemas.microsoft.com/office/drawing/2014/main" id="{E8CE9184-8004-6B4B-B08A-3AD4A505DE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46107" y="2479275"/>
              <a:ext cx="29506" cy="1738377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Line 104">
              <a:extLst>
                <a:ext uri="{FF2B5EF4-FFF2-40B4-BE49-F238E27FC236}">
                  <a16:creationId xmlns:a16="http://schemas.microsoft.com/office/drawing/2014/main" id="{2F4BD7E0-F5D3-F84E-9962-D7160263F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1300" y="2511025"/>
              <a:ext cx="1479550" cy="3159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Text Box 110">
              <a:extLst>
                <a:ext uri="{FF2B5EF4-FFF2-40B4-BE49-F238E27FC236}">
                  <a16:creationId xmlns:a16="http://schemas.microsoft.com/office/drawing/2014/main" id="{142BBA39-1F6E-E049-B451-16DA81589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5541" y="2649364"/>
              <a:ext cx="170110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QUIC handshake</a:t>
              </a:r>
            </a:p>
          </p:txBody>
        </p:sp>
        <p:grpSp>
          <p:nvGrpSpPr>
            <p:cNvPr id="154" name="Group 116">
              <a:extLst>
                <a:ext uri="{FF2B5EF4-FFF2-40B4-BE49-F238E27FC236}">
                  <a16:creationId xmlns:a16="http://schemas.microsoft.com/office/drawing/2014/main" id="{0333952F-7029-3942-B0B2-A306607461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75363" y="1869675"/>
              <a:ext cx="620713" cy="487363"/>
              <a:chOff x="-44" y="1473"/>
              <a:chExt cx="981" cy="1105"/>
            </a:xfrm>
          </p:grpSpPr>
          <p:pic>
            <p:nvPicPr>
              <p:cNvPr id="155" name="Picture 117" descr="desktop_computer_stylized_medium">
                <a:extLst>
                  <a:ext uri="{FF2B5EF4-FFF2-40B4-BE49-F238E27FC236}">
                    <a16:creationId xmlns:a16="http://schemas.microsoft.com/office/drawing/2014/main" id="{8C72C79C-1EF7-DC4C-8FEF-AEDFD872B5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6" name="Freeform 118">
                <a:extLst>
                  <a:ext uri="{FF2B5EF4-FFF2-40B4-BE49-F238E27FC236}">
                    <a16:creationId xmlns:a16="http://schemas.microsoft.com/office/drawing/2014/main" id="{E79F1797-B686-D046-AD47-8338B66A2AA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57" name="Group 119">
              <a:extLst>
                <a:ext uri="{FF2B5EF4-FFF2-40B4-BE49-F238E27FC236}">
                  <a16:creationId xmlns:a16="http://schemas.microsoft.com/office/drawing/2014/main" id="{1921DDFF-2705-6C46-8A29-C8670E8019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83525" y="1850625"/>
              <a:ext cx="336550" cy="512763"/>
              <a:chOff x="4140" y="429"/>
              <a:chExt cx="1425" cy="2396"/>
            </a:xfrm>
          </p:grpSpPr>
          <p:sp>
            <p:nvSpPr>
              <p:cNvPr id="158" name="Freeform 120">
                <a:extLst>
                  <a:ext uri="{FF2B5EF4-FFF2-40B4-BE49-F238E27FC236}">
                    <a16:creationId xmlns:a16="http://schemas.microsoft.com/office/drawing/2014/main" id="{72456C31-EC36-8A44-B815-A2C6390A18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9" name="Rectangle 121">
                <a:extLst>
                  <a:ext uri="{FF2B5EF4-FFF2-40B4-BE49-F238E27FC236}">
                    <a16:creationId xmlns:a16="http://schemas.microsoft.com/office/drawing/2014/main" id="{E0D0A96C-1B65-FB45-B4AC-BE954CCF22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0" name="Freeform 122">
                <a:extLst>
                  <a:ext uri="{FF2B5EF4-FFF2-40B4-BE49-F238E27FC236}">
                    <a16:creationId xmlns:a16="http://schemas.microsoft.com/office/drawing/2014/main" id="{9BD4CF73-E838-F54D-8021-8ED53EE4F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1" name="Freeform 123">
                <a:extLst>
                  <a:ext uri="{FF2B5EF4-FFF2-40B4-BE49-F238E27FC236}">
                    <a16:creationId xmlns:a16="http://schemas.microsoft.com/office/drawing/2014/main" id="{DBF50D50-0488-C94B-8D14-F5DA31992A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2" name="Rectangle 124">
                <a:extLst>
                  <a:ext uri="{FF2B5EF4-FFF2-40B4-BE49-F238E27FC236}">
                    <a16:creationId xmlns:a16="http://schemas.microsoft.com/office/drawing/2014/main" id="{9A12FE8D-764D-FD4C-A7F0-EF3E10F1E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63" name="Group 125">
                <a:extLst>
                  <a:ext uri="{FF2B5EF4-FFF2-40B4-BE49-F238E27FC236}">
                    <a16:creationId xmlns:a16="http://schemas.microsoft.com/office/drawing/2014/main" id="{F033A249-6CC0-4B49-890B-E3CF3DE1BF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88" name="AutoShape 126">
                  <a:extLst>
                    <a:ext uri="{FF2B5EF4-FFF2-40B4-BE49-F238E27FC236}">
                      <a16:creationId xmlns:a16="http://schemas.microsoft.com/office/drawing/2014/main" id="{C1DDDDBD-29CE-2444-934A-402C23FAE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89" name="AutoShape 127">
                  <a:extLst>
                    <a:ext uri="{FF2B5EF4-FFF2-40B4-BE49-F238E27FC236}">
                      <a16:creationId xmlns:a16="http://schemas.microsoft.com/office/drawing/2014/main" id="{01E11103-D127-9F4D-8782-4F2BD127B8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64" name="Rectangle 128">
                <a:extLst>
                  <a:ext uri="{FF2B5EF4-FFF2-40B4-BE49-F238E27FC236}">
                    <a16:creationId xmlns:a16="http://schemas.microsoft.com/office/drawing/2014/main" id="{309ED177-B672-A84A-B0B1-070CA5D095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65" name="Group 129">
                <a:extLst>
                  <a:ext uri="{FF2B5EF4-FFF2-40B4-BE49-F238E27FC236}">
                    <a16:creationId xmlns:a16="http://schemas.microsoft.com/office/drawing/2014/main" id="{9F93E2F1-42AF-834D-A362-20CC6806EC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86" name="AutoShape 130">
                  <a:extLst>
                    <a:ext uri="{FF2B5EF4-FFF2-40B4-BE49-F238E27FC236}">
                      <a16:creationId xmlns:a16="http://schemas.microsoft.com/office/drawing/2014/main" id="{5E4B6035-A038-8C40-AFB1-37B8051A2A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87" name="AutoShape 131">
                  <a:extLst>
                    <a:ext uri="{FF2B5EF4-FFF2-40B4-BE49-F238E27FC236}">
                      <a16:creationId xmlns:a16="http://schemas.microsoft.com/office/drawing/2014/main" id="{C38DD557-C19B-304D-8127-436E990063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66" name="Rectangle 132">
                <a:extLst>
                  <a:ext uri="{FF2B5EF4-FFF2-40B4-BE49-F238E27FC236}">
                    <a16:creationId xmlns:a16="http://schemas.microsoft.com/office/drawing/2014/main" id="{08715FEE-F588-F143-AC60-6D5B71EF7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7" name="Rectangle 133">
                <a:extLst>
                  <a:ext uri="{FF2B5EF4-FFF2-40B4-BE49-F238E27FC236}">
                    <a16:creationId xmlns:a16="http://schemas.microsoft.com/office/drawing/2014/main" id="{BA1EA49C-C760-6F48-8C48-289CF6492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68" name="Group 134">
                <a:extLst>
                  <a:ext uri="{FF2B5EF4-FFF2-40B4-BE49-F238E27FC236}">
                    <a16:creationId xmlns:a16="http://schemas.microsoft.com/office/drawing/2014/main" id="{D8DFEBA3-E77F-8E48-9A41-EEF1D51A60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84" name="AutoShape 135">
                  <a:extLst>
                    <a:ext uri="{FF2B5EF4-FFF2-40B4-BE49-F238E27FC236}">
                      <a16:creationId xmlns:a16="http://schemas.microsoft.com/office/drawing/2014/main" id="{C752ED2A-E2B4-9F4E-845F-CBDF46C550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85" name="AutoShape 136">
                  <a:extLst>
                    <a:ext uri="{FF2B5EF4-FFF2-40B4-BE49-F238E27FC236}">
                      <a16:creationId xmlns:a16="http://schemas.microsoft.com/office/drawing/2014/main" id="{C2C11B86-CECA-A146-A8D0-DF29718C2A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69" name="Freeform 137">
                <a:extLst>
                  <a:ext uri="{FF2B5EF4-FFF2-40B4-BE49-F238E27FC236}">
                    <a16:creationId xmlns:a16="http://schemas.microsoft.com/office/drawing/2014/main" id="{BF8347B1-8D84-444E-9C7A-A0226B12E7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70" name="Group 138">
                <a:extLst>
                  <a:ext uri="{FF2B5EF4-FFF2-40B4-BE49-F238E27FC236}">
                    <a16:creationId xmlns:a16="http://schemas.microsoft.com/office/drawing/2014/main" id="{B86A0881-2586-E745-91C0-A9EEAF3653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82" name="AutoShape 139">
                  <a:extLst>
                    <a:ext uri="{FF2B5EF4-FFF2-40B4-BE49-F238E27FC236}">
                      <a16:creationId xmlns:a16="http://schemas.microsoft.com/office/drawing/2014/main" id="{8F3176E2-453E-A944-9524-460848590A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83" name="AutoShape 140">
                  <a:extLst>
                    <a:ext uri="{FF2B5EF4-FFF2-40B4-BE49-F238E27FC236}">
                      <a16:creationId xmlns:a16="http://schemas.microsoft.com/office/drawing/2014/main" id="{D9ECBD1E-1FB9-7546-B5F3-96E9B15F1E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71" name="Rectangle 141">
                <a:extLst>
                  <a:ext uri="{FF2B5EF4-FFF2-40B4-BE49-F238E27FC236}">
                    <a16:creationId xmlns:a16="http://schemas.microsoft.com/office/drawing/2014/main" id="{198F89FB-15E2-CB45-88B8-F35EA6778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2" name="Freeform 142">
                <a:extLst>
                  <a:ext uri="{FF2B5EF4-FFF2-40B4-BE49-F238E27FC236}">
                    <a16:creationId xmlns:a16="http://schemas.microsoft.com/office/drawing/2014/main" id="{C9FAF84F-B72B-6D46-B188-9B574847C9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3" name="Freeform 143">
                <a:extLst>
                  <a:ext uri="{FF2B5EF4-FFF2-40B4-BE49-F238E27FC236}">
                    <a16:creationId xmlns:a16="http://schemas.microsoft.com/office/drawing/2014/main" id="{582E367C-A34C-A846-9C7A-DE789F8E2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4" name="Oval 144">
                <a:extLst>
                  <a:ext uri="{FF2B5EF4-FFF2-40B4-BE49-F238E27FC236}">
                    <a16:creationId xmlns:a16="http://schemas.microsoft.com/office/drawing/2014/main" id="{BA8D7A9E-E319-A447-828A-D12E64ADF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5" name="Freeform 145">
                <a:extLst>
                  <a:ext uri="{FF2B5EF4-FFF2-40B4-BE49-F238E27FC236}">
                    <a16:creationId xmlns:a16="http://schemas.microsoft.com/office/drawing/2014/main" id="{5D67583A-13E1-7040-8F02-CFDB1E4AB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6" name="AutoShape 146">
                <a:extLst>
                  <a:ext uri="{FF2B5EF4-FFF2-40B4-BE49-F238E27FC236}">
                    <a16:creationId xmlns:a16="http://schemas.microsoft.com/office/drawing/2014/main" id="{A41D811A-0B3A-EA43-B53F-9961FC7242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7" name="AutoShape 147">
                <a:extLst>
                  <a:ext uri="{FF2B5EF4-FFF2-40B4-BE49-F238E27FC236}">
                    <a16:creationId xmlns:a16="http://schemas.microsoft.com/office/drawing/2014/main" id="{1395E5A4-7186-2E41-A799-83AC1178B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8" name="Oval 148">
                <a:extLst>
                  <a:ext uri="{FF2B5EF4-FFF2-40B4-BE49-F238E27FC236}">
                    <a16:creationId xmlns:a16="http://schemas.microsoft.com/office/drawing/2014/main" id="{52AAE838-7095-594F-AF17-209102C73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9" name="Oval 149">
                <a:extLst>
                  <a:ext uri="{FF2B5EF4-FFF2-40B4-BE49-F238E27FC236}">
                    <a16:creationId xmlns:a16="http://schemas.microsoft.com/office/drawing/2014/main" id="{207C24F3-3B0D-D04B-B402-9403C691B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80" name="Oval 150">
                <a:extLst>
                  <a:ext uri="{FF2B5EF4-FFF2-40B4-BE49-F238E27FC236}">
                    <a16:creationId xmlns:a16="http://schemas.microsoft.com/office/drawing/2014/main" id="{CEE23A7C-2A05-774E-B5E0-BFB5CA451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1" name="Rectangle 151">
                <a:extLst>
                  <a:ext uri="{FF2B5EF4-FFF2-40B4-BE49-F238E27FC236}">
                    <a16:creationId xmlns:a16="http://schemas.microsoft.com/office/drawing/2014/main" id="{12772A9C-EE75-2946-9A80-3CF597850C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90" name="Line 104">
              <a:extLst>
                <a:ext uri="{FF2B5EF4-FFF2-40B4-BE49-F238E27FC236}">
                  <a16:creationId xmlns:a16="http://schemas.microsoft.com/office/drawing/2014/main" id="{C32C9152-944C-0443-B162-C35AD962F4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57962" y="2877737"/>
              <a:ext cx="1479550" cy="3159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6" name="Line 104">
              <a:extLst>
                <a:ext uri="{FF2B5EF4-FFF2-40B4-BE49-F238E27FC236}">
                  <a16:creationId xmlns:a16="http://schemas.microsoft.com/office/drawing/2014/main" id="{6C11F641-A69C-F948-9D99-5183E3D86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8600" y="3222225"/>
              <a:ext cx="1479550" cy="3159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EF839E5A-4073-7045-9C85-68AAE37BE384}"/>
                </a:ext>
              </a:extLst>
            </p:cNvPr>
            <p:cNvSpPr txBox="1"/>
            <p:nvPr/>
          </p:nvSpPr>
          <p:spPr>
            <a:xfrm>
              <a:off x="8496300" y="3175000"/>
              <a:ext cx="599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198" name="Content Placeholder 3">
              <a:extLst>
                <a:ext uri="{FF2B5EF4-FFF2-40B4-BE49-F238E27FC236}">
                  <a16:creationId xmlns:a16="http://schemas.microsoft.com/office/drawing/2014/main" id="{4785F480-FB34-9244-B6AF-5A362BE466B1}"/>
                </a:ext>
              </a:extLst>
            </p:cNvPr>
            <p:cNvSpPr txBox="1">
              <a:spLocks/>
            </p:cNvSpPr>
            <p:nvPr/>
          </p:nvSpPr>
          <p:spPr>
            <a:xfrm>
              <a:off x="6354761" y="4510254"/>
              <a:ext cx="5087939" cy="20937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0175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QUIC: 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reliability, congestion control, authentication, crypto state</a:t>
              </a:r>
            </a:p>
            <a:p>
              <a:pPr marL="508000" marR="0" lvl="0" indent="-22860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handshake</a:t>
              </a:r>
            </a:p>
            <a:p>
              <a:pPr marL="130175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060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>
            <a:extLst>
              <a:ext uri="{FF2B5EF4-FFF2-40B4-BE49-F238E27FC236}">
                <a16:creationId xmlns:a16="http://schemas.microsoft.com/office/drawing/2014/main" id="{2955F75D-B0C1-5C4D-ACD5-A79B738E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696" y="56124"/>
            <a:ext cx="10515600" cy="459993"/>
          </a:xfrm>
        </p:spPr>
        <p:txBody>
          <a:bodyPr>
            <a:noAutofit/>
          </a:bodyPr>
          <a:lstStyle/>
          <a:p>
            <a:r>
              <a:rPr lang="en-US" sz="4000" dirty="0"/>
              <a:t>QUIC: streams: parallelism, no HOL blocking</a:t>
            </a:r>
            <a:endParaRPr lang="en-US" sz="3600" b="0" dirty="0"/>
          </a:p>
        </p:txBody>
      </p:sp>
      <p:sp>
        <p:nvSpPr>
          <p:cNvPr id="186" name="Slide Number Placeholder 2">
            <a:extLst>
              <a:ext uri="{FF2B5EF4-FFF2-40B4-BE49-F238E27FC236}">
                <a16:creationId xmlns:a16="http://schemas.microsoft.com/office/drawing/2014/main" id="{610A18A4-A347-C644-9049-7E6828F7C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1DEB22C4-6CDE-A443-83AD-7C9A17A5F03C}"/>
              </a:ext>
            </a:extLst>
          </p:cNvPr>
          <p:cNvSpPr txBox="1"/>
          <p:nvPr/>
        </p:nvSpPr>
        <p:spPr>
          <a:xfrm>
            <a:off x="2543977" y="6035783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(a) HTTP 1.1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D4653D6-BC4E-EF43-8900-840CE61D8374}"/>
              </a:ext>
            </a:extLst>
          </p:cNvPr>
          <p:cNvSpPr/>
          <p:nvPr/>
        </p:nvSpPr>
        <p:spPr>
          <a:xfrm>
            <a:off x="1054261" y="1578653"/>
            <a:ext cx="1965566" cy="21752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C795773-27B5-804B-897D-F51DCADB59B0}"/>
              </a:ext>
            </a:extLst>
          </p:cNvPr>
          <p:cNvSpPr/>
          <p:nvPr/>
        </p:nvSpPr>
        <p:spPr>
          <a:xfrm>
            <a:off x="1036173" y="4019150"/>
            <a:ext cx="1965566" cy="1278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25113ADF-5571-4349-8CD1-2C89C0BE47EC}"/>
              </a:ext>
            </a:extLst>
          </p:cNvPr>
          <p:cNvSpPr/>
          <p:nvPr/>
        </p:nvSpPr>
        <p:spPr>
          <a:xfrm>
            <a:off x="1115624" y="3255550"/>
            <a:ext cx="1829965" cy="449155"/>
          </a:xfrm>
          <a:prstGeom prst="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30EA656-CE8C-E146-9ADF-ED15CA2DADD3}"/>
              </a:ext>
            </a:extLst>
          </p:cNvPr>
          <p:cNvSpPr txBox="1"/>
          <p:nvPr/>
        </p:nvSpPr>
        <p:spPr>
          <a:xfrm>
            <a:off x="1249008" y="3237350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TLS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encryption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F30BB02-5749-E946-8541-686AB05A015E}"/>
              </a:ext>
            </a:extLst>
          </p:cNvPr>
          <p:cNvGrpSpPr/>
          <p:nvPr/>
        </p:nvGrpSpPr>
        <p:grpSpPr>
          <a:xfrm>
            <a:off x="1115626" y="4169906"/>
            <a:ext cx="1829965" cy="467357"/>
            <a:chOff x="985206" y="5016160"/>
            <a:chExt cx="1509130" cy="255065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40BEF2AB-F8E8-5E41-A96C-61F14C59AD84}"/>
                </a:ext>
              </a:extLst>
            </p:cNvPr>
            <p:cNvSpPr/>
            <p:nvPr/>
          </p:nvSpPr>
          <p:spPr>
            <a:xfrm>
              <a:off x="985206" y="5016160"/>
              <a:ext cx="1509130" cy="245132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456323E-FBE4-1A43-AA7B-F212C4B0B9F1}"/>
                </a:ext>
              </a:extLst>
            </p:cNvPr>
            <p:cNvSpPr txBox="1"/>
            <p:nvPr/>
          </p:nvSpPr>
          <p:spPr>
            <a:xfrm>
              <a:off x="1170162" y="5019266"/>
              <a:ext cx="1016851" cy="2519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 RDT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52268243-BD57-944E-89DF-6418BA3B82B2}"/>
              </a:ext>
            </a:extLst>
          </p:cNvPr>
          <p:cNvGrpSpPr/>
          <p:nvPr/>
        </p:nvGrpSpPr>
        <p:grpSpPr>
          <a:xfrm>
            <a:off x="1054260" y="4684687"/>
            <a:ext cx="1925319" cy="467355"/>
            <a:chOff x="948938" y="5006227"/>
            <a:chExt cx="1587767" cy="255065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8ADB00AA-1BC5-8A46-92DB-BC78D9ACA84D}"/>
                </a:ext>
              </a:extLst>
            </p:cNvPr>
            <p:cNvSpPr/>
            <p:nvPr/>
          </p:nvSpPr>
          <p:spPr>
            <a:xfrm>
              <a:off x="985206" y="5016160"/>
              <a:ext cx="1509130" cy="245132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7086AFB-B8AA-C845-87C5-C1FC9E45CD3C}"/>
                </a:ext>
              </a:extLst>
            </p:cNvPr>
            <p:cNvSpPr txBox="1"/>
            <p:nvPr/>
          </p:nvSpPr>
          <p:spPr>
            <a:xfrm>
              <a:off x="948938" y="5006227"/>
              <a:ext cx="1587767" cy="251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Cong. Contr.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7" name="Rectangle 216">
            <a:extLst>
              <a:ext uri="{FF2B5EF4-FFF2-40B4-BE49-F238E27FC236}">
                <a16:creationId xmlns:a16="http://schemas.microsoft.com/office/drawing/2014/main" id="{66EA7720-45BB-CE4D-9001-D63D6FEA1615}"/>
              </a:ext>
            </a:extLst>
          </p:cNvPr>
          <p:cNvSpPr/>
          <p:nvPr/>
        </p:nvSpPr>
        <p:spPr>
          <a:xfrm>
            <a:off x="3680782" y="1557642"/>
            <a:ext cx="1965566" cy="21752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87CA181-E3E1-4C41-B8A8-C1BE3C77300C}"/>
              </a:ext>
            </a:extLst>
          </p:cNvPr>
          <p:cNvSpPr txBox="1"/>
          <p:nvPr/>
        </p:nvSpPr>
        <p:spPr>
          <a:xfrm rot="16200000">
            <a:off x="-420574" y="4419208"/>
            <a:ext cx="1533142" cy="396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6D0A2F96-C1F0-0143-B197-7F9C1351C97A}"/>
              </a:ext>
            </a:extLst>
          </p:cNvPr>
          <p:cNvSpPr txBox="1"/>
          <p:nvPr/>
        </p:nvSpPr>
        <p:spPr>
          <a:xfrm rot="16200000">
            <a:off x="-463312" y="2467817"/>
            <a:ext cx="1779056" cy="396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</a:t>
            </a:r>
          </a:p>
        </p:txBody>
      </p: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7E58084D-96D5-6047-8E32-A0A00E0D0039}"/>
              </a:ext>
            </a:extLst>
          </p:cNvPr>
          <p:cNvCxnSpPr/>
          <p:nvPr/>
        </p:nvCxnSpPr>
        <p:spPr>
          <a:xfrm>
            <a:off x="1044294" y="3866601"/>
            <a:ext cx="4501961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</a:ln>
          <a:effectLst/>
        </p:spPr>
      </p:cxnSp>
      <p:sp>
        <p:nvSpPr>
          <p:cNvPr id="323" name="TextBox 322">
            <a:extLst>
              <a:ext uri="{FF2B5EF4-FFF2-40B4-BE49-F238E27FC236}">
                <a16:creationId xmlns:a16="http://schemas.microsoft.com/office/drawing/2014/main" id="{80BD7FCB-A075-574B-8C3F-3776F31142C8}"/>
              </a:ext>
            </a:extLst>
          </p:cNvPr>
          <p:cNvSpPr txBox="1"/>
          <p:nvPr/>
        </p:nvSpPr>
        <p:spPr>
          <a:xfrm>
            <a:off x="6775422" y="6025510"/>
            <a:ext cx="4241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(b) HTTP/2 with QUIC: no HOL blocking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2CB1AA-2F3F-0244-A0D5-3981E4178EEC}"/>
              </a:ext>
            </a:extLst>
          </p:cNvPr>
          <p:cNvGrpSpPr/>
          <p:nvPr/>
        </p:nvGrpSpPr>
        <p:grpSpPr>
          <a:xfrm>
            <a:off x="3654226" y="4021737"/>
            <a:ext cx="1965566" cy="1278547"/>
            <a:chOff x="3654226" y="3933249"/>
            <a:chExt cx="1965566" cy="1278547"/>
          </a:xfrm>
        </p:grpSpPr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C366968B-E5E9-E342-8B23-F97D694251AA}"/>
                </a:ext>
              </a:extLst>
            </p:cNvPr>
            <p:cNvSpPr/>
            <p:nvPr/>
          </p:nvSpPr>
          <p:spPr>
            <a:xfrm>
              <a:off x="3654226" y="3933249"/>
              <a:ext cx="1965566" cy="12785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397F2BD3-8F29-1D46-AB35-10C73F47FB55}"/>
                </a:ext>
              </a:extLst>
            </p:cNvPr>
            <p:cNvGrpSpPr/>
            <p:nvPr/>
          </p:nvGrpSpPr>
          <p:grpSpPr>
            <a:xfrm>
              <a:off x="3733679" y="4084005"/>
              <a:ext cx="1829965" cy="467357"/>
              <a:chOff x="985206" y="5016160"/>
              <a:chExt cx="1509130" cy="255065"/>
            </a:xfrm>
          </p:grpSpPr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7386AB60-4013-8340-8460-905C3A1D4430}"/>
                  </a:ext>
                </a:extLst>
              </p:cNvPr>
              <p:cNvSpPr/>
              <p:nvPr/>
            </p:nvSpPr>
            <p:spPr>
              <a:xfrm>
                <a:off x="985206" y="5016160"/>
                <a:ext cx="1509130" cy="245132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4206B08B-27A9-BC49-A405-BD93FEF199DF}"/>
                  </a:ext>
                </a:extLst>
              </p:cNvPr>
              <p:cNvSpPr txBox="1"/>
              <p:nvPr/>
            </p:nvSpPr>
            <p:spPr>
              <a:xfrm>
                <a:off x="1170162" y="5019266"/>
                <a:ext cx="1016851" cy="251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TCP RDT</a:t>
                </a:r>
              </a:p>
            </p:txBody>
          </p: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75C66236-1686-6A4E-8701-672D2E5C5D42}"/>
                </a:ext>
              </a:extLst>
            </p:cNvPr>
            <p:cNvGrpSpPr/>
            <p:nvPr/>
          </p:nvGrpSpPr>
          <p:grpSpPr>
            <a:xfrm>
              <a:off x="3672313" y="4598786"/>
              <a:ext cx="1925319" cy="467355"/>
              <a:chOff x="948938" y="5006227"/>
              <a:chExt cx="1587767" cy="255065"/>
            </a:xfrm>
          </p:grpSpPr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3F6B969C-D9C4-494A-8ECC-516C3B70E818}"/>
                  </a:ext>
                </a:extLst>
              </p:cNvPr>
              <p:cNvSpPr/>
              <p:nvPr/>
            </p:nvSpPr>
            <p:spPr>
              <a:xfrm>
                <a:off x="985206" y="5016160"/>
                <a:ext cx="1509130" cy="245132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686D42E1-A462-784D-83B5-AC6D4D4BF2CC}"/>
                  </a:ext>
                </a:extLst>
              </p:cNvPr>
              <p:cNvSpPr txBox="1"/>
              <p:nvPr/>
            </p:nvSpPr>
            <p:spPr>
              <a:xfrm>
                <a:off x="948938" y="5006227"/>
                <a:ext cx="1587767" cy="251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TCP 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Cong. Contr.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35" name="Rectangle 334">
            <a:extLst>
              <a:ext uri="{FF2B5EF4-FFF2-40B4-BE49-F238E27FC236}">
                <a16:creationId xmlns:a16="http://schemas.microsoft.com/office/drawing/2014/main" id="{F5B2DE59-67EE-F44D-85CD-882FD9434387}"/>
              </a:ext>
            </a:extLst>
          </p:cNvPr>
          <p:cNvSpPr/>
          <p:nvPr/>
        </p:nvSpPr>
        <p:spPr>
          <a:xfrm>
            <a:off x="3822817" y="3261240"/>
            <a:ext cx="1829965" cy="449155"/>
          </a:xfrm>
          <a:prstGeom prst="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C0AE0BBE-F280-254C-B457-CB9FD30F30DA}"/>
              </a:ext>
            </a:extLst>
          </p:cNvPr>
          <p:cNvSpPr txBox="1"/>
          <p:nvPr/>
        </p:nvSpPr>
        <p:spPr>
          <a:xfrm>
            <a:off x="3948827" y="3243040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TLS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encryption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8412A817-8AC0-F04B-93B0-EB9246C835BD}"/>
              </a:ext>
            </a:extLst>
          </p:cNvPr>
          <p:cNvSpPr/>
          <p:nvPr/>
        </p:nvSpPr>
        <p:spPr>
          <a:xfrm>
            <a:off x="2308647" y="2654627"/>
            <a:ext cx="1710813" cy="2824317"/>
          </a:xfrm>
          <a:custGeom>
            <a:avLst/>
            <a:gdLst>
              <a:gd name="connsiteX0" fmla="*/ 0 w 1710813"/>
              <a:gd name="connsiteY0" fmla="*/ 376084 h 2824317"/>
              <a:gd name="connsiteX1" fmla="*/ 0 w 1710813"/>
              <a:gd name="connsiteY1" fmla="*/ 2824317 h 2824317"/>
              <a:gd name="connsiteX2" fmla="*/ 95865 w 1710813"/>
              <a:gd name="connsiteY2" fmla="*/ 2824317 h 2824317"/>
              <a:gd name="connsiteX3" fmla="*/ 1710813 w 1710813"/>
              <a:gd name="connsiteY3" fmla="*/ 2824317 h 2824317"/>
              <a:gd name="connsiteX4" fmla="*/ 1710813 w 1710813"/>
              <a:gd name="connsiteY4" fmla="*/ 2676833 h 2824317"/>
              <a:gd name="connsiteX5" fmla="*/ 1710813 w 1710813"/>
              <a:gd name="connsiteY5" fmla="*/ 0 h 2824317"/>
              <a:gd name="connsiteX6" fmla="*/ 1600200 w 1710813"/>
              <a:gd name="connsiteY6" fmla="*/ 0 h 2824317"/>
              <a:gd name="connsiteX7" fmla="*/ 1482213 w 1710813"/>
              <a:gd name="connsiteY7" fmla="*/ 29497 h 2824317"/>
              <a:gd name="connsiteX0" fmla="*/ 0 w 1710813"/>
              <a:gd name="connsiteY0" fmla="*/ 376084 h 2824317"/>
              <a:gd name="connsiteX1" fmla="*/ 0 w 1710813"/>
              <a:gd name="connsiteY1" fmla="*/ 2824317 h 2824317"/>
              <a:gd name="connsiteX2" fmla="*/ 95865 w 1710813"/>
              <a:gd name="connsiteY2" fmla="*/ 2824317 h 2824317"/>
              <a:gd name="connsiteX3" fmla="*/ 1710813 w 1710813"/>
              <a:gd name="connsiteY3" fmla="*/ 2824317 h 2824317"/>
              <a:gd name="connsiteX4" fmla="*/ 1710813 w 1710813"/>
              <a:gd name="connsiteY4" fmla="*/ 2676833 h 2824317"/>
              <a:gd name="connsiteX5" fmla="*/ 1710813 w 1710813"/>
              <a:gd name="connsiteY5" fmla="*/ 0 h 2824317"/>
              <a:gd name="connsiteX6" fmla="*/ 1600200 w 1710813"/>
              <a:gd name="connsiteY6" fmla="*/ 0 h 2824317"/>
              <a:gd name="connsiteX0" fmla="*/ 0 w 1710813"/>
              <a:gd name="connsiteY0" fmla="*/ 376084 h 2824317"/>
              <a:gd name="connsiteX1" fmla="*/ 0 w 1710813"/>
              <a:gd name="connsiteY1" fmla="*/ 2824317 h 2824317"/>
              <a:gd name="connsiteX2" fmla="*/ 95865 w 1710813"/>
              <a:gd name="connsiteY2" fmla="*/ 2824317 h 2824317"/>
              <a:gd name="connsiteX3" fmla="*/ 1710813 w 1710813"/>
              <a:gd name="connsiteY3" fmla="*/ 2824317 h 2824317"/>
              <a:gd name="connsiteX4" fmla="*/ 1710813 w 1710813"/>
              <a:gd name="connsiteY4" fmla="*/ 2676833 h 2824317"/>
              <a:gd name="connsiteX5" fmla="*/ 1710813 w 1710813"/>
              <a:gd name="connsiteY5" fmla="*/ 0 h 2824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0813" h="2824317">
                <a:moveTo>
                  <a:pt x="0" y="376084"/>
                </a:moveTo>
                <a:lnTo>
                  <a:pt x="0" y="2824317"/>
                </a:lnTo>
                <a:lnTo>
                  <a:pt x="95865" y="2824317"/>
                </a:lnTo>
                <a:lnTo>
                  <a:pt x="1710813" y="2824317"/>
                </a:lnTo>
                <a:lnTo>
                  <a:pt x="1710813" y="2676833"/>
                </a:lnTo>
                <a:lnTo>
                  <a:pt x="1710813" y="0"/>
                </a:lnTo>
              </a:path>
            </a:pathLst>
          </a:custGeom>
          <a:noFill/>
          <a:ln w="25400">
            <a:solidFill>
              <a:srgbClr val="0000A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245B157C-7205-F646-8AAF-DBD20FCCBC4C}"/>
              </a:ext>
            </a:extLst>
          </p:cNvPr>
          <p:cNvSpPr/>
          <p:nvPr/>
        </p:nvSpPr>
        <p:spPr>
          <a:xfrm>
            <a:off x="1947618" y="2410857"/>
            <a:ext cx="2329488" cy="3142699"/>
          </a:xfrm>
          <a:custGeom>
            <a:avLst/>
            <a:gdLst>
              <a:gd name="connsiteX0" fmla="*/ 0 w 2455606"/>
              <a:gd name="connsiteY0" fmla="*/ 176981 h 3008671"/>
              <a:gd name="connsiteX1" fmla="*/ 0 w 2455606"/>
              <a:gd name="connsiteY1" fmla="*/ 3008671 h 3008671"/>
              <a:gd name="connsiteX2" fmla="*/ 88490 w 2455606"/>
              <a:gd name="connsiteY2" fmla="*/ 3008671 h 3008671"/>
              <a:gd name="connsiteX3" fmla="*/ 2455606 w 2455606"/>
              <a:gd name="connsiteY3" fmla="*/ 3008671 h 3008671"/>
              <a:gd name="connsiteX4" fmla="*/ 2455606 w 2455606"/>
              <a:gd name="connsiteY4" fmla="*/ 0 h 3008671"/>
              <a:gd name="connsiteX5" fmla="*/ 2263877 w 2455606"/>
              <a:gd name="connsiteY5" fmla="*/ 0 h 3008671"/>
              <a:gd name="connsiteX6" fmla="*/ 2263877 w 2455606"/>
              <a:gd name="connsiteY6" fmla="*/ 0 h 3008671"/>
              <a:gd name="connsiteX0" fmla="*/ 0 w 2455606"/>
              <a:gd name="connsiteY0" fmla="*/ 176981 h 3008671"/>
              <a:gd name="connsiteX1" fmla="*/ 0 w 2455606"/>
              <a:gd name="connsiteY1" fmla="*/ 3008671 h 3008671"/>
              <a:gd name="connsiteX2" fmla="*/ 88490 w 2455606"/>
              <a:gd name="connsiteY2" fmla="*/ 3008671 h 3008671"/>
              <a:gd name="connsiteX3" fmla="*/ 2455606 w 2455606"/>
              <a:gd name="connsiteY3" fmla="*/ 3008671 h 3008671"/>
              <a:gd name="connsiteX4" fmla="*/ 2455606 w 2455606"/>
              <a:gd name="connsiteY4" fmla="*/ 0 h 3008671"/>
              <a:gd name="connsiteX5" fmla="*/ 2263877 w 2455606"/>
              <a:gd name="connsiteY5" fmla="*/ 0 h 3008671"/>
              <a:gd name="connsiteX0" fmla="*/ 0 w 2455606"/>
              <a:gd name="connsiteY0" fmla="*/ 176981 h 3008671"/>
              <a:gd name="connsiteX1" fmla="*/ 0 w 2455606"/>
              <a:gd name="connsiteY1" fmla="*/ 3008671 h 3008671"/>
              <a:gd name="connsiteX2" fmla="*/ 88490 w 2455606"/>
              <a:gd name="connsiteY2" fmla="*/ 3008671 h 3008671"/>
              <a:gd name="connsiteX3" fmla="*/ 2455606 w 2455606"/>
              <a:gd name="connsiteY3" fmla="*/ 3008671 h 3008671"/>
              <a:gd name="connsiteX4" fmla="*/ 2455606 w 2455606"/>
              <a:gd name="connsiteY4" fmla="*/ 0 h 3008671"/>
              <a:gd name="connsiteX0" fmla="*/ 0 w 2455606"/>
              <a:gd name="connsiteY0" fmla="*/ 0 h 2831690"/>
              <a:gd name="connsiteX1" fmla="*/ 0 w 2455606"/>
              <a:gd name="connsiteY1" fmla="*/ 2831690 h 2831690"/>
              <a:gd name="connsiteX2" fmla="*/ 88490 w 2455606"/>
              <a:gd name="connsiteY2" fmla="*/ 2831690 h 2831690"/>
              <a:gd name="connsiteX3" fmla="*/ 2455606 w 2455606"/>
              <a:gd name="connsiteY3" fmla="*/ 2831690 h 2831690"/>
              <a:gd name="connsiteX4" fmla="*/ 2455606 w 2455606"/>
              <a:gd name="connsiteY4" fmla="*/ 1755057 h 2831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5606" h="2831690">
                <a:moveTo>
                  <a:pt x="0" y="0"/>
                </a:moveTo>
                <a:lnTo>
                  <a:pt x="0" y="2831690"/>
                </a:lnTo>
                <a:lnTo>
                  <a:pt x="88490" y="2831690"/>
                </a:lnTo>
                <a:lnTo>
                  <a:pt x="2455606" y="2831690"/>
                </a:lnTo>
                <a:lnTo>
                  <a:pt x="2455606" y="1755057"/>
                </a:lnTo>
              </a:path>
            </a:pathLst>
          </a:custGeom>
          <a:noFill/>
          <a:ln w="25400">
            <a:solidFill>
              <a:srgbClr val="0000A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B54907B-9C97-AE47-A125-9A587644726D}"/>
              </a:ext>
            </a:extLst>
          </p:cNvPr>
          <p:cNvSpPr/>
          <p:nvPr/>
        </p:nvSpPr>
        <p:spPr>
          <a:xfrm>
            <a:off x="2120129" y="4420139"/>
            <a:ext cx="2284794" cy="1091381"/>
          </a:xfrm>
          <a:custGeom>
            <a:avLst/>
            <a:gdLst>
              <a:gd name="connsiteX0" fmla="*/ 2558845 w 2558845"/>
              <a:gd name="connsiteY0" fmla="*/ 0 h 1091381"/>
              <a:gd name="connsiteX1" fmla="*/ 2558845 w 2558845"/>
              <a:gd name="connsiteY1" fmla="*/ 1091381 h 1091381"/>
              <a:gd name="connsiteX2" fmla="*/ 2485103 w 2558845"/>
              <a:gd name="connsiteY2" fmla="*/ 1091381 h 1091381"/>
              <a:gd name="connsiteX3" fmla="*/ 0 w 2558845"/>
              <a:gd name="connsiteY3" fmla="*/ 1091381 h 1091381"/>
              <a:gd name="connsiteX4" fmla="*/ 0 w 2558845"/>
              <a:gd name="connsiteY4" fmla="*/ 582562 h 1091381"/>
              <a:gd name="connsiteX5" fmla="*/ 0 w 2558845"/>
              <a:gd name="connsiteY5" fmla="*/ 14749 h 1091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8845" h="1091381">
                <a:moveTo>
                  <a:pt x="2558845" y="0"/>
                </a:moveTo>
                <a:lnTo>
                  <a:pt x="2558845" y="1091381"/>
                </a:lnTo>
                <a:lnTo>
                  <a:pt x="2485103" y="1091381"/>
                </a:lnTo>
                <a:lnTo>
                  <a:pt x="0" y="1091381"/>
                </a:lnTo>
                <a:lnTo>
                  <a:pt x="0" y="582562"/>
                </a:lnTo>
                <a:lnTo>
                  <a:pt x="0" y="14749"/>
                </a:lnTo>
              </a:path>
            </a:pathLst>
          </a:custGeom>
          <a:noFill/>
          <a:ln w="254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9366A1-45EC-1249-B0C2-FDBAC7838D9A}"/>
              </a:ext>
            </a:extLst>
          </p:cNvPr>
          <p:cNvSpPr txBox="1"/>
          <p:nvPr/>
        </p:nvSpPr>
        <p:spPr>
          <a:xfrm>
            <a:off x="4018781" y="4262676"/>
            <a:ext cx="6384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error!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4FF0A73C-FDFB-784B-8FA0-EA173D5E9471}"/>
              </a:ext>
            </a:extLst>
          </p:cNvPr>
          <p:cNvSpPr/>
          <p:nvPr/>
        </p:nvSpPr>
        <p:spPr>
          <a:xfrm>
            <a:off x="2162632" y="2535607"/>
            <a:ext cx="2345388" cy="3023419"/>
          </a:xfrm>
          <a:custGeom>
            <a:avLst/>
            <a:gdLst>
              <a:gd name="connsiteX0" fmla="*/ 0 w 2573594"/>
              <a:gd name="connsiteY0" fmla="*/ 1976284 h 3023419"/>
              <a:gd name="connsiteX1" fmla="*/ 0 w 2573594"/>
              <a:gd name="connsiteY1" fmla="*/ 3023419 h 3023419"/>
              <a:gd name="connsiteX2" fmla="*/ 2573594 w 2573594"/>
              <a:gd name="connsiteY2" fmla="*/ 3023419 h 3023419"/>
              <a:gd name="connsiteX3" fmla="*/ 2573594 w 2573594"/>
              <a:gd name="connsiteY3" fmla="*/ 0 h 3023419"/>
              <a:gd name="connsiteX4" fmla="*/ 2470355 w 2573594"/>
              <a:gd name="connsiteY4" fmla="*/ 0 h 3023419"/>
              <a:gd name="connsiteX5" fmla="*/ 2470355 w 2573594"/>
              <a:gd name="connsiteY5" fmla="*/ 0 h 3023419"/>
              <a:gd name="connsiteX0" fmla="*/ 0 w 2573594"/>
              <a:gd name="connsiteY0" fmla="*/ 1976284 h 3023419"/>
              <a:gd name="connsiteX1" fmla="*/ 0 w 2573594"/>
              <a:gd name="connsiteY1" fmla="*/ 3023419 h 3023419"/>
              <a:gd name="connsiteX2" fmla="*/ 2573594 w 2573594"/>
              <a:gd name="connsiteY2" fmla="*/ 3023419 h 3023419"/>
              <a:gd name="connsiteX3" fmla="*/ 2573594 w 2573594"/>
              <a:gd name="connsiteY3" fmla="*/ 0 h 3023419"/>
              <a:gd name="connsiteX4" fmla="*/ 2470355 w 2573594"/>
              <a:gd name="connsiteY4" fmla="*/ 0 h 3023419"/>
              <a:gd name="connsiteX0" fmla="*/ 0 w 2573594"/>
              <a:gd name="connsiteY0" fmla="*/ 1976284 h 3023419"/>
              <a:gd name="connsiteX1" fmla="*/ 0 w 2573594"/>
              <a:gd name="connsiteY1" fmla="*/ 3023419 h 3023419"/>
              <a:gd name="connsiteX2" fmla="*/ 2573594 w 2573594"/>
              <a:gd name="connsiteY2" fmla="*/ 3023419 h 3023419"/>
              <a:gd name="connsiteX3" fmla="*/ 2573594 w 2573594"/>
              <a:gd name="connsiteY3" fmla="*/ 0 h 3023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3594" h="3023419">
                <a:moveTo>
                  <a:pt x="0" y="1976284"/>
                </a:moveTo>
                <a:lnTo>
                  <a:pt x="0" y="3023419"/>
                </a:lnTo>
                <a:lnTo>
                  <a:pt x="2573594" y="3023419"/>
                </a:lnTo>
                <a:lnTo>
                  <a:pt x="2573594" y="0"/>
                </a:lnTo>
              </a:path>
            </a:pathLst>
          </a:custGeom>
          <a:noFill/>
          <a:ln w="25400">
            <a:solidFill>
              <a:srgbClr val="0000A3"/>
            </a:solidFill>
            <a:headEnd type="none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C5C7DDD7-BE3F-B143-A4C4-AF528D4540D7}"/>
              </a:ext>
            </a:extLst>
          </p:cNvPr>
          <p:cNvSpPr/>
          <p:nvPr/>
        </p:nvSpPr>
        <p:spPr>
          <a:xfrm>
            <a:off x="1714500" y="2240280"/>
            <a:ext cx="3188970" cy="3314700"/>
          </a:xfrm>
          <a:custGeom>
            <a:avLst/>
            <a:gdLst>
              <a:gd name="connsiteX0" fmla="*/ 0 w 3188970"/>
              <a:gd name="connsiteY0" fmla="*/ 0 h 3314700"/>
              <a:gd name="connsiteX1" fmla="*/ 0 w 3188970"/>
              <a:gd name="connsiteY1" fmla="*/ 3314700 h 3314700"/>
              <a:gd name="connsiteX2" fmla="*/ 3188970 w 3188970"/>
              <a:gd name="connsiteY2" fmla="*/ 3314700 h 3314700"/>
              <a:gd name="connsiteX3" fmla="*/ 3188970 w 3188970"/>
              <a:gd name="connsiteY3" fmla="*/ 11430 h 3314700"/>
              <a:gd name="connsiteX4" fmla="*/ 3188970 w 3188970"/>
              <a:gd name="connsiteY4" fmla="*/ 1143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8970" h="3314700">
                <a:moveTo>
                  <a:pt x="0" y="0"/>
                </a:moveTo>
                <a:lnTo>
                  <a:pt x="0" y="3314700"/>
                </a:lnTo>
                <a:lnTo>
                  <a:pt x="3188970" y="3314700"/>
                </a:lnTo>
                <a:lnTo>
                  <a:pt x="3188970" y="11430"/>
                </a:lnTo>
                <a:lnTo>
                  <a:pt x="3188970" y="11430"/>
                </a:lnTo>
              </a:path>
            </a:pathLst>
          </a:custGeom>
          <a:noFill/>
          <a:ln w="25400">
            <a:solidFill>
              <a:srgbClr val="0000A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76BA7D-D912-094B-A280-BDBC4F9149F0}"/>
              </a:ext>
            </a:extLst>
          </p:cNvPr>
          <p:cNvGrpSpPr/>
          <p:nvPr/>
        </p:nvGrpSpPr>
        <p:grpSpPr>
          <a:xfrm>
            <a:off x="1247868" y="1815620"/>
            <a:ext cx="1028924" cy="463979"/>
            <a:chOff x="1247868" y="1815620"/>
            <a:chExt cx="1028924" cy="463979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A007FA27-9CF4-7743-A2DC-8BD8D1DCB92D}"/>
                </a:ext>
              </a:extLst>
            </p:cNvPr>
            <p:cNvSpPr/>
            <p:nvPr/>
          </p:nvSpPr>
          <p:spPr>
            <a:xfrm>
              <a:off x="1428787" y="1815620"/>
              <a:ext cx="686928" cy="4399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DCFCC0BC-A346-6D46-A4D1-0C72F2009BF4}"/>
                </a:ext>
              </a:extLst>
            </p:cNvPr>
            <p:cNvSpPr txBox="1"/>
            <p:nvPr/>
          </p:nvSpPr>
          <p:spPr>
            <a:xfrm>
              <a:off x="1247868" y="1838324"/>
              <a:ext cx="1028924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 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B4F9FC-DCD7-4D4F-8B15-6589ACCBB428}"/>
              </a:ext>
            </a:extLst>
          </p:cNvPr>
          <p:cNvGrpSpPr/>
          <p:nvPr/>
        </p:nvGrpSpPr>
        <p:grpSpPr>
          <a:xfrm>
            <a:off x="1510481" y="2208954"/>
            <a:ext cx="1028924" cy="463979"/>
            <a:chOff x="1549462" y="2216434"/>
            <a:chExt cx="1028924" cy="463979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329C110D-8068-9C41-8799-25E9F5DFC0F3}"/>
                </a:ext>
              </a:extLst>
            </p:cNvPr>
            <p:cNvSpPr/>
            <p:nvPr/>
          </p:nvSpPr>
          <p:spPr>
            <a:xfrm>
              <a:off x="1709684" y="2216434"/>
              <a:ext cx="686928" cy="4399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6EA9AB61-0444-624B-B17B-4BA90A2554D5}"/>
                </a:ext>
              </a:extLst>
            </p:cNvPr>
            <p:cNvSpPr txBox="1"/>
            <p:nvPr/>
          </p:nvSpPr>
          <p:spPr>
            <a:xfrm>
              <a:off x="1549462" y="2239138"/>
              <a:ext cx="1028924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 </a:t>
              </a:r>
            </a:p>
          </p:txBody>
        </p:sp>
      </p:grpSp>
      <p:grpSp>
        <p:nvGrpSpPr>
          <p:cNvPr id="337" name="Group 321">
            <a:extLst>
              <a:ext uri="{FF2B5EF4-FFF2-40B4-BE49-F238E27FC236}">
                <a16:creationId xmlns:a16="http://schemas.microsoft.com/office/drawing/2014/main" id="{CE43EBA3-78B5-3F40-8C70-2C81174FED92}"/>
              </a:ext>
            </a:extLst>
          </p:cNvPr>
          <p:cNvGrpSpPr>
            <a:grpSpLocks/>
          </p:cNvGrpSpPr>
          <p:nvPr/>
        </p:nvGrpSpPr>
        <p:grpSpPr bwMode="auto">
          <a:xfrm>
            <a:off x="5386202" y="1360556"/>
            <a:ext cx="310294" cy="628857"/>
            <a:chOff x="4140" y="429"/>
            <a:chExt cx="1425" cy="2396"/>
          </a:xfrm>
        </p:grpSpPr>
        <p:sp>
          <p:nvSpPr>
            <p:cNvPr id="338" name="Freeform 322">
              <a:extLst>
                <a:ext uri="{FF2B5EF4-FFF2-40B4-BE49-F238E27FC236}">
                  <a16:creationId xmlns:a16="http://schemas.microsoft.com/office/drawing/2014/main" id="{368EA2FA-44C8-834E-854B-7B514A744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9" name="Rectangle 323">
              <a:extLst>
                <a:ext uri="{FF2B5EF4-FFF2-40B4-BE49-F238E27FC236}">
                  <a16:creationId xmlns:a16="http://schemas.microsoft.com/office/drawing/2014/main" id="{70E7981D-F5CF-0F4F-95BC-59CAE7F37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0" name="Freeform 324">
              <a:extLst>
                <a:ext uri="{FF2B5EF4-FFF2-40B4-BE49-F238E27FC236}">
                  <a16:creationId xmlns:a16="http://schemas.microsoft.com/office/drawing/2014/main" id="{D34DC0AC-CA88-1949-9FF3-5446E9BD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1" name="Freeform 325">
              <a:extLst>
                <a:ext uri="{FF2B5EF4-FFF2-40B4-BE49-F238E27FC236}">
                  <a16:creationId xmlns:a16="http://schemas.microsoft.com/office/drawing/2014/main" id="{1C01594E-61F9-E249-9FA4-5D3422C2F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2" name="Rectangle 326">
              <a:extLst>
                <a:ext uri="{FF2B5EF4-FFF2-40B4-BE49-F238E27FC236}">
                  <a16:creationId xmlns:a16="http://schemas.microsoft.com/office/drawing/2014/main" id="{D77E1E19-E42D-9746-8590-DDBDBCF2E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43" name="Group 327">
              <a:extLst>
                <a:ext uri="{FF2B5EF4-FFF2-40B4-BE49-F238E27FC236}">
                  <a16:creationId xmlns:a16="http://schemas.microsoft.com/office/drawing/2014/main" id="{D43FBF8D-840F-7746-9599-7361C09F7B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68" name="AutoShape 328">
                <a:extLst>
                  <a:ext uri="{FF2B5EF4-FFF2-40B4-BE49-F238E27FC236}">
                    <a16:creationId xmlns:a16="http://schemas.microsoft.com/office/drawing/2014/main" id="{F4FD27B7-CFFA-9E41-9435-D5C0C9F83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69" name="AutoShape 329">
                <a:extLst>
                  <a:ext uri="{FF2B5EF4-FFF2-40B4-BE49-F238E27FC236}">
                    <a16:creationId xmlns:a16="http://schemas.microsoft.com/office/drawing/2014/main" id="{7507A3CD-B7D7-4949-A9FB-24247DC4C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44" name="Rectangle 330">
              <a:extLst>
                <a:ext uri="{FF2B5EF4-FFF2-40B4-BE49-F238E27FC236}">
                  <a16:creationId xmlns:a16="http://schemas.microsoft.com/office/drawing/2014/main" id="{45BD24A7-490E-6D4A-97DE-1EB910C1E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45" name="Group 331">
              <a:extLst>
                <a:ext uri="{FF2B5EF4-FFF2-40B4-BE49-F238E27FC236}">
                  <a16:creationId xmlns:a16="http://schemas.microsoft.com/office/drawing/2014/main" id="{D9050BE1-1376-E14C-8B43-5415B53EC1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66" name="AutoShape 332">
                <a:extLst>
                  <a:ext uri="{FF2B5EF4-FFF2-40B4-BE49-F238E27FC236}">
                    <a16:creationId xmlns:a16="http://schemas.microsoft.com/office/drawing/2014/main" id="{C382B0F1-7E6E-C347-98FD-D6E0E226F0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67" name="AutoShape 333">
                <a:extLst>
                  <a:ext uri="{FF2B5EF4-FFF2-40B4-BE49-F238E27FC236}">
                    <a16:creationId xmlns:a16="http://schemas.microsoft.com/office/drawing/2014/main" id="{B9D5D5BE-21B4-5E46-BCB8-3E6E15B81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46" name="Rectangle 334">
              <a:extLst>
                <a:ext uri="{FF2B5EF4-FFF2-40B4-BE49-F238E27FC236}">
                  <a16:creationId xmlns:a16="http://schemas.microsoft.com/office/drawing/2014/main" id="{85A27DE8-FCB1-FE4C-830E-B9A186841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7" name="Rectangle 335">
              <a:extLst>
                <a:ext uri="{FF2B5EF4-FFF2-40B4-BE49-F238E27FC236}">
                  <a16:creationId xmlns:a16="http://schemas.microsoft.com/office/drawing/2014/main" id="{2D81F5BF-5571-F841-A230-C4FABFAA7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48" name="Group 336">
              <a:extLst>
                <a:ext uri="{FF2B5EF4-FFF2-40B4-BE49-F238E27FC236}">
                  <a16:creationId xmlns:a16="http://schemas.microsoft.com/office/drawing/2014/main" id="{40511408-3E7E-064B-A2B4-4DC41FFBF2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64" name="AutoShape 337">
                <a:extLst>
                  <a:ext uri="{FF2B5EF4-FFF2-40B4-BE49-F238E27FC236}">
                    <a16:creationId xmlns:a16="http://schemas.microsoft.com/office/drawing/2014/main" id="{CB6BB265-1398-B84D-B055-F2380188C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65" name="AutoShape 338">
                <a:extLst>
                  <a:ext uri="{FF2B5EF4-FFF2-40B4-BE49-F238E27FC236}">
                    <a16:creationId xmlns:a16="http://schemas.microsoft.com/office/drawing/2014/main" id="{284EDDE1-D475-0D45-B8E1-D22F3BB5F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49" name="Freeform 339">
              <a:extLst>
                <a:ext uri="{FF2B5EF4-FFF2-40B4-BE49-F238E27FC236}">
                  <a16:creationId xmlns:a16="http://schemas.microsoft.com/office/drawing/2014/main" id="{2EC30120-F28B-6C44-BA86-015592330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0" name="Group 340">
              <a:extLst>
                <a:ext uri="{FF2B5EF4-FFF2-40B4-BE49-F238E27FC236}">
                  <a16:creationId xmlns:a16="http://schemas.microsoft.com/office/drawing/2014/main" id="{1D12166E-59AE-AF4F-AC68-D94AFF4969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62" name="AutoShape 341">
                <a:extLst>
                  <a:ext uri="{FF2B5EF4-FFF2-40B4-BE49-F238E27FC236}">
                    <a16:creationId xmlns:a16="http://schemas.microsoft.com/office/drawing/2014/main" id="{CEC2F114-3899-AC46-B9CD-3E7FEF7D59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63" name="AutoShape 342">
                <a:extLst>
                  <a:ext uri="{FF2B5EF4-FFF2-40B4-BE49-F238E27FC236}">
                    <a16:creationId xmlns:a16="http://schemas.microsoft.com/office/drawing/2014/main" id="{8B8898E2-D667-6D4F-819E-C8360C5DC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51" name="Rectangle 343">
              <a:extLst>
                <a:ext uri="{FF2B5EF4-FFF2-40B4-BE49-F238E27FC236}">
                  <a16:creationId xmlns:a16="http://schemas.microsoft.com/office/drawing/2014/main" id="{9997B225-39F6-714E-BB10-2E332CC3F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2" name="Freeform 344">
              <a:extLst>
                <a:ext uri="{FF2B5EF4-FFF2-40B4-BE49-F238E27FC236}">
                  <a16:creationId xmlns:a16="http://schemas.microsoft.com/office/drawing/2014/main" id="{F23D691F-1D74-454D-92FD-1D49AEF21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3" name="Freeform 345">
              <a:extLst>
                <a:ext uri="{FF2B5EF4-FFF2-40B4-BE49-F238E27FC236}">
                  <a16:creationId xmlns:a16="http://schemas.microsoft.com/office/drawing/2014/main" id="{7EC049DC-B651-8A4D-B4AF-D4AE45137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4" name="Oval 346">
              <a:extLst>
                <a:ext uri="{FF2B5EF4-FFF2-40B4-BE49-F238E27FC236}">
                  <a16:creationId xmlns:a16="http://schemas.microsoft.com/office/drawing/2014/main" id="{28E19479-A7E7-F541-BCED-CA07DE986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5" name="Freeform 347">
              <a:extLst>
                <a:ext uri="{FF2B5EF4-FFF2-40B4-BE49-F238E27FC236}">
                  <a16:creationId xmlns:a16="http://schemas.microsoft.com/office/drawing/2014/main" id="{8F392652-1C5F-C245-B8EC-1CC561431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6" name="AutoShape 348">
              <a:extLst>
                <a:ext uri="{FF2B5EF4-FFF2-40B4-BE49-F238E27FC236}">
                  <a16:creationId xmlns:a16="http://schemas.microsoft.com/office/drawing/2014/main" id="{927CAF21-8E01-8A41-AFE5-3F05534A6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7" name="AutoShape 349">
              <a:extLst>
                <a:ext uri="{FF2B5EF4-FFF2-40B4-BE49-F238E27FC236}">
                  <a16:creationId xmlns:a16="http://schemas.microsoft.com/office/drawing/2014/main" id="{1C72370F-4E8C-6E41-8FF7-F583D5073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8" name="Oval 350">
              <a:extLst>
                <a:ext uri="{FF2B5EF4-FFF2-40B4-BE49-F238E27FC236}">
                  <a16:creationId xmlns:a16="http://schemas.microsoft.com/office/drawing/2014/main" id="{7CAE6DBB-B7F5-6349-9D67-2B820D4A6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9" name="Oval 351">
              <a:extLst>
                <a:ext uri="{FF2B5EF4-FFF2-40B4-BE49-F238E27FC236}">
                  <a16:creationId xmlns:a16="http://schemas.microsoft.com/office/drawing/2014/main" id="{94DCCCED-456C-814C-8079-310090B0F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60" name="Oval 352">
              <a:extLst>
                <a:ext uri="{FF2B5EF4-FFF2-40B4-BE49-F238E27FC236}">
                  <a16:creationId xmlns:a16="http://schemas.microsoft.com/office/drawing/2014/main" id="{5BEE1EAA-ED04-3045-954F-747BFBBA5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1" name="Rectangle 353">
              <a:extLst>
                <a:ext uri="{FF2B5EF4-FFF2-40B4-BE49-F238E27FC236}">
                  <a16:creationId xmlns:a16="http://schemas.microsoft.com/office/drawing/2014/main" id="{F2E64557-BE36-674A-9568-E85284DF3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70" name="Group 354">
            <a:extLst>
              <a:ext uri="{FF2B5EF4-FFF2-40B4-BE49-F238E27FC236}">
                <a16:creationId xmlns:a16="http://schemas.microsoft.com/office/drawing/2014/main" id="{02971CF7-0CB6-6841-96B9-CD3895F572BF}"/>
              </a:ext>
            </a:extLst>
          </p:cNvPr>
          <p:cNvGrpSpPr>
            <a:grpSpLocks/>
          </p:cNvGrpSpPr>
          <p:nvPr/>
        </p:nvGrpSpPr>
        <p:grpSpPr bwMode="auto">
          <a:xfrm>
            <a:off x="773442" y="1418426"/>
            <a:ext cx="525462" cy="434975"/>
            <a:chOff x="-44" y="1473"/>
            <a:chExt cx="981" cy="1105"/>
          </a:xfrm>
        </p:grpSpPr>
        <p:pic>
          <p:nvPicPr>
            <p:cNvPr id="371" name="Picture 355" descr="desktop_computer_stylized_medium">
              <a:extLst>
                <a:ext uri="{FF2B5EF4-FFF2-40B4-BE49-F238E27FC236}">
                  <a16:creationId xmlns:a16="http://schemas.microsoft.com/office/drawing/2014/main" id="{58DF8070-F2DF-F84A-8469-DEE030BD8B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2" name="Freeform 356">
              <a:extLst>
                <a:ext uri="{FF2B5EF4-FFF2-40B4-BE49-F238E27FC236}">
                  <a16:creationId xmlns:a16="http://schemas.microsoft.com/office/drawing/2014/main" id="{E3865153-A00D-E343-AFF8-4652E9FFF1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73A81A7-03AE-D442-A671-DC35FE97563A}"/>
              </a:ext>
            </a:extLst>
          </p:cNvPr>
          <p:cNvGrpSpPr/>
          <p:nvPr/>
        </p:nvGrpSpPr>
        <p:grpSpPr>
          <a:xfrm>
            <a:off x="1830370" y="2617249"/>
            <a:ext cx="1028924" cy="463397"/>
            <a:chOff x="1830370" y="2617249"/>
            <a:chExt cx="1028924" cy="463397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51102884-47F2-514E-81B8-C6505D1701C5}"/>
                </a:ext>
              </a:extLst>
            </p:cNvPr>
            <p:cNvSpPr/>
            <p:nvPr/>
          </p:nvSpPr>
          <p:spPr>
            <a:xfrm>
              <a:off x="1990582" y="2617249"/>
              <a:ext cx="686928" cy="4399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78E8A36E-C98B-EC43-99F7-B8138B25C779}"/>
                </a:ext>
              </a:extLst>
            </p:cNvPr>
            <p:cNvSpPr txBox="1"/>
            <p:nvPr/>
          </p:nvSpPr>
          <p:spPr>
            <a:xfrm>
              <a:off x="1830370" y="2639371"/>
              <a:ext cx="1028924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 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24920F69-7924-354E-BEAC-09060A44F38B}"/>
              </a:ext>
            </a:extLst>
          </p:cNvPr>
          <p:cNvGrpSpPr/>
          <p:nvPr/>
        </p:nvGrpSpPr>
        <p:grpSpPr>
          <a:xfrm>
            <a:off x="6475440" y="1528391"/>
            <a:ext cx="5173835" cy="3801217"/>
            <a:chOff x="6493941" y="1557642"/>
            <a:chExt cx="5173835" cy="3801217"/>
          </a:xfrm>
        </p:grpSpPr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09B789F-6176-5B46-9E76-E4B1DC511275}"/>
                </a:ext>
              </a:extLst>
            </p:cNvPr>
            <p:cNvSpPr/>
            <p:nvPr/>
          </p:nvSpPr>
          <p:spPr>
            <a:xfrm>
              <a:off x="6573113" y="1557642"/>
              <a:ext cx="2247142" cy="27264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3581802C-ADD6-C943-9F25-55344444C714}"/>
                </a:ext>
              </a:extLst>
            </p:cNvPr>
            <p:cNvSpPr/>
            <p:nvPr/>
          </p:nvSpPr>
          <p:spPr>
            <a:xfrm>
              <a:off x="6662258" y="3758046"/>
              <a:ext cx="2070591" cy="409168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265B346D-644B-5D48-B98B-838D0B13216F}"/>
                </a:ext>
              </a:extLst>
            </p:cNvPr>
            <p:cNvSpPr txBox="1"/>
            <p:nvPr/>
          </p:nvSpPr>
          <p:spPr>
            <a:xfrm>
              <a:off x="6493941" y="3752006"/>
              <a:ext cx="2333805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QUIC 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ong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 Cont.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12481C95-56B5-814F-99E7-EC8DC1B24912}"/>
                </a:ext>
              </a:extLst>
            </p:cNvPr>
            <p:cNvGrpSpPr/>
            <p:nvPr/>
          </p:nvGrpSpPr>
          <p:grpSpPr>
            <a:xfrm>
              <a:off x="6549806" y="2804024"/>
              <a:ext cx="2147125" cy="968714"/>
              <a:chOff x="3786573" y="4781422"/>
              <a:chExt cx="1289919" cy="450478"/>
            </a:xfrm>
          </p:grpSpPr>
          <p:grpSp>
            <p:nvGrpSpPr>
              <p:cNvPr id="397" name="Group 396">
                <a:extLst>
                  <a:ext uri="{FF2B5EF4-FFF2-40B4-BE49-F238E27FC236}">
                    <a16:creationId xmlns:a16="http://schemas.microsoft.com/office/drawing/2014/main" id="{A1B08E61-89E4-7E48-AE03-358210EB4F99}"/>
                  </a:ext>
                </a:extLst>
              </p:cNvPr>
              <p:cNvGrpSpPr/>
              <p:nvPr/>
            </p:nvGrpSpPr>
            <p:grpSpPr>
              <a:xfrm>
                <a:off x="3786573" y="4781422"/>
                <a:ext cx="535512" cy="197065"/>
                <a:chOff x="3638004" y="4844056"/>
                <a:chExt cx="535512" cy="197065"/>
              </a:xfrm>
            </p:grpSpPr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B23DA7CF-481E-4944-B33C-8DDD60957A5C}"/>
                    </a:ext>
                  </a:extLst>
                </p:cNvPr>
                <p:cNvSpPr/>
                <p:nvPr/>
              </p:nvSpPr>
              <p:spPr>
                <a:xfrm>
                  <a:off x="3705561" y="48460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E2808FFB-0C3C-7D40-8E70-70D6E0695DB5}"/>
                    </a:ext>
                  </a:extLst>
                </p:cNvPr>
                <p:cNvSpPr txBox="1"/>
                <p:nvPr/>
              </p:nvSpPr>
              <p:spPr>
                <a:xfrm>
                  <a:off x="3638004" y="4844056"/>
                  <a:ext cx="535512" cy="197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encrypt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8" name="Group 397">
                <a:extLst>
                  <a:ext uri="{FF2B5EF4-FFF2-40B4-BE49-F238E27FC236}">
                    <a16:creationId xmlns:a16="http://schemas.microsoft.com/office/drawing/2014/main" id="{0D370A69-00DF-5D4A-BA99-42A810952634}"/>
                  </a:ext>
                </a:extLst>
              </p:cNvPr>
              <p:cNvGrpSpPr/>
              <p:nvPr/>
            </p:nvGrpSpPr>
            <p:grpSpPr>
              <a:xfrm>
                <a:off x="3856579" y="4996013"/>
                <a:ext cx="1219913" cy="235887"/>
                <a:chOff x="3856579" y="4996013"/>
                <a:chExt cx="1219913" cy="235887"/>
              </a:xfrm>
            </p:grpSpPr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A734BAD2-0E64-6740-8F0C-E8ED4C14FE9E}"/>
                    </a:ext>
                  </a:extLst>
                </p:cNvPr>
                <p:cNvSpPr txBox="1"/>
                <p:nvPr/>
              </p:nvSpPr>
              <p:spPr>
                <a:xfrm>
                  <a:off x="3856579" y="4996392"/>
                  <a:ext cx="401776" cy="229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RDT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0" name="Rectangle 399">
                  <a:extLst>
                    <a:ext uri="{FF2B5EF4-FFF2-40B4-BE49-F238E27FC236}">
                      <a16:creationId xmlns:a16="http://schemas.microsoft.com/office/drawing/2014/main" id="{48E21D53-F0A6-F74E-AB97-A44AA527AEC4}"/>
                    </a:ext>
                  </a:extLst>
                </p:cNvPr>
                <p:cNvSpPr/>
                <p:nvPr/>
              </p:nvSpPr>
              <p:spPr>
                <a:xfrm>
                  <a:off x="3857961" y="49984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01" name="TextBox 400">
                  <a:extLst>
                    <a:ext uri="{FF2B5EF4-FFF2-40B4-BE49-F238E27FC236}">
                      <a16:creationId xmlns:a16="http://schemas.microsoft.com/office/drawing/2014/main" id="{FAFAFC96-FE70-B84C-8774-34DD7424DBFD}"/>
                    </a:ext>
                  </a:extLst>
                </p:cNvPr>
                <p:cNvSpPr txBox="1"/>
                <p:nvPr/>
              </p:nvSpPr>
              <p:spPr>
                <a:xfrm>
                  <a:off x="4263655" y="5002841"/>
                  <a:ext cx="401776" cy="229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RDT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2" name="TextBox 401">
                  <a:extLst>
                    <a:ext uri="{FF2B5EF4-FFF2-40B4-BE49-F238E27FC236}">
                      <a16:creationId xmlns:a16="http://schemas.microsoft.com/office/drawing/2014/main" id="{EC252B6A-74EB-C945-8F3A-6F35BFA13BF3}"/>
                    </a:ext>
                  </a:extLst>
                </p:cNvPr>
                <p:cNvSpPr txBox="1"/>
                <p:nvPr/>
              </p:nvSpPr>
              <p:spPr>
                <a:xfrm>
                  <a:off x="4674716" y="4996013"/>
                  <a:ext cx="401776" cy="229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RDT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AB0D006E-F86B-B248-8AE9-1A8F75B5E0A6}"/>
                </a:ext>
              </a:extLst>
            </p:cNvPr>
            <p:cNvGrpSpPr/>
            <p:nvPr/>
          </p:nvGrpSpPr>
          <p:grpSpPr>
            <a:xfrm>
              <a:off x="7234288" y="2794928"/>
              <a:ext cx="891382" cy="875971"/>
              <a:chOff x="3774433" y="4781422"/>
              <a:chExt cx="535512" cy="407350"/>
            </a:xfrm>
          </p:grpSpPr>
          <p:grpSp>
            <p:nvGrpSpPr>
              <p:cNvPr id="393" name="Group 392">
                <a:extLst>
                  <a:ext uri="{FF2B5EF4-FFF2-40B4-BE49-F238E27FC236}">
                    <a16:creationId xmlns:a16="http://schemas.microsoft.com/office/drawing/2014/main" id="{10F55B46-0C1A-A841-8F0C-E1A52028C7BF}"/>
                  </a:ext>
                </a:extLst>
              </p:cNvPr>
              <p:cNvGrpSpPr/>
              <p:nvPr/>
            </p:nvGrpSpPr>
            <p:grpSpPr>
              <a:xfrm>
                <a:off x="3774433" y="4781422"/>
                <a:ext cx="535512" cy="207083"/>
                <a:chOff x="3625864" y="4844056"/>
                <a:chExt cx="535512" cy="207083"/>
              </a:xfrm>
            </p:grpSpPr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EC5DB685-758D-2D46-BCEB-7AE2D960046F}"/>
                    </a:ext>
                  </a:extLst>
                </p:cNvPr>
                <p:cNvSpPr/>
                <p:nvPr/>
              </p:nvSpPr>
              <p:spPr>
                <a:xfrm>
                  <a:off x="3705561" y="48460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4D8A8232-D72B-B644-86B9-14BFFDCB0493}"/>
                    </a:ext>
                  </a:extLst>
                </p:cNvPr>
                <p:cNvSpPr txBox="1"/>
                <p:nvPr/>
              </p:nvSpPr>
              <p:spPr>
                <a:xfrm>
                  <a:off x="3625864" y="4844056"/>
                  <a:ext cx="535512" cy="207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encrypt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7966A0B3-F834-AE43-9CAA-0714AAF94371}"/>
                  </a:ext>
                </a:extLst>
              </p:cNvPr>
              <p:cNvSpPr/>
              <p:nvPr/>
            </p:nvSpPr>
            <p:spPr>
              <a:xfrm>
                <a:off x="3857961" y="4998499"/>
                <a:ext cx="393403" cy="190273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39F8B660-5511-2641-9DC0-5EE5608C39ED}"/>
                </a:ext>
              </a:extLst>
            </p:cNvPr>
            <p:cNvGrpSpPr/>
            <p:nvPr/>
          </p:nvGrpSpPr>
          <p:grpSpPr>
            <a:xfrm>
              <a:off x="7949081" y="2785831"/>
              <a:ext cx="891382" cy="875971"/>
              <a:chOff x="3780503" y="4781422"/>
              <a:chExt cx="535512" cy="407350"/>
            </a:xfrm>
          </p:grpSpPr>
          <p:grpSp>
            <p:nvGrpSpPr>
              <p:cNvPr id="389" name="Group 388">
                <a:extLst>
                  <a:ext uri="{FF2B5EF4-FFF2-40B4-BE49-F238E27FC236}">
                    <a16:creationId xmlns:a16="http://schemas.microsoft.com/office/drawing/2014/main" id="{7CEE81F8-208D-9A40-9910-8B77931FE8D3}"/>
                  </a:ext>
                </a:extLst>
              </p:cNvPr>
              <p:cNvGrpSpPr/>
              <p:nvPr/>
            </p:nvGrpSpPr>
            <p:grpSpPr>
              <a:xfrm>
                <a:off x="3780503" y="4781422"/>
                <a:ext cx="535512" cy="207083"/>
                <a:chOff x="3631934" y="4844056"/>
                <a:chExt cx="535512" cy="207083"/>
              </a:xfrm>
            </p:grpSpPr>
            <p:sp>
              <p:nvSpPr>
                <p:cNvPr id="391" name="Rectangle 390">
                  <a:extLst>
                    <a:ext uri="{FF2B5EF4-FFF2-40B4-BE49-F238E27FC236}">
                      <a16:creationId xmlns:a16="http://schemas.microsoft.com/office/drawing/2014/main" id="{7231244D-97B0-954A-B18D-F5E878A750BF}"/>
                    </a:ext>
                  </a:extLst>
                </p:cNvPr>
                <p:cNvSpPr/>
                <p:nvPr/>
              </p:nvSpPr>
              <p:spPr>
                <a:xfrm>
                  <a:off x="3705561" y="48460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92" name="TextBox 391">
                  <a:extLst>
                    <a:ext uri="{FF2B5EF4-FFF2-40B4-BE49-F238E27FC236}">
                      <a16:creationId xmlns:a16="http://schemas.microsoft.com/office/drawing/2014/main" id="{EBFFAB1E-B9DA-4141-A041-11972BDBEC57}"/>
                    </a:ext>
                  </a:extLst>
                </p:cNvPr>
                <p:cNvSpPr txBox="1"/>
                <p:nvPr/>
              </p:nvSpPr>
              <p:spPr>
                <a:xfrm>
                  <a:off x="3631934" y="4844056"/>
                  <a:ext cx="535512" cy="207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encrypt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F3C8AAD7-ECB7-DD42-900C-BB8AF5A4EEB5}"/>
                  </a:ext>
                </a:extLst>
              </p:cNvPr>
              <p:cNvSpPr/>
              <p:nvPr/>
            </p:nvSpPr>
            <p:spPr>
              <a:xfrm>
                <a:off x="3857961" y="4998499"/>
                <a:ext cx="393403" cy="190273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803F822F-EB09-4841-864D-5B88EC3F0EBD}"/>
                </a:ext>
              </a:extLst>
            </p:cNvPr>
            <p:cNvGrpSpPr/>
            <p:nvPr/>
          </p:nvGrpSpPr>
          <p:grpSpPr>
            <a:xfrm>
              <a:off x="6584985" y="4775942"/>
              <a:ext cx="2224498" cy="576373"/>
              <a:chOff x="3690830" y="5656622"/>
              <a:chExt cx="1336402" cy="268029"/>
            </a:xfrm>
          </p:grpSpPr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EBD1D2BD-9277-B644-AA27-F1B0A7223E3B}"/>
                  </a:ext>
                </a:extLst>
              </p:cNvPr>
              <p:cNvSpPr/>
              <p:nvPr/>
            </p:nvSpPr>
            <p:spPr>
              <a:xfrm>
                <a:off x="3690830" y="5656622"/>
                <a:ext cx="1336402" cy="2680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55A7D0F8-839E-3B45-B426-E3EE5FBEB4D4}"/>
                  </a:ext>
                </a:extLst>
              </p:cNvPr>
              <p:cNvSpPr/>
              <p:nvPr/>
            </p:nvSpPr>
            <p:spPr>
              <a:xfrm>
                <a:off x="3728029" y="5692526"/>
                <a:ext cx="1243940" cy="190274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79E46073-594F-AC45-A63F-D0F936E28208}"/>
                  </a:ext>
                </a:extLst>
              </p:cNvPr>
              <p:cNvSpPr txBox="1"/>
              <p:nvPr/>
            </p:nvSpPr>
            <p:spPr>
              <a:xfrm>
                <a:off x="3722590" y="5683087"/>
                <a:ext cx="1258804" cy="214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UDP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64631E62-3A21-714F-9082-157DAA594C5D}"/>
                </a:ext>
              </a:extLst>
            </p:cNvPr>
            <p:cNvGrpSpPr/>
            <p:nvPr/>
          </p:nvGrpSpPr>
          <p:grpSpPr>
            <a:xfrm>
              <a:off x="9393371" y="4782486"/>
              <a:ext cx="2224498" cy="576373"/>
              <a:chOff x="3690830" y="5656622"/>
              <a:chExt cx="1336402" cy="268029"/>
            </a:xfrm>
          </p:grpSpPr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C405E8F4-991B-2443-9E2F-D9095A9F30FB}"/>
                  </a:ext>
                </a:extLst>
              </p:cNvPr>
              <p:cNvSpPr/>
              <p:nvPr/>
            </p:nvSpPr>
            <p:spPr>
              <a:xfrm>
                <a:off x="3690830" y="5656622"/>
                <a:ext cx="1336402" cy="2680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5BC25DB8-4264-1149-8D3F-62021F04E6D0}"/>
                  </a:ext>
                </a:extLst>
              </p:cNvPr>
              <p:cNvSpPr/>
              <p:nvPr/>
            </p:nvSpPr>
            <p:spPr>
              <a:xfrm>
                <a:off x="3728029" y="5692526"/>
                <a:ext cx="1243940" cy="190274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5" name="TextBox 384">
                <a:extLst>
                  <a:ext uri="{FF2B5EF4-FFF2-40B4-BE49-F238E27FC236}">
                    <a16:creationId xmlns:a16="http://schemas.microsoft.com/office/drawing/2014/main" id="{E615BC4C-981C-0149-8B66-79C13C37121F}"/>
                  </a:ext>
                </a:extLst>
              </p:cNvPr>
              <p:cNvSpPr txBox="1"/>
              <p:nvPr/>
            </p:nvSpPr>
            <p:spPr>
              <a:xfrm>
                <a:off x="3722590" y="5689783"/>
                <a:ext cx="1258804" cy="214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UDP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515DB57F-0D4B-6B48-B6BC-CF2EB3013043}"/>
                </a:ext>
              </a:extLst>
            </p:cNvPr>
            <p:cNvCxnSpPr/>
            <p:nvPr/>
          </p:nvCxnSpPr>
          <p:spPr>
            <a:xfrm>
              <a:off x="6637851" y="4424382"/>
              <a:ext cx="5029925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D8F95687-7CF8-EA4B-907F-32579687B97F}"/>
                </a:ext>
              </a:extLst>
            </p:cNvPr>
            <p:cNvSpPr/>
            <p:nvPr/>
          </p:nvSpPr>
          <p:spPr>
            <a:xfrm>
              <a:off x="9372262" y="1612419"/>
              <a:ext cx="2247142" cy="27264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72ED8D6A-7AE4-9F4A-89E2-82D67D92D2E9}"/>
                </a:ext>
              </a:extLst>
            </p:cNvPr>
            <p:cNvSpPr/>
            <p:nvPr/>
          </p:nvSpPr>
          <p:spPr>
            <a:xfrm>
              <a:off x="9461407" y="3812823"/>
              <a:ext cx="2070591" cy="409168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AFA7BA35-193B-1B4B-BFFC-BFF8A1B29D41}"/>
                </a:ext>
              </a:extLst>
            </p:cNvPr>
            <p:cNvSpPr txBox="1"/>
            <p:nvPr/>
          </p:nvSpPr>
          <p:spPr>
            <a:xfrm>
              <a:off x="9293090" y="3806783"/>
              <a:ext cx="2333805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QUIC 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ong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 Cont.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B1474ED0-3919-B64A-96AB-4FF1F7B00077}"/>
                </a:ext>
              </a:extLst>
            </p:cNvPr>
            <p:cNvGrpSpPr/>
            <p:nvPr/>
          </p:nvGrpSpPr>
          <p:grpSpPr>
            <a:xfrm>
              <a:off x="9348955" y="2858801"/>
              <a:ext cx="2147125" cy="968714"/>
              <a:chOff x="3786573" y="4781422"/>
              <a:chExt cx="1289919" cy="450478"/>
            </a:xfrm>
          </p:grpSpPr>
          <p:grpSp>
            <p:nvGrpSpPr>
              <p:cNvPr id="375" name="Group 374">
                <a:extLst>
                  <a:ext uri="{FF2B5EF4-FFF2-40B4-BE49-F238E27FC236}">
                    <a16:creationId xmlns:a16="http://schemas.microsoft.com/office/drawing/2014/main" id="{9818E9A5-A4E4-3446-B635-CFCF5897BFDE}"/>
                  </a:ext>
                </a:extLst>
              </p:cNvPr>
              <p:cNvGrpSpPr/>
              <p:nvPr/>
            </p:nvGrpSpPr>
            <p:grpSpPr>
              <a:xfrm>
                <a:off x="3786573" y="4781422"/>
                <a:ext cx="535512" cy="197065"/>
                <a:chOff x="3638004" y="4844056"/>
                <a:chExt cx="535512" cy="197065"/>
              </a:xfrm>
            </p:grpSpPr>
            <p:sp>
              <p:nvSpPr>
                <p:cNvPr id="381" name="Rectangle 380">
                  <a:extLst>
                    <a:ext uri="{FF2B5EF4-FFF2-40B4-BE49-F238E27FC236}">
                      <a16:creationId xmlns:a16="http://schemas.microsoft.com/office/drawing/2014/main" id="{26E56F5B-0FFF-334C-BE13-DACFF2EA6ABD}"/>
                    </a:ext>
                  </a:extLst>
                </p:cNvPr>
                <p:cNvSpPr/>
                <p:nvPr/>
              </p:nvSpPr>
              <p:spPr>
                <a:xfrm>
                  <a:off x="3705561" y="48460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82" name="TextBox 381">
                  <a:extLst>
                    <a:ext uri="{FF2B5EF4-FFF2-40B4-BE49-F238E27FC236}">
                      <a16:creationId xmlns:a16="http://schemas.microsoft.com/office/drawing/2014/main" id="{2D2CE644-7608-1E4F-82E8-95BA38A3F49A}"/>
                    </a:ext>
                  </a:extLst>
                </p:cNvPr>
                <p:cNvSpPr txBox="1"/>
                <p:nvPr/>
              </p:nvSpPr>
              <p:spPr>
                <a:xfrm>
                  <a:off x="3638004" y="4844056"/>
                  <a:ext cx="535512" cy="197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encrypt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ED37937D-DD91-964F-99D2-E63CC86233DF}"/>
                  </a:ext>
                </a:extLst>
              </p:cNvPr>
              <p:cNvGrpSpPr/>
              <p:nvPr/>
            </p:nvGrpSpPr>
            <p:grpSpPr>
              <a:xfrm>
                <a:off x="3856579" y="4996013"/>
                <a:ext cx="1219913" cy="235887"/>
                <a:chOff x="3856579" y="4996013"/>
                <a:chExt cx="1219913" cy="235887"/>
              </a:xfrm>
            </p:grpSpPr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39B46E54-EE11-C84C-8423-1A93842FE46E}"/>
                    </a:ext>
                  </a:extLst>
                </p:cNvPr>
                <p:cNvSpPr txBox="1"/>
                <p:nvPr/>
              </p:nvSpPr>
              <p:spPr>
                <a:xfrm>
                  <a:off x="3856579" y="4996392"/>
                  <a:ext cx="401776" cy="229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RDT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8" name="Rectangle 377">
                  <a:extLst>
                    <a:ext uri="{FF2B5EF4-FFF2-40B4-BE49-F238E27FC236}">
                      <a16:creationId xmlns:a16="http://schemas.microsoft.com/office/drawing/2014/main" id="{FCA82C8C-53C9-894A-BCB4-76091C2ACE02}"/>
                    </a:ext>
                  </a:extLst>
                </p:cNvPr>
                <p:cNvSpPr/>
                <p:nvPr/>
              </p:nvSpPr>
              <p:spPr>
                <a:xfrm>
                  <a:off x="3857961" y="49984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79" name="TextBox 378">
                  <a:extLst>
                    <a:ext uri="{FF2B5EF4-FFF2-40B4-BE49-F238E27FC236}">
                      <a16:creationId xmlns:a16="http://schemas.microsoft.com/office/drawing/2014/main" id="{F9BE178C-7DCC-E843-B9B1-42A1763F76F4}"/>
                    </a:ext>
                  </a:extLst>
                </p:cNvPr>
                <p:cNvSpPr txBox="1"/>
                <p:nvPr/>
              </p:nvSpPr>
              <p:spPr>
                <a:xfrm>
                  <a:off x="4263655" y="5002841"/>
                  <a:ext cx="401776" cy="229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RDT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0" name="TextBox 379">
                  <a:extLst>
                    <a:ext uri="{FF2B5EF4-FFF2-40B4-BE49-F238E27FC236}">
                      <a16:creationId xmlns:a16="http://schemas.microsoft.com/office/drawing/2014/main" id="{87957DEE-AA74-564C-B4AA-8D3329C4C861}"/>
                    </a:ext>
                  </a:extLst>
                </p:cNvPr>
                <p:cNvSpPr txBox="1"/>
                <p:nvPr/>
              </p:nvSpPr>
              <p:spPr>
                <a:xfrm>
                  <a:off x="4674716" y="4996013"/>
                  <a:ext cx="401776" cy="229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RDT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DC1DF91D-852F-CC4A-807C-18EF49FECF15}"/>
                </a:ext>
              </a:extLst>
            </p:cNvPr>
            <p:cNvGrpSpPr/>
            <p:nvPr/>
          </p:nvGrpSpPr>
          <p:grpSpPr>
            <a:xfrm>
              <a:off x="10033437" y="2849705"/>
              <a:ext cx="891382" cy="875971"/>
              <a:chOff x="3774433" y="4781422"/>
              <a:chExt cx="535512" cy="407350"/>
            </a:xfrm>
          </p:grpSpPr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60F3899C-16A5-2040-B8D3-B40BE3789B5F}"/>
                  </a:ext>
                </a:extLst>
              </p:cNvPr>
              <p:cNvGrpSpPr/>
              <p:nvPr/>
            </p:nvGrpSpPr>
            <p:grpSpPr>
              <a:xfrm>
                <a:off x="3774433" y="4781422"/>
                <a:ext cx="535512" cy="207083"/>
                <a:chOff x="3625864" y="4844056"/>
                <a:chExt cx="535512" cy="207083"/>
              </a:xfrm>
            </p:grpSpPr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23B0C62B-9CD8-C94C-880B-A38322BA5077}"/>
                    </a:ext>
                  </a:extLst>
                </p:cNvPr>
                <p:cNvSpPr/>
                <p:nvPr/>
              </p:nvSpPr>
              <p:spPr>
                <a:xfrm>
                  <a:off x="3705561" y="48460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0F2D4651-2D4B-5D43-8F4A-74780D8D5373}"/>
                    </a:ext>
                  </a:extLst>
                </p:cNvPr>
                <p:cNvSpPr txBox="1"/>
                <p:nvPr/>
              </p:nvSpPr>
              <p:spPr>
                <a:xfrm>
                  <a:off x="3625864" y="4844056"/>
                  <a:ext cx="535512" cy="207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encrypt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B35FF821-5DAB-EA49-B5AD-1FFF18CFD0D6}"/>
                  </a:ext>
                </a:extLst>
              </p:cNvPr>
              <p:cNvSpPr/>
              <p:nvPr/>
            </p:nvSpPr>
            <p:spPr>
              <a:xfrm>
                <a:off x="3857961" y="4998499"/>
                <a:ext cx="393403" cy="190273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C754F3A4-C128-D540-B52C-0C88F5DAA68B}"/>
                </a:ext>
              </a:extLst>
            </p:cNvPr>
            <p:cNvGrpSpPr/>
            <p:nvPr/>
          </p:nvGrpSpPr>
          <p:grpSpPr>
            <a:xfrm>
              <a:off x="10748230" y="2840608"/>
              <a:ext cx="891382" cy="875971"/>
              <a:chOff x="3780503" y="4781422"/>
              <a:chExt cx="535512" cy="407350"/>
            </a:xfrm>
          </p:grpSpPr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D10E593F-B966-A942-849B-BE0B9E4AEF39}"/>
                  </a:ext>
                </a:extLst>
              </p:cNvPr>
              <p:cNvGrpSpPr/>
              <p:nvPr/>
            </p:nvGrpSpPr>
            <p:grpSpPr>
              <a:xfrm>
                <a:off x="3780503" y="4781422"/>
                <a:ext cx="535512" cy="207083"/>
                <a:chOff x="3631934" y="4844056"/>
                <a:chExt cx="535512" cy="207083"/>
              </a:xfrm>
            </p:grpSpPr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3C0353BE-D06B-4A40-AA43-31B9BE3998C8}"/>
                    </a:ext>
                  </a:extLst>
                </p:cNvPr>
                <p:cNvSpPr/>
                <p:nvPr/>
              </p:nvSpPr>
              <p:spPr>
                <a:xfrm>
                  <a:off x="3705561" y="48460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2751D3CB-9102-AC4C-A0E0-C28B7C9AFCFF}"/>
                    </a:ext>
                  </a:extLst>
                </p:cNvPr>
                <p:cNvSpPr txBox="1"/>
                <p:nvPr/>
              </p:nvSpPr>
              <p:spPr>
                <a:xfrm>
                  <a:off x="3631934" y="4844056"/>
                  <a:ext cx="535512" cy="207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encrypt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2543EEC5-F35A-D442-BCBE-B3CB8C2C5909}"/>
                  </a:ext>
                </a:extLst>
              </p:cNvPr>
              <p:cNvSpPr/>
              <p:nvPr/>
            </p:nvSpPr>
            <p:spPr>
              <a:xfrm>
                <a:off x="3857961" y="4998499"/>
                <a:ext cx="393403" cy="190273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05" name="Freeform 404">
            <a:extLst>
              <a:ext uri="{FF2B5EF4-FFF2-40B4-BE49-F238E27FC236}">
                <a16:creationId xmlns:a16="http://schemas.microsoft.com/office/drawing/2014/main" id="{40C4075A-6AA6-EA45-A9F2-2E2640C5B049}"/>
              </a:ext>
            </a:extLst>
          </p:cNvPr>
          <p:cNvSpPr/>
          <p:nvPr/>
        </p:nvSpPr>
        <p:spPr>
          <a:xfrm>
            <a:off x="8348952" y="2170481"/>
            <a:ext cx="1435304" cy="3314700"/>
          </a:xfrm>
          <a:custGeom>
            <a:avLst/>
            <a:gdLst>
              <a:gd name="connsiteX0" fmla="*/ 0 w 1710813"/>
              <a:gd name="connsiteY0" fmla="*/ 376084 h 2824317"/>
              <a:gd name="connsiteX1" fmla="*/ 0 w 1710813"/>
              <a:gd name="connsiteY1" fmla="*/ 2824317 h 2824317"/>
              <a:gd name="connsiteX2" fmla="*/ 95865 w 1710813"/>
              <a:gd name="connsiteY2" fmla="*/ 2824317 h 2824317"/>
              <a:gd name="connsiteX3" fmla="*/ 1710813 w 1710813"/>
              <a:gd name="connsiteY3" fmla="*/ 2824317 h 2824317"/>
              <a:gd name="connsiteX4" fmla="*/ 1710813 w 1710813"/>
              <a:gd name="connsiteY4" fmla="*/ 2676833 h 2824317"/>
              <a:gd name="connsiteX5" fmla="*/ 1710813 w 1710813"/>
              <a:gd name="connsiteY5" fmla="*/ 0 h 2824317"/>
              <a:gd name="connsiteX6" fmla="*/ 1600200 w 1710813"/>
              <a:gd name="connsiteY6" fmla="*/ 0 h 2824317"/>
              <a:gd name="connsiteX7" fmla="*/ 1482213 w 1710813"/>
              <a:gd name="connsiteY7" fmla="*/ 29497 h 2824317"/>
              <a:gd name="connsiteX0" fmla="*/ 0 w 1710813"/>
              <a:gd name="connsiteY0" fmla="*/ 376084 h 2824317"/>
              <a:gd name="connsiteX1" fmla="*/ 0 w 1710813"/>
              <a:gd name="connsiteY1" fmla="*/ 2824317 h 2824317"/>
              <a:gd name="connsiteX2" fmla="*/ 95865 w 1710813"/>
              <a:gd name="connsiteY2" fmla="*/ 2824317 h 2824317"/>
              <a:gd name="connsiteX3" fmla="*/ 1710813 w 1710813"/>
              <a:gd name="connsiteY3" fmla="*/ 2824317 h 2824317"/>
              <a:gd name="connsiteX4" fmla="*/ 1710813 w 1710813"/>
              <a:gd name="connsiteY4" fmla="*/ 2676833 h 2824317"/>
              <a:gd name="connsiteX5" fmla="*/ 1710813 w 1710813"/>
              <a:gd name="connsiteY5" fmla="*/ 0 h 2824317"/>
              <a:gd name="connsiteX6" fmla="*/ 1600200 w 1710813"/>
              <a:gd name="connsiteY6" fmla="*/ 0 h 2824317"/>
              <a:gd name="connsiteX0" fmla="*/ 0 w 1710813"/>
              <a:gd name="connsiteY0" fmla="*/ 376084 h 2824317"/>
              <a:gd name="connsiteX1" fmla="*/ 0 w 1710813"/>
              <a:gd name="connsiteY1" fmla="*/ 2824317 h 2824317"/>
              <a:gd name="connsiteX2" fmla="*/ 95865 w 1710813"/>
              <a:gd name="connsiteY2" fmla="*/ 2824317 h 2824317"/>
              <a:gd name="connsiteX3" fmla="*/ 1710813 w 1710813"/>
              <a:gd name="connsiteY3" fmla="*/ 2824317 h 2824317"/>
              <a:gd name="connsiteX4" fmla="*/ 1710813 w 1710813"/>
              <a:gd name="connsiteY4" fmla="*/ 2676833 h 2824317"/>
              <a:gd name="connsiteX5" fmla="*/ 1710813 w 1710813"/>
              <a:gd name="connsiteY5" fmla="*/ 0 h 2824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0813" h="2824317">
                <a:moveTo>
                  <a:pt x="0" y="376084"/>
                </a:moveTo>
                <a:lnTo>
                  <a:pt x="0" y="2824317"/>
                </a:lnTo>
                <a:lnTo>
                  <a:pt x="95865" y="2824317"/>
                </a:lnTo>
                <a:lnTo>
                  <a:pt x="1710813" y="2824317"/>
                </a:lnTo>
                <a:lnTo>
                  <a:pt x="1710813" y="2676833"/>
                </a:lnTo>
                <a:lnTo>
                  <a:pt x="1710813" y="0"/>
                </a:lnTo>
              </a:path>
            </a:pathLst>
          </a:custGeom>
          <a:noFill/>
          <a:ln w="25400">
            <a:solidFill>
              <a:srgbClr val="0000A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6" name="Freeform 405">
            <a:extLst>
              <a:ext uri="{FF2B5EF4-FFF2-40B4-BE49-F238E27FC236}">
                <a16:creationId xmlns:a16="http://schemas.microsoft.com/office/drawing/2014/main" id="{987CB412-8308-D748-9394-292800F22809}"/>
              </a:ext>
            </a:extLst>
          </p:cNvPr>
          <p:cNvSpPr/>
          <p:nvPr/>
        </p:nvSpPr>
        <p:spPr>
          <a:xfrm>
            <a:off x="7544680" y="2246396"/>
            <a:ext cx="2790074" cy="3142699"/>
          </a:xfrm>
          <a:custGeom>
            <a:avLst/>
            <a:gdLst>
              <a:gd name="connsiteX0" fmla="*/ 0 w 2455606"/>
              <a:gd name="connsiteY0" fmla="*/ 176981 h 3008671"/>
              <a:gd name="connsiteX1" fmla="*/ 0 w 2455606"/>
              <a:gd name="connsiteY1" fmla="*/ 3008671 h 3008671"/>
              <a:gd name="connsiteX2" fmla="*/ 88490 w 2455606"/>
              <a:gd name="connsiteY2" fmla="*/ 3008671 h 3008671"/>
              <a:gd name="connsiteX3" fmla="*/ 2455606 w 2455606"/>
              <a:gd name="connsiteY3" fmla="*/ 3008671 h 3008671"/>
              <a:gd name="connsiteX4" fmla="*/ 2455606 w 2455606"/>
              <a:gd name="connsiteY4" fmla="*/ 0 h 3008671"/>
              <a:gd name="connsiteX5" fmla="*/ 2263877 w 2455606"/>
              <a:gd name="connsiteY5" fmla="*/ 0 h 3008671"/>
              <a:gd name="connsiteX6" fmla="*/ 2263877 w 2455606"/>
              <a:gd name="connsiteY6" fmla="*/ 0 h 3008671"/>
              <a:gd name="connsiteX0" fmla="*/ 0 w 2455606"/>
              <a:gd name="connsiteY0" fmla="*/ 176981 h 3008671"/>
              <a:gd name="connsiteX1" fmla="*/ 0 w 2455606"/>
              <a:gd name="connsiteY1" fmla="*/ 3008671 h 3008671"/>
              <a:gd name="connsiteX2" fmla="*/ 88490 w 2455606"/>
              <a:gd name="connsiteY2" fmla="*/ 3008671 h 3008671"/>
              <a:gd name="connsiteX3" fmla="*/ 2455606 w 2455606"/>
              <a:gd name="connsiteY3" fmla="*/ 3008671 h 3008671"/>
              <a:gd name="connsiteX4" fmla="*/ 2455606 w 2455606"/>
              <a:gd name="connsiteY4" fmla="*/ 0 h 3008671"/>
              <a:gd name="connsiteX5" fmla="*/ 2263877 w 2455606"/>
              <a:gd name="connsiteY5" fmla="*/ 0 h 3008671"/>
              <a:gd name="connsiteX0" fmla="*/ 0 w 2455606"/>
              <a:gd name="connsiteY0" fmla="*/ 176981 h 3008671"/>
              <a:gd name="connsiteX1" fmla="*/ 0 w 2455606"/>
              <a:gd name="connsiteY1" fmla="*/ 3008671 h 3008671"/>
              <a:gd name="connsiteX2" fmla="*/ 88490 w 2455606"/>
              <a:gd name="connsiteY2" fmla="*/ 3008671 h 3008671"/>
              <a:gd name="connsiteX3" fmla="*/ 2455606 w 2455606"/>
              <a:gd name="connsiteY3" fmla="*/ 3008671 h 3008671"/>
              <a:gd name="connsiteX4" fmla="*/ 2455606 w 2455606"/>
              <a:gd name="connsiteY4" fmla="*/ 0 h 3008671"/>
              <a:gd name="connsiteX0" fmla="*/ 0 w 2455606"/>
              <a:gd name="connsiteY0" fmla="*/ 0 h 2831690"/>
              <a:gd name="connsiteX1" fmla="*/ 0 w 2455606"/>
              <a:gd name="connsiteY1" fmla="*/ 2831690 h 2831690"/>
              <a:gd name="connsiteX2" fmla="*/ 88490 w 2455606"/>
              <a:gd name="connsiteY2" fmla="*/ 2831690 h 2831690"/>
              <a:gd name="connsiteX3" fmla="*/ 2455606 w 2455606"/>
              <a:gd name="connsiteY3" fmla="*/ 2831690 h 2831690"/>
              <a:gd name="connsiteX4" fmla="*/ 2455606 w 2455606"/>
              <a:gd name="connsiteY4" fmla="*/ 1755057 h 2831690"/>
              <a:gd name="connsiteX0" fmla="*/ 0 w 2455606"/>
              <a:gd name="connsiteY0" fmla="*/ 0 h 2831690"/>
              <a:gd name="connsiteX1" fmla="*/ 0 w 2455606"/>
              <a:gd name="connsiteY1" fmla="*/ 2831690 h 2831690"/>
              <a:gd name="connsiteX2" fmla="*/ 88490 w 2455606"/>
              <a:gd name="connsiteY2" fmla="*/ 2831690 h 2831690"/>
              <a:gd name="connsiteX3" fmla="*/ 2455606 w 2455606"/>
              <a:gd name="connsiteY3" fmla="*/ 2831690 h 2831690"/>
              <a:gd name="connsiteX4" fmla="*/ 2426633 w 2455606"/>
              <a:gd name="connsiteY4" fmla="*/ 1187695 h 2831690"/>
              <a:gd name="connsiteX0" fmla="*/ 0 w 2473320"/>
              <a:gd name="connsiteY0" fmla="*/ 0 h 2831690"/>
              <a:gd name="connsiteX1" fmla="*/ 0 w 2473320"/>
              <a:gd name="connsiteY1" fmla="*/ 2831690 h 2831690"/>
              <a:gd name="connsiteX2" fmla="*/ 88490 w 2473320"/>
              <a:gd name="connsiteY2" fmla="*/ 2831690 h 2831690"/>
              <a:gd name="connsiteX3" fmla="*/ 2455606 w 2473320"/>
              <a:gd name="connsiteY3" fmla="*/ 2831690 h 2831690"/>
              <a:gd name="connsiteX4" fmla="*/ 2473320 w 2473320"/>
              <a:gd name="connsiteY4" fmla="*/ 1192031 h 2831690"/>
              <a:gd name="connsiteX0" fmla="*/ 0 w 2460587"/>
              <a:gd name="connsiteY0" fmla="*/ 0 h 2831690"/>
              <a:gd name="connsiteX1" fmla="*/ 0 w 2460587"/>
              <a:gd name="connsiteY1" fmla="*/ 2831690 h 2831690"/>
              <a:gd name="connsiteX2" fmla="*/ 88490 w 2460587"/>
              <a:gd name="connsiteY2" fmla="*/ 2831690 h 2831690"/>
              <a:gd name="connsiteX3" fmla="*/ 2455606 w 2460587"/>
              <a:gd name="connsiteY3" fmla="*/ 2831690 h 2831690"/>
              <a:gd name="connsiteX4" fmla="*/ 2460587 w 2460587"/>
              <a:gd name="connsiteY4" fmla="*/ 1205040 h 2831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0587" h="2831690">
                <a:moveTo>
                  <a:pt x="0" y="0"/>
                </a:moveTo>
                <a:lnTo>
                  <a:pt x="0" y="2831690"/>
                </a:lnTo>
                <a:lnTo>
                  <a:pt x="88490" y="2831690"/>
                </a:lnTo>
                <a:lnTo>
                  <a:pt x="2455606" y="2831690"/>
                </a:lnTo>
                <a:cubicBezTo>
                  <a:pt x="2457266" y="2289473"/>
                  <a:pt x="2458927" y="1747257"/>
                  <a:pt x="2460587" y="1205040"/>
                </a:cubicBezTo>
              </a:path>
            </a:pathLst>
          </a:custGeom>
          <a:noFill/>
          <a:ln w="25400">
            <a:solidFill>
              <a:srgbClr val="0000A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7" name="Freeform 406">
            <a:extLst>
              <a:ext uri="{FF2B5EF4-FFF2-40B4-BE49-F238E27FC236}">
                <a16:creationId xmlns:a16="http://schemas.microsoft.com/office/drawing/2014/main" id="{1C1B5B0F-521F-2E45-9FAB-870C29A70C36}"/>
              </a:ext>
            </a:extLst>
          </p:cNvPr>
          <p:cNvSpPr/>
          <p:nvPr/>
        </p:nvSpPr>
        <p:spPr>
          <a:xfrm>
            <a:off x="7766311" y="3553748"/>
            <a:ext cx="2615553" cy="1938327"/>
          </a:xfrm>
          <a:custGeom>
            <a:avLst/>
            <a:gdLst>
              <a:gd name="connsiteX0" fmla="*/ 2558845 w 2558845"/>
              <a:gd name="connsiteY0" fmla="*/ 0 h 1091381"/>
              <a:gd name="connsiteX1" fmla="*/ 2558845 w 2558845"/>
              <a:gd name="connsiteY1" fmla="*/ 1091381 h 1091381"/>
              <a:gd name="connsiteX2" fmla="*/ 2485103 w 2558845"/>
              <a:gd name="connsiteY2" fmla="*/ 1091381 h 1091381"/>
              <a:gd name="connsiteX3" fmla="*/ 0 w 2558845"/>
              <a:gd name="connsiteY3" fmla="*/ 1091381 h 1091381"/>
              <a:gd name="connsiteX4" fmla="*/ 0 w 2558845"/>
              <a:gd name="connsiteY4" fmla="*/ 582562 h 1091381"/>
              <a:gd name="connsiteX5" fmla="*/ 0 w 2558845"/>
              <a:gd name="connsiteY5" fmla="*/ 14749 h 1091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8845" h="1091381">
                <a:moveTo>
                  <a:pt x="2558845" y="0"/>
                </a:moveTo>
                <a:lnTo>
                  <a:pt x="2558845" y="1091381"/>
                </a:lnTo>
                <a:lnTo>
                  <a:pt x="2485103" y="1091381"/>
                </a:lnTo>
                <a:lnTo>
                  <a:pt x="0" y="1091381"/>
                </a:lnTo>
                <a:lnTo>
                  <a:pt x="0" y="582562"/>
                </a:lnTo>
                <a:lnTo>
                  <a:pt x="0" y="14749"/>
                </a:lnTo>
              </a:path>
            </a:pathLst>
          </a:custGeom>
          <a:noFill/>
          <a:ln w="254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6382F978-AC8E-C040-99D9-CA9B8E31521E}"/>
              </a:ext>
            </a:extLst>
          </p:cNvPr>
          <p:cNvSpPr txBox="1"/>
          <p:nvPr/>
        </p:nvSpPr>
        <p:spPr>
          <a:xfrm>
            <a:off x="10145437" y="3362319"/>
            <a:ext cx="6384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error!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9" name="Freeform 408">
            <a:extLst>
              <a:ext uri="{FF2B5EF4-FFF2-40B4-BE49-F238E27FC236}">
                <a16:creationId xmlns:a16="http://schemas.microsoft.com/office/drawing/2014/main" id="{1A908A7F-3066-AE4D-AF51-C9A804B6CE7D}"/>
              </a:ext>
            </a:extLst>
          </p:cNvPr>
          <p:cNvSpPr/>
          <p:nvPr/>
        </p:nvSpPr>
        <p:spPr>
          <a:xfrm>
            <a:off x="7650449" y="2146221"/>
            <a:ext cx="2613793" cy="3263616"/>
          </a:xfrm>
          <a:custGeom>
            <a:avLst/>
            <a:gdLst>
              <a:gd name="connsiteX0" fmla="*/ 0 w 2573594"/>
              <a:gd name="connsiteY0" fmla="*/ 1976284 h 3023419"/>
              <a:gd name="connsiteX1" fmla="*/ 0 w 2573594"/>
              <a:gd name="connsiteY1" fmla="*/ 3023419 h 3023419"/>
              <a:gd name="connsiteX2" fmla="*/ 2573594 w 2573594"/>
              <a:gd name="connsiteY2" fmla="*/ 3023419 h 3023419"/>
              <a:gd name="connsiteX3" fmla="*/ 2573594 w 2573594"/>
              <a:gd name="connsiteY3" fmla="*/ 0 h 3023419"/>
              <a:gd name="connsiteX4" fmla="*/ 2470355 w 2573594"/>
              <a:gd name="connsiteY4" fmla="*/ 0 h 3023419"/>
              <a:gd name="connsiteX5" fmla="*/ 2470355 w 2573594"/>
              <a:gd name="connsiteY5" fmla="*/ 0 h 3023419"/>
              <a:gd name="connsiteX0" fmla="*/ 0 w 2573594"/>
              <a:gd name="connsiteY0" fmla="*/ 1976284 h 3023419"/>
              <a:gd name="connsiteX1" fmla="*/ 0 w 2573594"/>
              <a:gd name="connsiteY1" fmla="*/ 3023419 h 3023419"/>
              <a:gd name="connsiteX2" fmla="*/ 2573594 w 2573594"/>
              <a:gd name="connsiteY2" fmla="*/ 3023419 h 3023419"/>
              <a:gd name="connsiteX3" fmla="*/ 2573594 w 2573594"/>
              <a:gd name="connsiteY3" fmla="*/ 0 h 3023419"/>
              <a:gd name="connsiteX4" fmla="*/ 2470355 w 2573594"/>
              <a:gd name="connsiteY4" fmla="*/ 0 h 3023419"/>
              <a:gd name="connsiteX0" fmla="*/ 0 w 2573594"/>
              <a:gd name="connsiteY0" fmla="*/ 1976284 h 3023419"/>
              <a:gd name="connsiteX1" fmla="*/ 0 w 2573594"/>
              <a:gd name="connsiteY1" fmla="*/ 3023419 h 3023419"/>
              <a:gd name="connsiteX2" fmla="*/ 2573594 w 2573594"/>
              <a:gd name="connsiteY2" fmla="*/ 3023419 h 3023419"/>
              <a:gd name="connsiteX3" fmla="*/ 2573594 w 2573594"/>
              <a:gd name="connsiteY3" fmla="*/ 0 h 3023419"/>
              <a:gd name="connsiteX0" fmla="*/ 0 w 2600836"/>
              <a:gd name="connsiteY0" fmla="*/ 1541913 h 2589048"/>
              <a:gd name="connsiteX1" fmla="*/ 0 w 2600836"/>
              <a:gd name="connsiteY1" fmla="*/ 2589048 h 2589048"/>
              <a:gd name="connsiteX2" fmla="*/ 2573594 w 2600836"/>
              <a:gd name="connsiteY2" fmla="*/ 2589048 h 2589048"/>
              <a:gd name="connsiteX3" fmla="*/ 2600836 w 2600836"/>
              <a:gd name="connsiteY3" fmla="*/ 0 h 2589048"/>
              <a:gd name="connsiteX0" fmla="*/ 23944 w 2600836"/>
              <a:gd name="connsiteY0" fmla="*/ 919596 h 2589048"/>
              <a:gd name="connsiteX1" fmla="*/ 0 w 2600836"/>
              <a:gd name="connsiteY1" fmla="*/ 2589048 h 2589048"/>
              <a:gd name="connsiteX2" fmla="*/ 2573594 w 2600836"/>
              <a:gd name="connsiteY2" fmla="*/ 2589048 h 2589048"/>
              <a:gd name="connsiteX3" fmla="*/ 2600836 w 2600836"/>
              <a:gd name="connsiteY3" fmla="*/ 0 h 2589048"/>
              <a:gd name="connsiteX0" fmla="*/ 23944 w 2600836"/>
              <a:gd name="connsiteY0" fmla="*/ 1037950 h 2589048"/>
              <a:gd name="connsiteX1" fmla="*/ 0 w 2600836"/>
              <a:gd name="connsiteY1" fmla="*/ 2589048 h 2589048"/>
              <a:gd name="connsiteX2" fmla="*/ 2573594 w 2600836"/>
              <a:gd name="connsiteY2" fmla="*/ 2589048 h 2589048"/>
              <a:gd name="connsiteX3" fmla="*/ 2600836 w 2600836"/>
              <a:gd name="connsiteY3" fmla="*/ 0 h 2589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836" h="2589048">
                <a:moveTo>
                  <a:pt x="23944" y="1037950"/>
                </a:moveTo>
                <a:lnTo>
                  <a:pt x="0" y="2589048"/>
                </a:lnTo>
                <a:lnTo>
                  <a:pt x="2573594" y="2589048"/>
                </a:lnTo>
                <a:lnTo>
                  <a:pt x="2600836" y="0"/>
                </a:lnTo>
              </a:path>
            </a:pathLst>
          </a:custGeom>
          <a:noFill/>
          <a:ln w="25400">
            <a:solidFill>
              <a:srgbClr val="0000A3"/>
            </a:solidFill>
            <a:headEnd type="none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" name="Freeform 409">
            <a:extLst>
              <a:ext uri="{FF2B5EF4-FFF2-40B4-BE49-F238E27FC236}">
                <a16:creationId xmlns:a16="http://schemas.microsoft.com/office/drawing/2014/main" id="{83931E98-1B7D-384B-BFEB-FCDFE65078EF}"/>
              </a:ext>
            </a:extLst>
          </p:cNvPr>
          <p:cNvSpPr/>
          <p:nvPr/>
        </p:nvSpPr>
        <p:spPr>
          <a:xfrm>
            <a:off x="6974900" y="2171905"/>
            <a:ext cx="4169952" cy="3314700"/>
          </a:xfrm>
          <a:custGeom>
            <a:avLst/>
            <a:gdLst>
              <a:gd name="connsiteX0" fmla="*/ 0 w 3188970"/>
              <a:gd name="connsiteY0" fmla="*/ 0 h 3314700"/>
              <a:gd name="connsiteX1" fmla="*/ 0 w 3188970"/>
              <a:gd name="connsiteY1" fmla="*/ 3314700 h 3314700"/>
              <a:gd name="connsiteX2" fmla="*/ 3188970 w 3188970"/>
              <a:gd name="connsiteY2" fmla="*/ 3314700 h 3314700"/>
              <a:gd name="connsiteX3" fmla="*/ 3188970 w 3188970"/>
              <a:gd name="connsiteY3" fmla="*/ 11430 h 3314700"/>
              <a:gd name="connsiteX4" fmla="*/ 3188970 w 3188970"/>
              <a:gd name="connsiteY4" fmla="*/ 1143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8970" h="3314700">
                <a:moveTo>
                  <a:pt x="0" y="0"/>
                </a:moveTo>
                <a:lnTo>
                  <a:pt x="0" y="3314700"/>
                </a:lnTo>
                <a:lnTo>
                  <a:pt x="3188970" y="3314700"/>
                </a:lnTo>
                <a:lnTo>
                  <a:pt x="3188970" y="11430"/>
                </a:lnTo>
                <a:lnTo>
                  <a:pt x="3188970" y="11430"/>
                </a:lnTo>
              </a:path>
            </a:pathLst>
          </a:custGeom>
          <a:noFill/>
          <a:ln w="25400">
            <a:solidFill>
              <a:srgbClr val="0000A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36C3A314-2D9A-404F-8230-A4A467D0C32C}"/>
              </a:ext>
            </a:extLst>
          </p:cNvPr>
          <p:cNvGrpSpPr/>
          <p:nvPr/>
        </p:nvGrpSpPr>
        <p:grpSpPr>
          <a:xfrm>
            <a:off x="6503169" y="1768807"/>
            <a:ext cx="1028924" cy="463979"/>
            <a:chOff x="1247868" y="1815620"/>
            <a:chExt cx="1028924" cy="463979"/>
          </a:xfrm>
        </p:grpSpPr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5671867B-859D-D44F-97AD-9DEBB99183D8}"/>
                </a:ext>
              </a:extLst>
            </p:cNvPr>
            <p:cNvSpPr/>
            <p:nvPr/>
          </p:nvSpPr>
          <p:spPr>
            <a:xfrm>
              <a:off x="1428787" y="1815620"/>
              <a:ext cx="686928" cy="4399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CE7F9D86-BEAA-3A46-901A-86C3624ABB9F}"/>
                </a:ext>
              </a:extLst>
            </p:cNvPr>
            <p:cNvSpPr txBox="1"/>
            <p:nvPr/>
          </p:nvSpPr>
          <p:spPr>
            <a:xfrm>
              <a:off x="1247868" y="1838324"/>
              <a:ext cx="1028924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 </a:t>
              </a:r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E914C06D-67B1-A64E-A9BE-B28271EAC851}"/>
              </a:ext>
            </a:extLst>
          </p:cNvPr>
          <p:cNvGrpSpPr/>
          <p:nvPr/>
        </p:nvGrpSpPr>
        <p:grpSpPr>
          <a:xfrm>
            <a:off x="7197108" y="1926223"/>
            <a:ext cx="1028924" cy="463979"/>
            <a:chOff x="1549462" y="2216434"/>
            <a:chExt cx="1028924" cy="463979"/>
          </a:xfrm>
        </p:grpSpPr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B14EC4F3-1B7C-8A48-B61B-F7E8DF5936C1}"/>
                </a:ext>
              </a:extLst>
            </p:cNvPr>
            <p:cNvSpPr/>
            <p:nvPr/>
          </p:nvSpPr>
          <p:spPr>
            <a:xfrm>
              <a:off x="1709684" y="2216434"/>
              <a:ext cx="686928" cy="4399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F6AD70F9-6580-8941-A480-DF49A1C6870C}"/>
                </a:ext>
              </a:extLst>
            </p:cNvPr>
            <p:cNvSpPr txBox="1"/>
            <p:nvPr/>
          </p:nvSpPr>
          <p:spPr>
            <a:xfrm>
              <a:off x="1549462" y="2239138"/>
              <a:ext cx="1028924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 </a:t>
              </a:r>
            </a:p>
          </p:txBody>
        </p:sp>
      </p:grp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E7FCC604-228D-1D45-BECA-84FEB1D75032}"/>
              </a:ext>
            </a:extLst>
          </p:cNvPr>
          <p:cNvGrpSpPr/>
          <p:nvPr/>
        </p:nvGrpSpPr>
        <p:grpSpPr>
          <a:xfrm>
            <a:off x="7867432" y="2206258"/>
            <a:ext cx="1028924" cy="463397"/>
            <a:chOff x="1830370" y="2617249"/>
            <a:chExt cx="1028924" cy="463397"/>
          </a:xfrm>
        </p:grpSpPr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F5BA8F89-946C-8040-B6D8-FD2E7F66B322}"/>
                </a:ext>
              </a:extLst>
            </p:cNvPr>
            <p:cNvSpPr/>
            <p:nvPr/>
          </p:nvSpPr>
          <p:spPr>
            <a:xfrm>
              <a:off x="1990582" y="2617249"/>
              <a:ext cx="686928" cy="4399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3E5DFF80-8F1D-7942-879B-1271422CB279}"/>
                </a:ext>
              </a:extLst>
            </p:cNvPr>
            <p:cNvSpPr txBox="1"/>
            <p:nvPr/>
          </p:nvSpPr>
          <p:spPr>
            <a:xfrm>
              <a:off x="1830370" y="2639371"/>
              <a:ext cx="1028924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 </a:t>
              </a:r>
            </a:p>
          </p:txBody>
        </p:sp>
      </p:grpSp>
      <p:grpSp>
        <p:nvGrpSpPr>
          <p:cNvPr id="420" name="Group 321">
            <a:extLst>
              <a:ext uri="{FF2B5EF4-FFF2-40B4-BE49-F238E27FC236}">
                <a16:creationId xmlns:a16="http://schemas.microsoft.com/office/drawing/2014/main" id="{5FD4065E-D520-324B-BAF7-C767ACB19696}"/>
              </a:ext>
            </a:extLst>
          </p:cNvPr>
          <p:cNvGrpSpPr>
            <a:grpSpLocks/>
          </p:cNvGrpSpPr>
          <p:nvPr/>
        </p:nvGrpSpPr>
        <p:grpSpPr bwMode="auto">
          <a:xfrm>
            <a:off x="11407734" y="1304127"/>
            <a:ext cx="310294" cy="628857"/>
            <a:chOff x="4140" y="429"/>
            <a:chExt cx="1425" cy="2396"/>
          </a:xfrm>
        </p:grpSpPr>
        <p:sp>
          <p:nvSpPr>
            <p:cNvPr id="421" name="Freeform 322">
              <a:extLst>
                <a:ext uri="{FF2B5EF4-FFF2-40B4-BE49-F238E27FC236}">
                  <a16:creationId xmlns:a16="http://schemas.microsoft.com/office/drawing/2014/main" id="{D02ABE43-5E13-B145-B94C-C58F3DCAF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2" name="Rectangle 323">
              <a:extLst>
                <a:ext uri="{FF2B5EF4-FFF2-40B4-BE49-F238E27FC236}">
                  <a16:creationId xmlns:a16="http://schemas.microsoft.com/office/drawing/2014/main" id="{F00FC15D-81DF-154E-B346-A02E5BB09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3" name="Freeform 324">
              <a:extLst>
                <a:ext uri="{FF2B5EF4-FFF2-40B4-BE49-F238E27FC236}">
                  <a16:creationId xmlns:a16="http://schemas.microsoft.com/office/drawing/2014/main" id="{9EDC6DEA-1800-2242-A41B-64290BDE5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4" name="Freeform 325">
              <a:extLst>
                <a:ext uri="{FF2B5EF4-FFF2-40B4-BE49-F238E27FC236}">
                  <a16:creationId xmlns:a16="http://schemas.microsoft.com/office/drawing/2014/main" id="{6B645393-CB08-CD45-A32C-E0CAB8B28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5" name="Rectangle 326">
              <a:extLst>
                <a:ext uri="{FF2B5EF4-FFF2-40B4-BE49-F238E27FC236}">
                  <a16:creationId xmlns:a16="http://schemas.microsoft.com/office/drawing/2014/main" id="{F7D8C71F-1046-024C-AFCA-5D7EEA3C2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26" name="Group 327">
              <a:extLst>
                <a:ext uri="{FF2B5EF4-FFF2-40B4-BE49-F238E27FC236}">
                  <a16:creationId xmlns:a16="http://schemas.microsoft.com/office/drawing/2014/main" id="{71E1A54C-6480-8348-BEDE-47CF3F7265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" name="AutoShape 328">
                <a:extLst>
                  <a:ext uri="{FF2B5EF4-FFF2-40B4-BE49-F238E27FC236}">
                    <a16:creationId xmlns:a16="http://schemas.microsoft.com/office/drawing/2014/main" id="{499DC40C-0B22-A74B-B40C-9CA5C80CE8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52" name="AutoShape 329">
                <a:extLst>
                  <a:ext uri="{FF2B5EF4-FFF2-40B4-BE49-F238E27FC236}">
                    <a16:creationId xmlns:a16="http://schemas.microsoft.com/office/drawing/2014/main" id="{E345CCF7-1B7A-214C-B2E5-1D945CD504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7" name="Rectangle 330">
              <a:extLst>
                <a:ext uri="{FF2B5EF4-FFF2-40B4-BE49-F238E27FC236}">
                  <a16:creationId xmlns:a16="http://schemas.microsoft.com/office/drawing/2014/main" id="{146B9F29-5633-F44E-82CA-96A9C1187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28" name="Group 331">
              <a:extLst>
                <a:ext uri="{FF2B5EF4-FFF2-40B4-BE49-F238E27FC236}">
                  <a16:creationId xmlns:a16="http://schemas.microsoft.com/office/drawing/2014/main" id="{B7B31D54-997E-CA40-BC79-A8CA378288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49" name="AutoShape 332">
                <a:extLst>
                  <a:ext uri="{FF2B5EF4-FFF2-40B4-BE49-F238E27FC236}">
                    <a16:creationId xmlns:a16="http://schemas.microsoft.com/office/drawing/2014/main" id="{8C8F59CE-49E8-E249-A804-53F0926B43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50" name="AutoShape 333">
                <a:extLst>
                  <a:ext uri="{FF2B5EF4-FFF2-40B4-BE49-F238E27FC236}">
                    <a16:creationId xmlns:a16="http://schemas.microsoft.com/office/drawing/2014/main" id="{BBE3D6CA-D2D7-D04E-A7C9-17034A82A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9" name="Rectangle 334">
              <a:extLst>
                <a:ext uri="{FF2B5EF4-FFF2-40B4-BE49-F238E27FC236}">
                  <a16:creationId xmlns:a16="http://schemas.microsoft.com/office/drawing/2014/main" id="{EC90A815-552D-4643-8F79-4FC5339A1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0" name="Rectangle 335">
              <a:extLst>
                <a:ext uri="{FF2B5EF4-FFF2-40B4-BE49-F238E27FC236}">
                  <a16:creationId xmlns:a16="http://schemas.microsoft.com/office/drawing/2014/main" id="{9CEC9C5F-C4BB-F140-BE33-0423C8F6D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31" name="Group 336">
              <a:extLst>
                <a:ext uri="{FF2B5EF4-FFF2-40B4-BE49-F238E27FC236}">
                  <a16:creationId xmlns:a16="http://schemas.microsoft.com/office/drawing/2014/main" id="{3461EF9B-32EC-A841-8B84-3BD9B04235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47" name="AutoShape 337">
                <a:extLst>
                  <a:ext uri="{FF2B5EF4-FFF2-40B4-BE49-F238E27FC236}">
                    <a16:creationId xmlns:a16="http://schemas.microsoft.com/office/drawing/2014/main" id="{C12DA0B9-D020-804A-AA6F-04BFE4063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8" name="AutoShape 338">
                <a:extLst>
                  <a:ext uri="{FF2B5EF4-FFF2-40B4-BE49-F238E27FC236}">
                    <a16:creationId xmlns:a16="http://schemas.microsoft.com/office/drawing/2014/main" id="{C7E49889-8F0A-DB4C-804B-5F65562052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32" name="Freeform 339">
              <a:extLst>
                <a:ext uri="{FF2B5EF4-FFF2-40B4-BE49-F238E27FC236}">
                  <a16:creationId xmlns:a16="http://schemas.microsoft.com/office/drawing/2014/main" id="{5FC72E88-8F0F-D449-8C9F-591DBC274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3" name="Group 340">
              <a:extLst>
                <a:ext uri="{FF2B5EF4-FFF2-40B4-BE49-F238E27FC236}">
                  <a16:creationId xmlns:a16="http://schemas.microsoft.com/office/drawing/2014/main" id="{045EBA76-D01F-8941-9285-C8C91C04FB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5" name="AutoShape 341">
                <a:extLst>
                  <a:ext uri="{FF2B5EF4-FFF2-40B4-BE49-F238E27FC236}">
                    <a16:creationId xmlns:a16="http://schemas.microsoft.com/office/drawing/2014/main" id="{B377F46C-FFD2-7B48-A9D2-A406500D8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6" name="AutoShape 342">
                <a:extLst>
                  <a:ext uri="{FF2B5EF4-FFF2-40B4-BE49-F238E27FC236}">
                    <a16:creationId xmlns:a16="http://schemas.microsoft.com/office/drawing/2014/main" id="{4C238E3E-1AE0-DB4B-8BC0-5FE11657A0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34" name="Rectangle 343">
              <a:extLst>
                <a:ext uri="{FF2B5EF4-FFF2-40B4-BE49-F238E27FC236}">
                  <a16:creationId xmlns:a16="http://schemas.microsoft.com/office/drawing/2014/main" id="{2550FBFE-80A0-0440-AA53-2A10199F3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5" name="Freeform 344">
              <a:extLst>
                <a:ext uri="{FF2B5EF4-FFF2-40B4-BE49-F238E27FC236}">
                  <a16:creationId xmlns:a16="http://schemas.microsoft.com/office/drawing/2014/main" id="{4ACF36E5-3FF3-D54D-842F-B34C0B494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6" name="Freeform 345">
              <a:extLst>
                <a:ext uri="{FF2B5EF4-FFF2-40B4-BE49-F238E27FC236}">
                  <a16:creationId xmlns:a16="http://schemas.microsoft.com/office/drawing/2014/main" id="{677DD9DB-1C50-5144-A75B-2C54D04E4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7" name="Oval 346">
              <a:extLst>
                <a:ext uri="{FF2B5EF4-FFF2-40B4-BE49-F238E27FC236}">
                  <a16:creationId xmlns:a16="http://schemas.microsoft.com/office/drawing/2014/main" id="{7A51BDE6-2CBD-634E-8BA1-3B98F2048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8" name="Freeform 347">
              <a:extLst>
                <a:ext uri="{FF2B5EF4-FFF2-40B4-BE49-F238E27FC236}">
                  <a16:creationId xmlns:a16="http://schemas.microsoft.com/office/drawing/2014/main" id="{7D5A8A37-1408-354B-AB05-01EE1797F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9" name="AutoShape 348">
              <a:extLst>
                <a:ext uri="{FF2B5EF4-FFF2-40B4-BE49-F238E27FC236}">
                  <a16:creationId xmlns:a16="http://schemas.microsoft.com/office/drawing/2014/main" id="{E5DF964A-0F54-B147-8EDB-9A8E306E9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0" name="AutoShape 349">
              <a:extLst>
                <a:ext uri="{FF2B5EF4-FFF2-40B4-BE49-F238E27FC236}">
                  <a16:creationId xmlns:a16="http://schemas.microsoft.com/office/drawing/2014/main" id="{8AC60531-C23D-0240-A9A0-DB95795EA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1" name="Oval 350">
              <a:extLst>
                <a:ext uri="{FF2B5EF4-FFF2-40B4-BE49-F238E27FC236}">
                  <a16:creationId xmlns:a16="http://schemas.microsoft.com/office/drawing/2014/main" id="{3E998E4F-8E38-A84F-90F7-8B06484DB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2" name="Oval 351">
              <a:extLst>
                <a:ext uri="{FF2B5EF4-FFF2-40B4-BE49-F238E27FC236}">
                  <a16:creationId xmlns:a16="http://schemas.microsoft.com/office/drawing/2014/main" id="{59929D9F-6548-8746-BB4A-A2AD4FB57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43" name="Oval 352">
              <a:extLst>
                <a:ext uri="{FF2B5EF4-FFF2-40B4-BE49-F238E27FC236}">
                  <a16:creationId xmlns:a16="http://schemas.microsoft.com/office/drawing/2014/main" id="{B13D434C-5D59-2048-828B-12A6C9D4C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4" name="Rectangle 353">
              <a:extLst>
                <a:ext uri="{FF2B5EF4-FFF2-40B4-BE49-F238E27FC236}">
                  <a16:creationId xmlns:a16="http://schemas.microsoft.com/office/drawing/2014/main" id="{82DE1C84-4210-9D4D-8FC7-AF51CD380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53" name="Group 354">
            <a:extLst>
              <a:ext uri="{FF2B5EF4-FFF2-40B4-BE49-F238E27FC236}">
                <a16:creationId xmlns:a16="http://schemas.microsoft.com/office/drawing/2014/main" id="{A7760296-0E60-8845-9D47-C2BE6019E53E}"/>
              </a:ext>
            </a:extLst>
          </p:cNvPr>
          <p:cNvGrpSpPr>
            <a:grpSpLocks/>
          </p:cNvGrpSpPr>
          <p:nvPr/>
        </p:nvGrpSpPr>
        <p:grpSpPr bwMode="auto">
          <a:xfrm>
            <a:off x="6313356" y="1297050"/>
            <a:ext cx="525462" cy="434975"/>
            <a:chOff x="-44" y="1473"/>
            <a:chExt cx="981" cy="1105"/>
          </a:xfrm>
        </p:grpSpPr>
        <p:pic>
          <p:nvPicPr>
            <p:cNvPr id="454" name="Picture 355" descr="desktop_computer_stylized_medium">
              <a:extLst>
                <a:ext uri="{FF2B5EF4-FFF2-40B4-BE49-F238E27FC236}">
                  <a16:creationId xmlns:a16="http://schemas.microsoft.com/office/drawing/2014/main" id="{A81B710C-1F80-EE43-B9CC-378DDAF643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5" name="Freeform 356">
              <a:extLst>
                <a:ext uri="{FF2B5EF4-FFF2-40B4-BE49-F238E27FC236}">
                  <a16:creationId xmlns:a16="http://schemas.microsoft.com/office/drawing/2014/main" id="{BAB7562D-9764-424D-A631-C35354FE35B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5E2627F-105E-9C4B-8EF1-85CC04C8EABE}"/>
              </a:ext>
            </a:extLst>
          </p:cNvPr>
          <p:cNvSpPr/>
          <p:nvPr/>
        </p:nvSpPr>
        <p:spPr>
          <a:xfrm>
            <a:off x="6083300" y="1130300"/>
            <a:ext cx="5981700" cy="542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841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-0.00579 C -0.00378 0.12338 -0.00365 0.25231 -0.00339 0.38125 L 0.13737 0.3838 C 0.1375 0.22755 0.13789 0.12685 0.13815 -0.02894 " pathEditMode="relative" rAng="0" ptsTypes="AAAA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96" y="1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9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 0.02986 C -0.003 0.16782 -0.003 0.15208 -0.003 0.2902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000"/>
                            </p:stCondLst>
                            <p:childTnLst>
                              <p:par>
                                <p:cTn id="4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50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287 0.30555 L -0.00287 0.45555 L 0.20364 0.45555 L 0.20364 0.00162 " pathEditMode="relative" rAng="0" ptsTypes="AAAA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26" y="-7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0"/>
                            </p:stCondLst>
                            <p:childTnLst>
                              <p:par>
                                <p:cTn id="5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3000"/>
                            </p:stCondLst>
                            <p:childTnLst>
                              <p:par>
                                <p:cTn id="6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3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0"/>
                            </p:stCondLst>
                            <p:childTnLst>
                              <p:par>
                                <p:cTn id="6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162 L -0.00182 0.50995 L 0.25794 0.50995 L 0.25794 0.03495 " pathEditMode="relative" rAng="0" ptsTypes="AAAA">
                                      <p:cBhvr>
                                        <p:cTn id="6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82" y="2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000"/>
                            </p:stCondLst>
                            <p:childTnLst>
                              <p:par>
                                <p:cTn id="7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7500"/>
                            </p:stCondLst>
                            <p:childTnLst>
                              <p:par>
                                <p:cTn id="7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80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9500"/>
                            </p:stCondLst>
                            <p:childTnLst>
                              <p:par>
                                <p:cTn id="8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4351 C 0.00065 0.17338 0.00065 0.30277 0.00104 0.43263 L 0.11484 0.43541 C 0.11484 0.278 0.11523 0.11527 0.11563 -0.04028 " pathEditMode="relative" rAng="0" ptsTypes="AAAA">
                                      <p:cBhvr>
                                        <p:cTn id="84" dur="20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2" y="1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1500"/>
                            </p:stCondLst>
                            <p:childTnLst>
                              <p:par>
                                <p:cTn id="8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2000"/>
                            </p:stCondLst>
                            <p:childTnLst>
                              <p:par>
                                <p:cTn id="9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2500"/>
                            </p:stCondLst>
                            <p:childTnLst>
                              <p:par>
                                <p:cTn id="94" presetID="9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9 0.02986 C -0.00299 0.16783 -0.00299 0.05533 -0.00299 0.19375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4500"/>
                            </p:stCondLst>
                            <p:childTnLst>
                              <p:par>
                                <p:cTn id="1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0"/>
                            </p:stCondLst>
                            <p:childTnLst>
                              <p:par>
                                <p:cTn id="10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6500"/>
                            </p:stCondLst>
                            <p:childTnLst>
                              <p:par>
                                <p:cTn id="108" presetID="9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8000"/>
                            </p:stCondLst>
                            <p:childTnLst>
                              <p:par>
                                <p:cTn id="11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9500"/>
                            </p:stCondLst>
                            <p:childTnLst>
                              <p:par>
                                <p:cTn id="1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3333E-6 L -8.33333E-7 0.50833 L 0.33854 0.50833 L 0.33854 0.03333 " pathEditMode="relative" rAng="0" ptsTypes="AAAA">
                                      <p:cBhvr>
                                        <p:cTn id="117" dur="2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27" y="2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1500"/>
                            </p:stCondLst>
                            <p:childTnLst>
                              <p:par>
                                <p:cTn id="11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2000"/>
                            </p:stCondLst>
                            <p:childTnLst>
                              <p:par>
                                <p:cTn id="12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4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2500"/>
                            </p:stCondLst>
                            <p:childTnLst>
                              <p:par>
                                <p:cTn id="12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4000"/>
                            </p:stCondLst>
                            <p:childTnLst>
                              <p:par>
                                <p:cTn id="13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9 0.19375 C -0.00286 0.27801 -0.00273 0.36227 -0.0026 0.44676 L 0.22383 0.44676 L 0.22383 -0.00717 " pathEditMode="relative" rAng="0" ptsTypes="AAAA">
                                      <p:cBhvr>
                                        <p:cTn id="132" dur="20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6000"/>
                            </p:stCondLst>
                            <p:childTnLst>
                              <p:par>
                                <p:cTn id="13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5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1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6500"/>
                            </p:stCondLst>
                            <p:childTnLst>
                              <p:par>
                                <p:cTn id="14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5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405" grpId="0" animBg="1"/>
      <p:bldP spid="405" grpId="1" animBg="1"/>
      <p:bldP spid="406" grpId="0" animBg="1"/>
      <p:bldP spid="406" grpId="1" animBg="1"/>
      <p:bldP spid="407" grpId="0" animBg="1"/>
      <p:bldP spid="407" grpId="1" animBg="1"/>
      <p:bldP spid="408" grpId="0" animBg="1"/>
      <p:bldP spid="408" grpId="1" animBg="1"/>
      <p:bldP spid="409" grpId="0" animBg="1"/>
      <p:bldP spid="409" grpId="1" animBg="1"/>
      <p:bldP spid="410" grpId="0" animBg="1"/>
      <p:bldP spid="410" grpId="1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7E4337-A925-084B-B48F-23146A4A7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1" name="Rectangle 3">
            <a:extLst>
              <a:ext uri="{FF2B5EF4-FFF2-40B4-BE49-F238E27FC236}">
                <a16:creationId xmlns:a16="http://schemas.microsoft.com/office/drawing/2014/main" id="{D69BBC2D-A92B-7947-AA74-7551BF4EBD02}"/>
              </a:ext>
            </a:extLst>
          </p:cNvPr>
          <p:cNvSpPr txBox="1">
            <a:spLocks noChangeArrowheads="1"/>
          </p:cNvSpPr>
          <p:nvPr/>
        </p:nvSpPr>
        <p:spPr>
          <a:xfrm>
            <a:off x="876300" y="1295400"/>
            <a:ext cx="5626100" cy="5225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indent="-263525">
              <a:buFont typeface="Wingdings" charset="2"/>
              <a:buChar char="§"/>
              <a:defRPr/>
            </a:pPr>
            <a:r>
              <a:rPr lang="en-US" sz="3200" dirty="0"/>
              <a:t>principles behind transport layer services: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multiplexing, demultiplexing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reliable data transfer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flow control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congestion control</a:t>
            </a:r>
          </a:p>
          <a:p>
            <a:pPr marL="393700" indent="-263525">
              <a:buFont typeface="Wingdings" charset="2"/>
              <a:buChar char="§"/>
              <a:defRPr/>
            </a:pPr>
            <a:r>
              <a:rPr lang="en-US" sz="3200" dirty="0"/>
              <a:t>instantiation, implementation in the Internet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UDP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TCP</a:t>
            </a:r>
          </a:p>
        </p:txBody>
      </p:sp>
      <p:sp>
        <p:nvSpPr>
          <p:cNvPr id="122" name="Rectangle 4">
            <a:extLst>
              <a:ext uri="{FF2B5EF4-FFF2-40B4-BE49-F238E27FC236}">
                <a16:creationId xmlns:a16="http://schemas.microsoft.com/office/drawing/2014/main" id="{B79F0F1A-67F7-584F-9F34-4AC2A592E580}"/>
              </a:ext>
            </a:extLst>
          </p:cNvPr>
          <p:cNvSpPr txBox="1">
            <a:spLocks noChangeArrowheads="1"/>
          </p:cNvSpPr>
          <p:nvPr/>
        </p:nvSpPr>
        <p:spPr>
          <a:xfrm>
            <a:off x="7065962" y="1270000"/>
            <a:ext cx="4732337" cy="483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sz="32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Up next:</a:t>
            </a:r>
          </a:p>
          <a:p>
            <a:pPr marL="393700" indent="-266700"/>
            <a:r>
              <a:rPr lang="en-US" altLang="en-US" sz="3200" dirty="0">
                <a:ea typeface="ＭＳ Ｐゴシック" panose="020B0600070205080204" pitchFamily="34" charset="-128"/>
              </a:rPr>
              <a:t>leaving the network </a:t>
            </a:r>
            <a:r>
              <a:rPr lang="en-US" altLang="ja-JP" sz="3200" dirty="0">
                <a:ea typeface="ＭＳ Ｐゴシック" panose="020B0600070205080204" pitchFamily="34" charset="-128"/>
              </a:rPr>
              <a:t>“edge” </a:t>
            </a:r>
            <a:r>
              <a:rPr lang="en-US" altLang="ja-JP" dirty="0">
                <a:ea typeface="ＭＳ Ｐゴシック" panose="020B0600070205080204" pitchFamily="34" charset="-128"/>
              </a:rPr>
              <a:t>(application, transport layers)</a:t>
            </a:r>
          </a:p>
          <a:p>
            <a:pPr marL="393700" indent="-266700"/>
            <a:r>
              <a:rPr lang="en-US" altLang="en-US" sz="3200" dirty="0">
                <a:ea typeface="ＭＳ Ｐゴシック" panose="020B0600070205080204" pitchFamily="34" charset="-128"/>
              </a:rPr>
              <a:t>into the network “</a:t>
            </a:r>
            <a:r>
              <a:rPr lang="en-US" altLang="ja-JP" sz="3200" dirty="0">
                <a:ea typeface="ＭＳ Ｐゴシック" panose="020B0600070205080204" pitchFamily="34" charset="-128"/>
              </a:rPr>
              <a:t>core”</a:t>
            </a:r>
          </a:p>
          <a:p>
            <a:pPr marL="393700" indent="-266700"/>
            <a:r>
              <a:rPr lang="en-US" altLang="en-US" sz="3200" dirty="0">
                <a:ea typeface="ＭＳ Ｐゴシック" panose="020B0600070205080204" pitchFamily="34" charset="-128"/>
              </a:rPr>
              <a:t>two network-layer chapters</a:t>
            </a:r>
            <a:r>
              <a:rPr lang="en-US" altLang="en-US" dirty="0">
                <a:ea typeface="ＭＳ Ｐゴシック" panose="020B0600070205080204" pitchFamily="34" charset="-128"/>
              </a:rPr>
              <a:t>: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data plane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control plane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E70416-344E-D7A2-EB64-49FFA81C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388" y="0"/>
            <a:ext cx="10515600" cy="549275"/>
          </a:xfrm>
        </p:spPr>
        <p:txBody>
          <a:bodyPr>
            <a:noAutofit/>
          </a:bodyPr>
          <a:lstStyle/>
          <a:p>
            <a:r>
              <a:rPr lang="en-US" sz="4000" dirty="0"/>
              <a:t>Chapter 3: summary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347465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Chapter_2_v8.2</Template>
  <TotalTime>13461</TotalTime>
  <Words>581</Words>
  <Application>Microsoft Office PowerPoint</Application>
  <PresentationFormat>Widescreen</PresentationFormat>
  <Paragraphs>152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Franklin Gothic Medium (Headings)</vt:lpstr>
      <vt:lpstr>Söhne</vt:lpstr>
      <vt:lpstr>Tahoma</vt:lpstr>
      <vt:lpstr>Wingdings</vt:lpstr>
      <vt:lpstr>Office Theme</vt:lpstr>
      <vt:lpstr>1_Office Theme</vt:lpstr>
      <vt:lpstr>3_Office Theme</vt:lpstr>
      <vt:lpstr>PowerPoint Presentation</vt:lpstr>
      <vt:lpstr>Transport layer: roadmap</vt:lpstr>
      <vt:lpstr>Evolving transport-layer functionality</vt:lpstr>
      <vt:lpstr>QUIC: Quick UDP Internet Connections</vt:lpstr>
      <vt:lpstr>QUIC: Quick UDP Internet Connections</vt:lpstr>
      <vt:lpstr>QUIC: Connection establishment</vt:lpstr>
      <vt:lpstr>QUIC: streams: parallelism, no HOL blocking</vt:lpstr>
      <vt:lpstr>Chapter 3: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Tran, Bang S</cp:lastModifiedBy>
  <cp:revision>410</cp:revision>
  <dcterms:created xsi:type="dcterms:W3CDTF">2020-01-18T07:24:59Z</dcterms:created>
  <dcterms:modified xsi:type="dcterms:W3CDTF">2023-10-31T16:55:50Z</dcterms:modified>
</cp:coreProperties>
</file>