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61" r:id="rId2"/>
    <p:sldMasterId id="2147483666" r:id="rId3"/>
  </p:sldMasterIdLst>
  <p:notesMasterIdLst>
    <p:notesMasterId r:id="rId25"/>
  </p:notesMasterIdLst>
  <p:sldIdLst>
    <p:sldId id="1222" r:id="rId4"/>
    <p:sldId id="956" r:id="rId5"/>
    <p:sldId id="964" r:id="rId6"/>
    <p:sldId id="1047" r:id="rId7"/>
    <p:sldId id="1048" r:id="rId8"/>
    <p:sldId id="1217" r:id="rId9"/>
    <p:sldId id="1154" r:id="rId10"/>
    <p:sldId id="1086" r:id="rId11"/>
    <p:sldId id="1049" r:id="rId12"/>
    <p:sldId id="1041" r:id="rId13"/>
    <p:sldId id="1155" r:id="rId14"/>
    <p:sldId id="1156" r:id="rId15"/>
    <p:sldId id="1157" r:id="rId16"/>
    <p:sldId id="1158" r:id="rId17"/>
    <p:sldId id="1219" r:id="rId18"/>
    <p:sldId id="1220" r:id="rId19"/>
    <p:sldId id="1221" r:id="rId20"/>
    <p:sldId id="1218" r:id="rId21"/>
    <p:sldId id="1051" r:id="rId22"/>
    <p:sldId id="1052" r:id="rId23"/>
    <p:sldId id="12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9" autoAdjust="0"/>
    <p:restoredTop sz="90774"/>
  </p:normalViewPr>
  <p:slideViewPr>
    <p:cSldViewPr snapToGrid="0" snapToObjects="1">
      <p:cViewPr varScale="1">
        <p:scale>
          <a:sx n="81" d="100"/>
          <a:sy n="81" d="100"/>
        </p:scale>
        <p:origin x="1338" y="504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1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18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71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435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770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91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40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30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3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9E68D-6ADA-0920-8B68-717062D76821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24A27-69A3-6761-AA9F-7A50653F5A9B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6C9EB5CA-D007-6704-C3F8-A4A64733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C39BA-0EA4-B84E-6831-FD6560B5252F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716FA-21F9-327D-555A-9E8E71787376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F0EDA65-81D9-2297-0379-85F03C6EB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C28B-A937-8946-A8B8-E96C4D7F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AB3BC-CF18-5B4B-9EDE-A1DEE9E6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802E-DCBB-6942-892B-5E006FD4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76A4-9D88-F940-8D92-FD0FBF3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AEC3-9D1A-CF41-9E08-BEB0775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BC46F-7A11-547D-4F55-39D42E983B15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4F467-6DC6-2745-67A8-8E1FA34CD654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53731F8E-426E-11B0-E574-2C6B2A051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4EB-0030-4E4F-9E18-F12D2E22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B396-855F-5544-9249-E53712C5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F17E-A703-FC4C-9DBC-37F173C9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F0E7-19E4-134F-9E84-35EA99D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2073A-95C6-44E8-453E-FC420CBB4586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88C4A-97EB-8A30-C029-C28E920E51D0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4E85B968-8F88-2A40-5C7A-F36866AE2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31F01-5DCA-EA4F-212E-BD3493D0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49786"/>
            <a:ext cx="10515600" cy="4577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5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A18-9CC1-1341-AF96-7184EEE9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9520-6876-074C-9D1E-480E252E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1A40-B683-6D40-ADC6-D403C9B2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FEEC-B9ED-7545-B62E-2405FF75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7674-65A6-9346-ACDD-85E2D44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A0049-F04C-5100-6CCA-08B8B598CAA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1F54D-23B4-1045-0E15-45985511206F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919042C-FC82-C52B-1794-247DCD38F9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A3A2-9A5D-1D4E-BCC4-2CA4EEC2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D900-B000-364D-BFD2-F6CD6080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2A66-19E1-D541-B7E0-104E938B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C81DD-4A04-1E4B-B64C-43B9657E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67D9-2DCB-AB4D-B8A5-0CAF567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19614-DA80-A8EE-85F9-398C202B0DB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9DD9B-37ED-45B1-4417-5ED69E98FEF5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7403531C-20FD-1A43-ED1A-3E9CCE0FF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A84179D-0772-7247-E0CB-CA53EE89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49786"/>
            <a:ext cx="10515600" cy="492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2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FAB1-A4C9-F747-A0BA-DBA0C0C4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C787-CD6F-1F4A-9B1D-ACB05AA6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7F7A3-F4D2-F04B-86DF-43E53ADD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89BA5-1CD5-EB43-A6A4-9F79325D7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49E35-AF34-354F-AAD8-67D4DAD8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7A093-D80D-DD4D-91AF-D56DBB7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78129-3724-4544-9DCF-17FAAC1B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056C0-3855-B55A-FF97-A52919A8DC6C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3C2B2-D462-6D43-D55E-4A70611FF5C3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41F8B734-B414-E1B5-BB47-87D58CF23D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0AAE42-7009-C857-0FF6-CE051AC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46" y="54426"/>
            <a:ext cx="10515600" cy="4577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623B-0F62-D64A-BF9C-BEC5EB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F4969-6D6D-D94E-8509-41072901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EC60E-29D6-F448-A9BD-AC7925F7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F4504-D3B9-D4D5-F22C-9BEECBD9CBB0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0F6FB-F539-9737-733D-A1792398C239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925075F-8CDF-922E-3C6B-3D968701D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C89B51-3ED8-EBBB-4482-6BDB9F0B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96" y="67823"/>
            <a:ext cx="10515600" cy="4129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6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3E131-141F-2F4C-94A8-B696A277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01CA5-D982-D047-B405-732BD81F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B4559-0995-B147-8DE6-A506023D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2CA1A-D029-3BE6-AF26-05C3227B2DD7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8607D-D384-3DB1-F368-B530B1698FEA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6F691C6-E0C7-0452-B051-08391C26C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23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0973-7C62-9041-8B54-8E64AA52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A1D9-7602-5F46-ADC9-04629AF3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9871-F446-514D-A4D0-A0492C3C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7C1A-E6EB-B349-A191-23573F89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AF63-95CF-AB44-A078-25763A8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8E78-495A-F640-8460-A92A9EAC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F21AE-EC67-8EEA-E9AC-A49E3646822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8BA5640-5C53-E60D-5D14-57B2F54D54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0EB2E11D-1C83-F533-E89E-A7FD71A67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43658" y="2021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374-1714-A242-B3DB-DCDD0B59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959A6-24BD-AF43-A38F-D0405076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55C31-DF90-8747-B196-67292A0E0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FDEC8-AC94-4A43-B9A6-707A4F26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BBFF-DB69-A44C-BA93-6F666898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7DC4-8EE7-5D49-A5DE-1B19FF6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1BD80C9-88A7-C741-5489-98947A2E88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-8286"/>
            <a:ext cx="10515600" cy="459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2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2641-EF8E-7C40-8100-AD8B6C42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18B34-9C39-1047-9303-6694EC83B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1113-D5AC-934B-96D3-7BC3102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9E4E-92CC-2345-838F-5B92552B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6054-3F34-4A45-9159-95896DF3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8BA1F-C77C-BD53-E6EB-815380C7549A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0F4D-7FF4-AAA5-E0D9-04576AC9F96F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3F0AF3BF-5448-007B-826B-F871F95167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CFEDA-4104-A94B-8E13-19FBF6A0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2AC8-130C-2F4C-8925-8FC3934A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5612-79E8-0745-B639-AF2BB505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0366-4ED4-1A4A-8EA5-DC56122A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E45A-CB98-F844-AD9A-FEF0004A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F4D35-F240-9E8E-D147-C5468AF0F13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B1D2E-DE7E-28B1-C81E-439107F2B215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A2C1C623-AC8E-EB28-3FB9-2103BDBB3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0F5C1A-D811-CC8C-7DEB-65557419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0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79F22-C0D1-8C6A-17A0-BEFBD14A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12" y="101079"/>
            <a:ext cx="10515600" cy="41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EFC13-73D6-37D0-E6B8-1E3BDB49F66E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FE56A-022F-D639-5BAD-0780EBBF4077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70C4A551-B39D-C280-6067-1D174D1E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4893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F5FF8E4-8E9B-BC8C-32A1-C450036B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3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9AABB-511D-B3CB-229B-9FCF0F9129D4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1291F-3896-0802-4804-57F2DD286229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4048AA4-3E57-814E-5BA3-EFDEDC1E8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E88695-69A8-FFA2-CBBF-82572B5BF7BE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AFD6DD-4CB9-3E4E-2746-322F6D31BC6C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5E0CE613-7AF4-E26C-3922-374837BC8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404A2C-62FB-1F24-1183-7A7E419A52CC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8C831-0FAE-0676-F06C-66BAC19639DB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882817D9-FF38-13B9-BBFB-CB66910691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5381A7E-1513-87C5-116A-320CF71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65570"/>
            <a:ext cx="10515600" cy="45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233FEAC5-0B26-6B34-DAB3-66817AA4B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5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E745866-8B47-CEFF-3425-BEF65C5D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9786"/>
            <a:ext cx="105156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C839BACD-4D71-7AA6-E3C5-A29C955CF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BBAD-1D0F-1242-B4FE-CCE298C9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D964-692F-454A-9E0F-C006144D4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BAAA-56F6-2745-AE94-1EE02FE7839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8797-5417-4944-A83D-4D5FE161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7634-0EA9-654E-96D2-65A8FB16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2281-298D-ED49-BD76-0C3B352471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68AF0AE-F709-759B-2802-A6E449405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8EE0A-8348-6363-039B-B1B8CF18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63219"/>
            <a:ext cx="10515600" cy="42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BFA21-1E0D-BF2E-64FF-83DD23E6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1042F-7940-C9A7-108F-C140790E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77363067-0FD9-29BF-83F6-F6081EF1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FB385-55A6-E3E9-EBCD-2E9344E0AC45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6CEE1-624F-45AE-9A02-751AE26CD0B7}"/>
              </a:ext>
            </a:extLst>
          </p:cNvPr>
          <p:cNvSpPr txBox="1"/>
          <p:nvPr/>
        </p:nvSpPr>
        <p:spPr>
          <a:xfrm>
            <a:off x="2756496" y="3801603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7DEC201-716B-F7A1-5B95-4D663FC5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04" y="2864937"/>
            <a:ext cx="5052616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6770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B21A-FE22-1F4F-81B8-C7DE0CD9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0A862E-1AAD-9468-5F6B-86B3D246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95" y="-157986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065CB0E2-E88A-814E-8D57-5A55C91A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Slide Number Placeholder 2">
            <a:extLst>
              <a:ext uri="{FF2B5EF4-FFF2-40B4-BE49-F238E27FC236}">
                <a16:creationId xmlns:a16="http://schemas.microsoft.com/office/drawing/2014/main" id="{3651FB73-A1BA-B148-9B5B-B80094A9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2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18E3F3-40BD-0C49-8324-41152F4086DF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5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18E3F3-40BD-0C49-8324-41152F4086DF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834CFE-E231-7940-A2C6-E5A762AAF408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9D27FD24-CD71-B149-A674-58F712CA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18E3F3-40BD-0C49-8324-41152F4086DF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BFCB17-7AF9-A04A-B142-3A8A74A0F13F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480891-1114-0843-9D86-8F8D5F0BD098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80BA86-1AC2-8249-A8BF-24B0BD4B001D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880B3B-4ADE-F941-961B-5B939CD2E4D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1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2011914" y="3219947"/>
            <a:ext cx="1404036" cy="384588"/>
            <a:chOff x="8597346" y="692270"/>
            <a:chExt cx="1404036" cy="3845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45CEC23-7E4E-CC4A-B632-7BCC4F6A595B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34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55" y="472510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2209800" y="635142"/>
            <a:ext cx="966470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then Netflix process or Skype process?</a:t>
            </a:r>
          </a:p>
        </p:txBody>
      </p:sp>
    </p:spTree>
    <p:extLst>
      <p:ext uri="{BB962C8B-B14F-4D97-AF65-F5344CB8AC3E}">
        <p14:creationId xmlns:p14="http://schemas.microsoft.com/office/powerpoint/2010/main" val="7656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 Placeholder 2">
            <a:extLst>
              <a:ext uri="{FF2B5EF4-FFF2-40B4-BE49-F238E27FC236}">
                <a16:creationId xmlns:a16="http://schemas.microsoft.com/office/drawing/2014/main" id="{1BB112E7-9179-7C48-99F0-38E45F5B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9F179B87-9BCF-7D87-8A06-C460C015BA36}"/>
              </a:ext>
            </a:extLst>
          </p:cNvPr>
          <p:cNvSpPr txBox="1">
            <a:spLocks/>
          </p:cNvSpPr>
          <p:nvPr/>
        </p:nvSpPr>
        <p:spPr>
          <a:xfrm>
            <a:off x="581261" y="-184141"/>
            <a:ext cx="11100625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Multiplexing/demultiplexing</a:t>
            </a:r>
          </a:p>
        </p:txBody>
      </p:sp>
    </p:spTree>
    <p:extLst>
      <p:ext uri="{BB962C8B-B14F-4D97-AF65-F5344CB8AC3E}">
        <p14:creationId xmlns:p14="http://schemas.microsoft.com/office/powerpoint/2010/main" val="14025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AEF3C3-36B7-F0C2-8482-700F8DF6E69C}"/>
              </a:ext>
            </a:extLst>
          </p:cNvPr>
          <p:cNvSpPr txBox="1">
            <a:spLocks/>
          </p:cNvSpPr>
          <p:nvPr/>
        </p:nvSpPr>
        <p:spPr>
          <a:xfrm>
            <a:off x="742419" y="-148493"/>
            <a:ext cx="11100625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demultiplexing works</a:t>
            </a:r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7FB4FC-E563-ABD7-61F2-4AE0C3899456}"/>
              </a:ext>
            </a:extLst>
          </p:cNvPr>
          <p:cNvSpPr txBox="1">
            <a:spLocks/>
          </p:cNvSpPr>
          <p:nvPr/>
        </p:nvSpPr>
        <p:spPr>
          <a:xfrm>
            <a:off x="540784" y="120513"/>
            <a:ext cx="9648915" cy="45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mySocket1       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FE7355-9E41-9749-EBA2-17ED5DE0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84" y="-157986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77944" y="2807714"/>
            <a:ext cx="397763" cy="2143904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517 w 10000"/>
              <a:gd name="connsiteY0" fmla="*/ 10000 h 10000"/>
              <a:gd name="connsiteX1" fmla="*/ 0 w 10000"/>
              <a:gd name="connsiteY1" fmla="*/ 9841 h 10000"/>
              <a:gd name="connsiteX2" fmla="*/ 10000 w 10000"/>
              <a:gd name="connsiteY2" fmla="*/ 0 h 10000"/>
              <a:gd name="connsiteX3" fmla="*/ 9793 w 10000"/>
              <a:gd name="connsiteY3" fmla="*/ 9103 h 10000"/>
              <a:gd name="connsiteX4" fmla="*/ 517 w 10000"/>
              <a:gd name="connsiteY4" fmla="*/ 10000 h 10000"/>
              <a:gd name="connsiteX0" fmla="*/ 0 w 9483"/>
              <a:gd name="connsiteY0" fmla="*/ 10000 h 10000"/>
              <a:gd name="connsiteX1" fmla="*/ 843 w 9483"/>
              <a:gd name="connsiteY1" fmla="*/ 8128 h 10000"/>
              <a:gd name="connsiteX2" fmla="*/ 9483 w 9483"/>
              <a:gd name="connsiteY2" fmla="*/ 0 h 10000"/>
              <a:gd name="connsiteX3" fmla="*/ 9276 w 9483"/>
              <a:gd name="connsiteY3" fmla="*/ 9103 h 10000"/>
              <a:gd name="connsiteX4" fmla="*/ 0 w 9483"/>
              <a:gd name="connsiteY4" fmla="*/ 10000 h 10000"/>
              <a:gd name="connsiteX0" fmla="*/ 2554 w 9111"/>
              <a:gd name="connsiteY0" fmla="*/ 9772 h 9772"/>
              <a:gd name="connsiteX1" fmla="*/ 0 w 9111"/>
              <a:gd name="connsiteY1" fmla="*/ 8128 h 9772"/>
              <a:gd name="connsiteX2" fmla="*/ 9111 w 9111"/>
              <a:gd name="connsiteY2" fmla="*/ 0 h 9772"/>
              <a:gd name="connsiteX3" fmla="*/ 8893 w 9111"/>
              <a:gd name="connsiteY3" fmla="*/ 9103 h 9772"/>
              <a:gd name="connsiteX4" fmla="*/ 2554 w 9111"/>
              <a:gd name="connsiteY4" fmla="*/ 9772 h 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1" h="9772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587706" y="2812476"/>
            <a:ext cx="430060" cy="2171151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10000 h 10176"/>
              <a:gd name="connsiteX1" fmla="*/ 377 w 10000"/>
              <a:gd name="connsiteY1" fmla="*/ 0 h 10176"/>
              <a:gd name="connsiteX2" fmla="*/ 0 w 10000"/>
              <a:gd name="connsiteY2" fmla="*/ 9107 h 10176"/>
              <a:gd name="connsiteX3" fmla="*/ 8519 w 10000"/>
              <a:gd name="connsiteY3" fmla="*/ 10176 h 10176"/>
              <a:gd name="connsiteX4" fmla="*/ 10000 w 10000"/>
              <a:gd name="connsiteY4" fmla="*/ 10000 h 10176"/>
              <a:gd name="connsiteX0" fmla="*/ 7767 w 8519"/>
              <a:gd name="connsiteY0" fmla="*/ 8356 h 10176"/>
              <a:gd name="connsiteX1" fmla="*/ 377 w 8519"/>
              <a:gd name="connsiteY1" fmla="*/ 0 h 10176"/>
              <a:gd name="connsiteX2" fmla="*/ 0 w 8519"/>
              <a:gd name="connsiteY2" fmla="*/ 9107 h 10176"/>
              <a:gd name="connsiteX3" fmla="*/ 8519 w 8519"/>
              <a:gd name="connsiteY3" fmla="*/ 10176 h 10176"/>
              <a:gd name="connsiteX4" fmla="*/ 7767 w 8519"/>
              <a:gd name="connsiteY4" fmla="*/ 8356 h 1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" h="10176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71DBCB-192B-CC42-80BF-FB60B27D1133}"/>
              </a:ext>
            </a:extLst>
          </p:cNvPr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AFE08E-CB17-6F42-9518-20370F3483F4}"/>
              </a:ext>
            </a:extLst>
          </p:cNvPr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37FF6A-48D3-AE49-82AD-DF5CE9A2542A}"/>
              </a:ext>
            </a:extLst>
          </p:cNvPr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3F8F57-1EC3-A444-90B5-A9967EAA485D}"/>
              </a:ext>
            </a:extLst>
          </p:cNvPr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id="{F1B64B39-C299-EC44-8493-F36F1F2A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8" name="Rectangle 174">
            <a:extLst>
              <a:ext uri="{FF2B5EF4-FFF2-40B4-BE49-F238E27FC236}">
                <a16:creationId xmlns:a16="http://schemas.microsoft.com/office/drawing/2014/main" id="{821B066F-1D54-9842-8B91-6EFC02EE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 = socket(AF_INET,SOCK_DGRAM)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B69419-84A6-4E8E-D106-A59568F5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21" y="-161082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</p:spTree>
    <p:extLst>
      <p:ext uri="{BB962C8B-B14F-4D97-AF65-F5344CB8AC3E}">
        <p14:creationId xmlns:p14="http://schemas.microsoft.com/office/powerpoint/2010/main" val="20439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27" grpId="0"/>
      <p:bldP spid="1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EC525B-218F-7A24-1F12-0DD75628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0" y="65884"/>
            <a:ext cx="8809543" cy="44688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1623F0F-673F-3189-0567-B087D11D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62" y="53093"/>
            <a:ext cx="9789886" cy="501214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D98765B-6EC7-864F-8A48-2FBCD821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CEA1E0-276F-284D-BD4E-42C8F1EBF3F6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C47118FD-7A98-6943-B3A3-B578E5FB9F06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Rectangle 7">
              <a:extLst>
                <a:ext uri="{FF2B5EF4-FFF2-40B4-BE49-F238E27FC236}">
                  <a16:creationId xmlns:a16="http://schemas.microsoft.com/office/drawing/2014/main" id="{9123CC0F-084C-694A-973E-DDF8B74D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6" name="Text Box 11">
              <a:extLst>
                <a:ext uri="{FF2B5EF4-FFF2-40B4-BE49-F238E27FC236}">
                  <a16:creationId xmlns:a16="http://schemas.microsoft.com/office/drawing/2014/main" id="{8933385F-1349-114E-8950-59CB886F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7" name="Rectangle 4">
              <a:extLst>
                <a:ext uri="{FF2B5EF4-FFF2-40B4-BE49-F238E27FC236}">
                  <a16:creationId xmlns:a16="http://schemas.microsoft.com/office/drawing/2014/main" id="{D8394745-F660-7141-9DD3-60B497C3EBA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demux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FAA90E-01F6-9442-8C29-5980D20B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54" y="1415907"/>
            <a:ext cx="3622416" cy="5035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9E7E9-FAA1-6B4E-871E-EA23858B60C6}"/>
              </a:ext>
            </a:extLst>
          </p:cNvPr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1AE469-7179-BD7A-DCDE-2F638B2A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48" y="7971"/>
            <a:ext cx="10710936" cy="57223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72701" y="4182651"/>
            <a:ext cx="5230917" cy="141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B3154C-E2F2-B640-9101-FD641275409F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A5E17-837C-DE48-93F3-00B93CF1AE37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856713D-7747-664B-A733-CBE345A0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3681804-D37D-9E4B-A91F-556F18A7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2B981950-019B-6940-9B4D-39B4F99367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= Ann and Bill who 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demux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19E6-C8F3-AD4D-8133-B75677CF81D5}"/>
              </a:ext>
            </a:extLst>
          </p:cNvPr>
          <p:cNvSpPr/>
          <p:nvPr/>
        </p:nvSpPr>
        <p:spPr>
          <a:xfrm>
            <a:off x="6319264" y="4430905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2231299-1804-1A4A-874F-40CEED40DFB5}"/>
              </a:ext>
            </a:extLst>
          </p:cNvPr>
          <p:cNvSpPr txBox="1">
            <a:spLocks noChangeArrowheads="1"/>
          </p:cNvSpPr>
          <p:nvPr/>
        </p:nvSpPr>
        <p:spPr>
          <a:xfrm>
            <a:off x="857400" y="1639329"/>
            <a:ext cx="5230917" cy="225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B5C96-23A1-384D-A9A5-2F6AB9A8C4BD}"/>
              </a:ext>
            </a:extLst>
          </p:cNvPr>
          <p:cNvSpPr/>
          <p:nvPr/>
        </p:nvSpPr>
        <p:spPr>
          <a:xfrm>
            <a:off x="6384620" y="5121981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2B7247-69A1-9E08-D580-14D16CAF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0" y="30376"/>
            <a:ext cx="10825913" cy="51789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C9924BB-72B4-C358-E434-ED394951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24" y="92633"/>
            <a:ext cx="9833584" cy="37618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Transport Layer Actions</a:t>
            </a:r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74188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76F4AA-84BE-77E5-7045-053A10C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92" y="44874"/>
            <a:ext cx="10868116" cy="46960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Transport Layer Actions</a:t>
            </a:r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not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39AB5E-AF2B-8AE3-E1FD-705DF489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2" y="20371"/>
            <a:ext cx="10515600" cy="537539"/>
          </a:xfrm>
        </p:spPr>
        <p:txBody>
          <a:bodyPr>
            <a:noAutofit/>
          </a:bodyPr>
          <a:lstStyle/>
          <a:p>
            <a:r>
              <a:rPr lang="en-US" dirty="0">
                <a:cs typeface="Calibri" panose="020F0502020204030204" pitchFamily="34" charset="0"/>
              </a:rPr>
              <a:t>Two principal Internet transport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Chapter_2_v8.2</Template>
  <TotalTime>13235</TotalTime>
  <Words>1317</Words>
  <Application>Microsoft Office PowerPoint</Application>
  <PresentationFormat>Widescreen</PresentationFormat>
  <Paragraphs>505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Courier</vt:lpstr>
      <vt:lpstr>Courier New</vt:lpstr>
      <vt:lpstr>Franklin Gothic Medium (Headings)</vt:lpstr>
      <vt:lpstr>Tahoma</vt:lpstr>
      <vt:lpstr>Times New Roman</vt:lpstr>
      <vt:lpstr>Wingdings</vt:lpstr>
      <vt:lpstr>Office Theme</vt:lpstr>
      <vt:lpstr>1_Office Theme</vt:lpstr>
      <vt:lpstr>3_Office Theme</vt:lpstr>
      <vt:lpstr>PowerPoint Presentation</vt:lpstr>
      <vt:lpstr>PowerPoint Presentation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  <vt:lpstr>Chapter 3: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Connectionless demultiplexing</vt:lpstr>
      <vt:lpstr>Connectionless demultiplexing: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409</cp:revision>
  <dcterms:created xsi:type="dcterms:W3CDTF">2020-01-18T07:24:59Z</dcterms:created>
  <dcterms:modified xsi:type="dcterms:W3CDTF">2023-10-03T23:24:42Z</dcterms:modified>
</cp:coreProperties>
</file>