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8"/>
  </p:notesMasterIdLst>
  <p:sldIdLst>
    <p:sldId id="960" r:id="rId2"/>
    <p:sldId id="1054" r:id="rId3"/>
    <p:sldId id="1068" r:id="rId4"/>
    <p:sldId id="1069" r:id="rId5"/>
    <p:sldId id="1070" r:id="rId6"/>
    <p:sldId id="1071" r:id="rId7"/>
    <p:sldId id="1072" r:id="rId8"/>
    <p:sldId id="1204" r:id="rId9"/>
    <p:sldId id="1073" r:id="rId10"/>
    <p:sldId id="1074" r:id="rId11"/>
    <p:sldId id="1205" r:id="rId12"/>
    <p:sldId id="277" r:id="rId13"/>
    <p:sldId id="1128" r:id="rId14"/>
    <p:sldId id="258" r:id="rId15"/>
    <p:sldId id="1076" r:id="rId16"/>
    <p:sldId id="1077" r:id="rId17"/>
    <p:sldId id="1078" r:id="rId18"/>
    <p:sldId id="1081" r:id="rId19"/>
    <p:sldId id="1213" r:id="rId20"/>
    <p:sldId id="1082" r:id="rId21"/>
    <p:sldId id="1083" r:id="rId22"/>
    <p:sldId id="1084" r:id="rId23"/>
    <p:sldId id="1085" r:id="rId24"/>
    <p:sldId id="1086" r:id="rId25"/>
    <p:sldId id="1087" r:id="rId26"/>
    <p:sldId id="1088" r:id="rId27"/>
    <p:sldId id="1089" r:id="rId28"/>
    <p:sldId id="1090" r:id="rId29"/>
    <p:sldId id="1091" r:id="rId30"/>
    <p:sldId id="1093" r:id="rId31"/>
    <p:sldId id="1092" r:id="rId32"/>
    <p:sldId id="1095" r:id="rId33"/>
    <p:sldId id="1096" r:id="rId34"/>
    <p:sldId id="1098" r:id="rId35"/>
    <p:sldId id="1214" r:id="rId36"/>
    <p:sldId id="10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62941"/>
  </p:normalViewPr>
  <p:slideViewPr>
    <p:cSldViewPr snapToGrid="0" snapToObjects="1">
      <p:cViewPr varScale="1">
        <p:scale>
          <a:sx n="69" d="100"/>
          <a:sy n="69" d="100"/>
        </p:scale>
        <p:origin x="1392" y="96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67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1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96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7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7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6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8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36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77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032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9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35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4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8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think that more buffering is a good thing.  Buffering is a bit like salt—just the right amount of salt makes food better, but too much makes it inedible!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1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7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93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418EB733-487C-8859-DC27-7D35EFEA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689E792-BE15-45D0-E476-7C5B509F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992" y="2627757"/>
            <a:ext cx="77314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Network Layer: Data Plane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AF3DD00-4331-9CF0-AFEF-D3DDD484959B}"/>
              </a:ext>
            </a:extLst>
          </p:cNvPr>
          <p:cNvSpPr txBox="1"/>
          <p:nvPr/>
        </p:nvSpPr>
        <p:spPr>
          <a:xfrm>
            <a:off x="2514992" y="1275785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8BBD0-8316-EE7C-1EF5-FE046972D46B}"/>
              </a:ext>
            </a:extLst>
          </p:cNvPr>
          <p:cNvSpPr txBox="1"/>
          <p:nvPr/>
        </p:nvSpPr>
        <p:spPr>
          <a:xfrm>
            <a:off x="2514992" y="3979729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359"/>
            <a:ext cx="5155396" cy="2513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pPr marL="461963" indent="-22383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3B896012-2EA3-CE44-BDAC-6912B3FF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A8ADF-5F32-994F-BC3B-330DE15D2284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5E20D4A5-ECB9-AC43-B9A4-23F1ACC6B544}"/>
              </a:ext>
            </a:extLst>
          </p:cNvPr>
          <p:cNvGrpSpPr>
            <a:grpSpLocks/>
          </p:cNvGrpSpPr>
          <p:nvPr/>
        </p:nvGrpSpPr>
        <p:grpSpPr bwMode="auto">
          <a:xfrm>
            <a:off x="7990116" y="2719344"/>
            <a:ext cx="1274199" cy="760001"/>
            <a:chOff x="1670312" y="2562997"/>
            <a:chExt cx="940317" cy="565219"/>
          </a:xfrm>
        </p:grpSpPr>
        <p:grpSp>
          <p:nvGrpSpPr>
            <p:cNvPr id="142" name="Group 28">
              <a:extLst>
                <a:ext uri="{FF2B5EF4-FFF2-40B4-BE49-F238E27FC236}">
                  <a16:creationId xmlns:a16="http://schemas.microsoft.com/office/drawing/2014/main" id="{0D74CDDD-C99A-B947-9EFD-CBD75E4B4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44" name="Rectangle 30">
                <a:extLst>
                  <a:ext uri="{FF2B5EF4-FFF2-40B4-BE49-F238E27FC236}">
                    <a16:creationId xmlns:a16="http://schemas.microsoft.com/office/drawing/2014/main" id="{5BA4441C-4DBA-5C43-9B95-11C0A5BE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5" name="Straight Connector 31">
                <a:extLst>
                  <a:ext uri="{FF2B5EF4-FFF2-40B4-BE49-F238E27FC236}">
                    <a16:creationId xmlns:a16="http://schemas.microsoft.com/office/drawing/2014/main" id="{770065E7-2AFF-9749-B481-CA28AC094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32">
                <a:extLst>
                  <a:ext uri="{FF2B5EF4-FFF2-40B4-BE49-F238E27FC236}">
                    <a16:creationId xmlns:a16="http://schemas.microsoft.com/office/drawing/2014/main" id="{539B04A0-6232-674F-9C18-A238D11AEB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33">
                <a:extLst>
                  <a:ext uri="{FF2B5EF4-FFF2-40B4-BE49-F238E27FC236}">
                    <a16:creationId xmlns:a16="http://schemas.microsoft.com/office/drawing/2014/main" id="{5A314D63-4A94-934B-B80A-574E64C1FC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34">
                <a:extLst>
                  <a:ext uri="{FF2B5EF4-FFF2-40B4-BE49-F238E27FC236}">
                    <a16:creationId xmlns:a16="http://schemas.microsoft.com/office/drawing/2014/main" id="{BA121D63-FFE6-C04E-AA14-2DF4C20BE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35">
                <a:extLst>
                  <a:ext uri="{FF2B5EF4-FFF2-40B4-BE49-F238E27FC236}">
                    <a16:creationId xmlns:a16="http://schemas.microsoft.com/office/drawing/2014/main" id="{EE858001-04E3-1143-818E-C81A03EFAB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36">
                <a:extLst>
                  <a:ext uri="{FF2B5EF4-FFF2-40B4-BE49-F238E27FC236}">
                    <a16:creationId xmlns:a16="http://schemas.microsoft.com/office/drawing/2014/main" id="{CBF470F2-7828-8D49-A5E2-E9BDE68C6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37">
                <a:extLst>
                  <a:ext uri="{FF2B5EF4-FFF2-40B4-BE49-F238E27FC236}">
                    <a16:creationId xmlns:a16="http://schemas.microsoft.com/office/drawing/2014/main" id="{E97A75DC-F010-2C45-B01F-70860A3F9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D724ED3A-7ACB-D44D-A470-0A8862B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52560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25">
            <a:extLst>
              <a:ext uri="{FF2B5EF4-FFF2-40B4-BE49-F238E27FC236}">
                <a16:creationId xmlns:a16="http://schemas.microsoft.com/office/drawing/2014/main" id="{78CE8917-94A5-5F43-9B45-4CF75FDA73E0}"/>
              </a:ext>
            </a:extLst>
          </p:cNvPr>
          <p:cNvGrpSpPr>
            <a:grpSpLocks/>
          </p:cNvGrpSpPr>
          <p:nvPr/>
        </p:nvGrpSpPr>
        <p:grpSpPr bwMode="auto">
          <a:xfrm>
            <a:off x="8007879" y="3655287"/>
            <a:ext cx="1292387" cy="763274"/>
            <a:chOff x="1670312" y="2562997"/>
            <a:chExt cx="940318" cy="56521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0D8E17B-A552-3844-9E03-2A679FC53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35063A-E9F2-BC4C-A8E9-717E50FE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2D04A-A9F5-2845-A7BE-433428BCC5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BE41CA-E190-B348-8E48-9BC46D3CC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5D1529E-4924-C248-881D-B6922DDFDE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1735752-9D7F-6347-A614-D2BFA81094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68C59A4-7FD1-F149-8C50-5744DF74BB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AFAF38-FB42-C546-9A05-3826F34FCB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1962054-FB67-854A-BED8-E660D3B280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ACE1BC-0185-2240-B3FE-B81E228E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418" y="2571262"/>
              <a:ext cx="375212" cy="552560"/>
            </a:xfrm>
            <a:prstGeom prst="rect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BA9911C7-BCF3-0441-8F93-9AAE670E0B0D}"/>
              </a:ext>
            </a:extLst>
          </p:cNvPr>
          <p:cNvGrpSpPr>
            <a:grpSpLocks/>
          </p:cNvGrpSpPr>
          <p:nvPr/>
        </p:nvGrpSpPr>
        <p:grpSpPr bwMode="auto">
          <a:xfrm>
            <a:off x="8004017" y="4563481"/>
            <a:ext cx="1292385" cy="721744"/>
            <a:chOff x="1670312" y="2562997"/>
            <a:chExt cx="940317" cy="5652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FE00C82-D11B-C34C-BFC4-81E9F9A0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305CD10-A67D-8049-A130-7D6431365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D9A96F1-A0D6-6E45-A572-3878A16D9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F40E93-7522-5B49-9537-22A358F1F3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C3669C8-8DC6-1144-A3B6-94CC50CAC7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38A7AFE-85D5-6843-A4D2-59A62B4BF6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532C686-FF5E-204A-B3B1-08302EDF90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6C3091D-F490-CF4A-8604-13C657DC1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8A89B68-81DA-E544-8470-F55B36DAB5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236F41-84E2-4F41-887A-68DC8ED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37" y="2571262"/>
              <a:ext cx="478692" cy="552560"/>
            </a:xfrm>
            <a:prstGeom prst="rect">
              <a:avLst/>
            </a:prstGeom>
            <a:solidFill>
              <a:srgbClr val="3333CC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6" name="Triangle 85">
            <a:extLst>
              <a:ext uri="{FF2B5EF4-FFF2-40B4-BE49-F238E27FC236}">
                <a16:creationId xmlns:a16="http://schemas.microsoft.com/office/drawing/2014/main" id="{4E037740-5ED0-EC4A-8F76-0BD68A8C710B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7883BF-A6F9-DE47-88A6-F0CE4216E83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F5C5A68-B743-7147-8BCF-20B7D5DC9051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49C0F1E-ECD0-B049-A9B5-7870538D7F31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BB538C-0DDB-B645-86CF-67A9457818FF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D419CE-A5C0-0A4F-85AC-1DB03EB7F28B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DBF63E4-8431-0445-B7A7-EE6FEAE19E8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BBA29F-E9D0-F84F-9C86-CDCFBB2CDE86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EAB9FF-EEC9-3A43-9BE7-A4DD14A960C4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68140F4-AC30-184C-8CF8-A2D77B410547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F99A07-C727-1644-8341-3B3CB4A1A604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E5CF80-BE3B-024F-A459-6681CD2BCC1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F47B22-C2C5-2543-A814-67700D8EB0B0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0B05F-D57F-984A-AAA3-8BB0F57C2104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6D3EED-0FBB-8746-A909-7EFE21516D4A}"/>
              </a:ext>
            </a:extLst>
          </p:cNvPr>
          <p:cNvCxnSpPr>
            <a:stCxn id="144" idx="3"/>
            <a:endCxn id="110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9F9A9FD-F1D6-674E-B6FE-3E4351E164C0}"/>
              </a:ext>
            </a:extLst>
          </p:cNvPr>
          <p:cNvCxnSpPr>
            <a:cxnSpLocks/>
            <a:stCxn id="124" idx="3"/>
            <a:endCxn id="110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DB4CD1-2488-9641-991D-3E40210AD457}"/>
              </a:ext>
            </a:extLst>
          </p:cNvPr>
          <p:cNvCxnSpPr>
            <a:cxnSpLocks/>
            <a:stCxn id="133" idx="3"/>
            <a:endCxn id="110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9DA51A-4D35-0947-828C-22218BCFD148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110" name="Oval 27">
              <a:extLst>
                <a:ext uri="{FF2B5EF4-FFF2-40B4-BE49-F238E27FC236}">
                  <a16:creationId xmlns:a16="http://schemas.microsoft.com/office/drawing/2014/main" id="{56D3FB05-A8AB-6A43-87B6-A07612965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ED34C3-2F6F-6D45-BF7B-1AEEA59367BF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065EADC-1407-C54D-91C4-CE8B573FBBFC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D50F4AD-EA29-4F4D-9ADD-A68E02324387}"/>
              </a:ext>
            </a:extLst>
          </p:cNvPr>
          <p:cNvSpPr/>
          <p:nvPr/>
        </p:nvSpPr>
        <p:spPr>
          <a:xfrm>
            <a:off x="9470570" y="2939143"/>
            <a:ext cx="348343" cy="217714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B384F2-B516-C842-BE3D-56105ED3D4C1}"/>
              </a:ext>
            </a:extLst>
          </p:cNvPr>
          <p:cNvSpPr/>
          <p:nvPr/>
        </p:nvSpPr>
        <p:spPr>
          <a:xfrm>
            <a:off x="9716218" y="3095651"/>
            <a:ext cx="195532" cy="5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7A9D50-41BA-6A42-A6F6-8D80451A919B}"/>
              </a:ext>
            </a:extLst>
          </p:cNvPr>
          <p:cNvCxnSpPr/>
          <p:nvPr/>
        </p:nvCxnSpPr>
        <p:spPr>
          <a:xfrm flipV="1">
            <a:off x="9812751" y="3556958"/>
            <a:ext cx="0" cy="2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ontent Placeholder 1">
            <a:extLst>
              <a:ext uri="{FF2B5EF4-FFF2-40B4-BE49-F238E27FC236}">
                <a16:creationId xmlns:a16="http://schemas.microsoft.com/office/drawing/2014/main" id="{B3D9C97E-1CC4-BD42-93BB-5F54015681B1}"/>
              </a:ext>
            </a:extLst>
          </p:cNvPr>
          <p:cNvSpPr txBox="1">
            <a:spLocks/>
          </p:cNvSpPr>
          <p:nvPr/>
        </p:nvSpPr>
        <p:spPr>
          <a:xfrm>
            <a:off x="703011" y="3920647"/>
            <a:ext cx="5155396" cy="234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server cyclically, repeatedly  scans class queues, sending one complete packet from each class (if available) in turn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2A9D21-891D-4E45-8834-0B60A5772340}"/>
              </a:ext>
            </a:extLst>
          </p:cNvPr>
          <p:cNvSpPr/>
          <p:nvPr/>
        </p:nvSpPr>
        <p:spPr>
          <a:xfrm>
            <a:off x="4419600" y="5203371"/>
            <a:ext cx="5203371" cy="762000"/>
          </a:xfrm>
          <a:custGeom>
            <a:avLst/>
            <a:gdLst>
              <a:gd name="connsiteX0" fmla="*/ 0 w 5203371"/>
              <a:gd name="connsiteY0" fmla="*/ 762000 h 762000"/>
              <a:gd name="connsiteX1" fmla="*/ 5203371 w 5203371"/>
              <a:gd name="connsiteY1" fmla="*/ 762000 h 762000"/>
              <a:gd name="connsiteX2" fmla="*/ 5203371 w 5203371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71" h="762000">
                <a:moveTo>
                  <a:pt x="0" y="762000"/>
                </a:moveTo>
                <a:lnTo>
                  <a:pt x="5203371" y="762000"/>
                </a:lnTo>
                <a:lnTo>
                  <a:pt x="52033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CD42EC9-CFA4-EB15-69E6-D5E41AB5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167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round 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52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05" y="1692388"/>
            <a:ext cx="5557988" cy="1116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pPr marL="582613" indent="-28416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</p:txBody>
      </p:sp>
      <p:sp>
        <p:nvSpPr>
          <p:cNvPr id="81" name="Slide Number Placeholder 4">
            <a:extLst>
              <a:ext uri="{FF2B5EF4-FFF2-40B4-BE49-F238E27FC236}">
                <a16:creationId xmlns:a16="http://schemas.microsoft.com/office/drawing/2014/main" id="{F0AFE370-3F30-3F41-8D1F-CC727D14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0FE50D-8E31-1046-A976-F61876A256D1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740B6F-8E87-144C-8CB1-A0CA5C93F619}"/>
              </a:ext>
            </a:extLst>
          </p:cNvPr>
          <p:cNvGrpSpPr/>
          <p:nvPr/>
        </p:nvGrpSpPr>
        <p:grpSpPr>
          <a:xfrm>
            <a:off x="7990116" y="2719344"/>
            <a:ext cx="1310150" cy="2565881"/>
            <a:chOff x="8117411" y="2240372"/>
            <a:chExt cx="1444110" cy="2565881"/>
          </a:xfrm>
        </p:grpSpPr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C563A50E-1C6D-6C46-8EE5-AAEAA0E77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7411" y="2240372"/>
              <a:ext cx="1404483" cy="760001"/>
              <a:chOff x="1670312" y="2562997"/>
              <a:chExt cx="940317" cy="565219"/>
            </a:xfrm>
          </p:grpSpPr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3EFAE9E2-03FB-A240-82CC-3EEE93BB3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729FDF34-CD0B-9A4B-BFAA-A9A823BC3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" name="Straight Connector 31">
                  <a:extLst>
                    <a:ext uri="{FF2B5EF4-FFF2-40B4-BE49-F238E27FC236}">
                      <a16:creationId xmlns:a16="http://schemas.microsoft.com/office/drawing/2014/main" id="{5A69AE93-EED2-CB43-99E6-0FB1510E4F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Connector 32">
                  <a:extLst>
                    <a:ext uri="{FF2B5EF4-FFF2-40B4-BE49-F238E27FC236}">
                      <a16:creationId xmlns:a16="http://schemas.microsoft.com/office/drawing/2014/main" id="{E8F030DC-8BE9-E84E-9DA0-9A9C35E499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33">
                  <a:extLst>
                    <a:ext uri="{FF2B5EF4-FFF2-40B4-BE49-F238E27FC236}">
                      <a16:creationId xmlns:a16="http://schemas.microsoft.com/office/drawing/2014/main" id="{12488256-DFFD-964A-8401-C59AC44B0A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34">
                  <a:extLst>
                    <a:ext uri="{FF2B5EF4-FFF2-40B4-BE49-F238E27FC236}">
                      <a16:creationId xmlns:a16="http://schemas.microsoft.com/office/drawing/2014/main" id="{38FDDBA3-4933-3A49-9208-C2E75B79F1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35">
                  <a:extLst>
                    <a:ext uri="{FF2B5EF4-FFF2-40B4-BE49-F238E27FC236}">
                      <a16:creationId xmlns:a16="http://schemas.microsoft.com/office/drawing/2014/main" id="{44515A57-BAE8-DB48-8D32-C3EF03B66C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36">
                  <a:extLst>
                    <a:ext uri="{FF2B5EF4-FFF2-40B4-BE49-F238E27FC236}">
                      <a16:creationId xmlns:a16="http://schemas.microsoft.com/office/drawing/2014/main" id="{8FFF7C21-C795-5A4D-B498-3B99B69489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37">
                  <a:extLst>
                    <a:ext uri="{FF2B5EF4-FFF2-40B4-BE49-F238E27FC236}">
                      <a16:creationId xmlns:a16="http://schemas.microsoft.com/office/drawing/2014/main" id="{E40618EE-68A5-6741-A873-86553161E1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E2F0270A-1C7D-5644-9107-040300A38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52560"/>
              </a:xfrm>
              <a:prstGeom prst="rect">
                <a:avLst/>
              </a:prstGeom>
              <a:solidFill>
                <a:srgbClr val="FF000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687F59CE-C2B3-4D4C-92B7-16D87AB0C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6990" y="3176315"/>
              <a:ext cx="1424531" cy="763274"/>
              <a:chOff x="1670312" y="2562997"/>
              <a:chExt cx="940318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11BCEB-21AB-F44E-8C3E-BB178AAD2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316E27-4220-C147-A89C-A1EFEA4D2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07048A-C5C2-274E-8391-F5F93C794A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14A1AAA-244F-D447-A7D6-AB788B569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BE615AD-4D3F-A243-A27D-E11BE48B3C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65BD03D-6966-654F-AF5A-697101715C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E0B9ABB-D3D1-0F45-8C79-6A7CE1B5E8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52BA752-990C-BC42-9F0D-203C5E9B0C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257FC6-8323-894F-AF7A-00164E4D9C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187906-D1D6-AB40-AB7B-419CC08B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418" y="2571262"/>
                <a:ext cx="375212" cy="552560"/>
              </a:xfrm>
              <a:prstGeom prst="rect">
                <a:avLst/>
              </a:prstGeom>
              <a:solidFill>
                <a:srgbClr val="00B05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D3CE6A82-D9F9-2147-836F-3656A5178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33" y="4084509"/>
              <a:ext cx="1424529" cy="721744"/>
              <a:chOff x="1670312" y="2562997"/>
              <a:chExt cx="940317" cy="56521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DDA272-8646-FB4A-8D17-F41DE9344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00ED50-8E07-EF45-95BF-8BA56D495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57746F6-EA6C-F440-A50F-B4FA59791B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25B8365-E03D-CD48-B2E5-6A42B5C278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FFCF3E-1E82-3F4F-A167-B4CE60A1DA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DF697C1-95A7-1A4B-A07B-D14518C0D9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CA0CD3-191F-C543-AB08-EAF089AFF1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5615FBF-D228-A641-A572-783B881303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65B8345-81ED-1D49-AFA2-D40974F2A5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53EDA3-44F7-874C-982C-BAC289F4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937" y="2571262"/>
                <a:ext cx="478692" cy="552560"/>
              </a:xfrm>
              <a:prstGeom prst="rect">
                <a:avLst/>
              </a:prstGeom>
              <a:solidFill>
                <a:srgbClr val="3333CC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D2F64F54-E98D-564A-B7B6-7537CEECBAD3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EF94C-9371-CF40-A3C6-1DC150AB047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8A68C-054A-004B-A791-4FA6E7C68048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384534-464D-4048-8464-55A4CE80FC99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E453DA-B44B-0847-A077-A34D3F9DB27B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E17F66-33B0-DE42-8C16-28DA20F17C00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334A6EB-2600-A040-860C-4B77BD4BE60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739B72-8B57-6443-B4A3-11719E38E71F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CFDC38-10D3-794A-B193-C78C35E3275E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3CD1C2A-29E9-8C4A-96B1-43C6E287CB52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3C39C7-20E4-6545-A964-9F1AAEB54307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9E5456-380E-B44E-8FAB-E07E351298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62B4B7-D6F0-C44D-9E4B-DFC7B1CB233F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3F8B11-C46E-3445-9877-0041CA598D3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5C47E3-EB80-954D-93A7-7C5F2522DEA3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789404-4743-3B47-8578-2600B3870B31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6B0C30-BA4F-FC4B-A868-1FDA0C5704B8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711DAE-9BF3-F64E-BD2A-3B802A190313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12FCD05E-75CC-E84C-8E19-60F0F56A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D6BC2C-F25A-5742-A26B-1B91EC2CF44E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E26C25-36F0-9444-8196-216C440D56AB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6F4270-DB9C-694E-B407-3ED6A0A44949}"/>
              </a:ext>
            </a:extLst>
          </p:cNvPr>
          <p:cNvGrpSpPr/>
          <p:nvPr/>
        </p:nvGrpSpPr>
        <p:grpSpPr>
          <a:xfrm>
            <a:off x="8807568" y="2894368"/>
            <a:ext cx="1104182" cy="2221918"/>
            <a:chOff x="8807568" y="2894368"/>
            <a:chExt cx="1104182" cy="222191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450FA9F-A33F-1746-A4CB-9F4A2A6807F2}"/>
                </a:ext>
              </a:extLst>
            </p:cNvPr>
            <p:cNvGrpSpPr/>
            <p:nvPr/>
          </p:nvGrpSpPr>
          <p:grpSpPr>
            <a:xfrm>
              <a:off x="9470570" y="2939143"/>
              <a:ext cx="441180" cy="2177143"/>
              <a:chOff x="9470570" y="2939143"/>
              <a:chExt cx="441180" cy="217714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CD5B581-94AD-D44C-81AA-F1008E3D0722}"/>
                  </a:ext>
                </a:extLst>
              </p:cNvPr>
              <p:cNvSpPr/>
              <p:nvPr/>
            </p:nvSpPr>
            <p:spPr>
              <a:xfrm>
                <a:off x="9470570" y="2939143"/>
                <a:ext cx="348343" cy="2177143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5454531-DC51-F34D-9961-98B389CAFDF8}"/>
                  </a:ext>
                </a:extLst>
              </p:cNvPr>
              <p:cNvSpPr/>
              <p:nvPr/>
            </p:nvSpPr>
            <p:spPr>
              <a:xfrm>
                <a:off x="9716218" y="3095651"/>
                <a:ext cx="195532" cy="586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9EBDD29-0A51-C946-829A-2EAF8CB429B6}"/>
                  </a:ext>
                </a:extLst>
              </p:cNvPr>
              <p:cNvCxnSpPr/>
              <p:nvPr/>
            </p:nvCxnSpPr>
            <p:spPr>
              <a:xfrm flipV="1">
                <a:off x="9808687" y="3573214"/>
                <a:ext cx="0" cy="2612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5C01D4-3E5F-234C-88C0-37B3216150B8}"/>
                </a:ext>
              </a:extLst>
            </p:cNvPr>
            <p:cNvGrpSpPr/>
            <p:nvPr/>
          </p:nvGrpSpPr>
          <p:grpSpPr>
            <a:xfrm>
              <a:off x="8807568" y="2894368"/>
              <a:ext cx="457076" cy="2191108"/>
              <a:chOff x="8807568" y="2894368"/>
              <a:chExt cx="457076" cy="219110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8D66A5-F8A6-9445-8C81-EBA47B28FB27}"/>
                  </a:ext>
                </a:extLst>
              </p:cNvPr>
              <p:cNvGrpSpPr/>
              <p:nvPr/>
            </p:nvGrpSpPr>
            <p:grpSpPr>
              <a:xfrm>
                <a:off x="8807568" y="2894368"/>
                <a:ext cx="428322" cy="385312"/>
                <a:chOff x="10311441" y="2346385"/>
                <a:chExt cx="428322" cy="38531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7E65F5A-40B7-5944-9F81-860A11DB6E0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E5CC73-7238-FC43-9639-9D66DFA0D9A1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04C74BF-DFA9-F148-80FF-420AF6DA34DC}"/>
                  </a:ext>
                </a:extLst>
              </p:cNvPr>
              <p:cNvGrpSpPr/>
              <p:nvPr/>
            </p:nvGrpSpPr>
            <p:grpSpPr>
              <a:xfrm>
                <a:off x="8827696" y="3823145"/>
                <a:ext cx="428322" cy="385312"/>
                <a:chOff x="10311441" y="2346385"/>
                <a:chExt cx="428322" cy="38531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8705F1B-C8D3-7D45-A303-F165B62DB89A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C5374B7-33B0-A048-98AF-C86CA0F5F068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5EEF966-14C8-9A40-8EAF-9563A841C6FE}"/>
                  </a:ext>
                </a:extLst>
              </p:cNvPr>
              <p:cNvGrpSpPr/>
              <p:nvPr/>
            </p:nvGrpSpPr>
            <p:grpSpPr>
              <a:xfrm>
                <a:off x="8836322" y="4700164"/>
                <a:ext cx="428322" cy="385312"/>
                <a:chOff x="10311441" y="2346385"/>
                <a:chExt cx="428322" cy="385312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F695079-CDFE-A84B-BA1A-3C792502773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F5602FC-DFAF-C840-963B-59C9854603DF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95B65A-59D7-7343-B738-24AF20F53109}"/>
              </a:ext>
            </a:extLst>
          </p:cNvPr>
          <p:cNvGrpSpPr/>
          <p:nvPr/>
        </p:nvGrpSpPr>
        <p:grpSpPr>
          <a:xfrm>
            <a:off x="2830287" y="4027715"/>
            <a:ext cx="853119" cy="1129061"/>
            <a:chOff x="6422573" y="5573486"/>
            <a:chExt cx="853119" cy="11290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3BBE42-4507-D249-BEAC-A304C25545D5}"/>
                </a:ext>
              </a:extLst>
            </p:cNvPr>
            <p:cNvSpPr txBox="1"/>
            <p:nvPr/>
          </p:nvSpPr>
          <p:spPr>
            <a:xfrm>
              <a:off x="6531429" y="557348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i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D22DEFF-5F27-0B42-9940-421941395069}"/>
                </a:ext>
              </a:extLst>
            </p:cNvPr>
            <p:cNvSpPr txBox="1"/>
            <p:nvPr/>
          </p:nvSpPr>
          <p:spPr>
            <a:xfrm>
              <a:off x="6422573" y="6117772"/>
              <a:ext cx="853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S</a:t>
              </a:r>
              <a:r>
                <a:rPr kumimoji="0" lang="en-US" alt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r>
                <a:rPr kumimoji="0" lang="en-US" alt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0E336A-F07A-914B-9314-422857CFD8B1}"/>
                </a:ext>
              </a:extLst>
            </p:cNvPr>
            <p:cNvCxnSpPr/>
            <p:nvPr/>
          </p:nvCxnSpPr>
          <p:spPr>
            <a:xfrm>
              <a:off x="6553200" y="6173453"/>
              <a:ext cx="47897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id="{6B4ED17A-B92C-3540-886C-3C8AF82A0E8B}"/>
              </a:ext>
            </a:extLst>
          </p:cNvPr>
          <p:cNvSpPr txBox="1">
            <a:spLocks/>
          </p:cNvSpPr>
          <p:nvPr/>
        </p:nvSpPr>
        <p:spPr>
          <a:xfrm>
            <a:off x="788204" y="5154045"/>
            <a:ext cx="5557988" cy="105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minimum bandwidth guarantee (per-traffic-class)</a:t>
            </a: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444A4D7B-9DCA-3943-91F5-F6811D0DAA99}"/>
              </a:ext>
            </a:extLst>
          </p:cNvPr>
          <p:cNvSpPr txBox="1">
            <a:spLocks/>
          </p:cNvSpPr>
          <p:nvPr/>
        </p:nvSpPr>
        <p:spPr>
          <a:xfrm>
            <a:off x="766433" y="2740308"/>
            <a:ext cx="5557988" cy="142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class,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has weight,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</a:t>
            </a:r>
            <a:r>
              <a:rPr kumimoji="0" lang="en-US" altLang="en-US" sz="32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and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gets weighted amount of service in each cycle: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E1A2E3A-0137-20CA-89DD-FBA9703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-145950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weighted fair queueing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3894" y="1421607"/>
            <a:ext cx="10607531" cy="45303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What is network neutrality?</a:t>
            </a:r>
          </a:p>
          <a:p>
            <a:pPr marL="520700" lvl="1" indent="-338138">
              <a:lnSpc>
                <a:spcPct val="100000"/>
              </a:lnSpc>
              <a:buFont typeface="Wingdings" pitchFamily="2" charset="2"/>
              <a:buChar char="§"/>
              <a:tabLst>
                <a:tab pos="280988" algn="l"/>
              </a:tabLst>
            </a:pPr>
            <a:r>
              <a:rPr lang="en-US" sz="3200" i="1" dirty="0">
                <a:solidFill>
                  <a:srgbClr val="010F90"/>
                </a:solidFill>
              </a:rPr>
              <a:t>technical: </a:t>
            </a:r>
            <a:r>
              <a:rPr lang="en-US" sz="3200" dirty="0"/>
              <a:t>how an ISP should share/allocation its resources</a:t>
            </a:r>
          </a:p>
          <a:p>
            <a:pPr marL="922338" lvl="1" indent="-279400">
              <a:lnSpc>
                <a:spcPct val="100000"/>
              </a:lnSpc>
            </a:pPr>
            <a:r>
              <a:rPr lang="en-US" sz="2800" dirty="0"/>
              <a:t>packet scheduling, buffer management are the </a:t>
            </a:r>
            <a:r>
              <a:rPr lang="en-US" sz="2800" i="1" dirty="0"/>
              <a:t>mechanisms</a:t>
            </a:r>
          </a:p>
          <a:p>
            <a:pPr marL="465138" lvl="1" indent="-282575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3200" i="1" dirty="0">
                <a:solidFill>
                  <a:srgbClr val="0000A3"/>
                </a:solidFill>
              </a:rPr>
              <a:t>social, economic  </a:t>
            </a:r>
            <a:r>
              <a:rPr lang="en-US" sz="3200" dirty="0"/>
              <a:t>principles </a:t>
            </a:r>
          </a:p>
          <a:p>
            <a:pPr marL="922338" lvl="2" indent="-292100">
              <a:lnSpc>
                <a:spcPct val="100000"/>
              </a:lnSpc>
              <a:buClr>
                <a:srgbClr val="0000A3"/>
              </a:buClr>
            </a:pPr>
            <a:r>
              <a:rPr lang="en-US" sz="2800" dirty="0"/>
              <a:t>protecting free speech</a:t>
            </a:r>
          </a:p>
          <a:p>
            <a:pPr marL="922338" lvl="2" indent="-292100">
              <a:lnSpc>
                <a:spcPct val="100000"/>
              </a:lnSpc>
              <a:buClr>
                <a:srgbClr val="0000A3"/>
              </a:buClr>
            </a:pPr>
            <a:r>
              <a:rPr lang="en-US" sz="2800" dirty="0"/>
              <a:t>encouraging innovation, competition</a:t>
            </a:r>
          </a:p>
          <a:p>
            <a:pPr marL="465138" lvl="1" indent="-282575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3200" dirty="0"/>
              <a:t>enforced</a:t>
            </a:r>
            <a:r>
              <a:rPr lang="en-US" sz="3200" i="1" dirty="0"/>
              <a:t> </a:t>
            </a:r>
            <a:r>
              <a:rPr lang="en-US" sz="3200" i="1" dirty="0">
                <a:solidFill>
                  <a:srgbClr val="0000A3"/>
                </a:solidFill>
              </a:rPr>
              <a:t>legal</a:t>
            </a:r>
            <a:r>
              <a:rPr lang="en-US" sz="3200" i="1" dirty="0"/>
              <a:t> </a:t>
            </a:r>
            <a:r>
              <a:rPr lang="en-US" sz="3200" dirty="0"/>
              <a:t>rules and policies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9556C6D-5BE8-AC42-B9B0-C0D3341D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088C0-5072-5D4F-AF99-BACB3C9DEDB2}"/>
              </a:ext>
            </a:extLst>
          </p:cNvPr>
          <p:cNvSpPr txBox="1"/>
          <p:nvPr/>
        </p:nvSpPr>
        <p:spPr>
          <a:xfrm>
            <a:off x="1197032" y="5702531"/>
            <a:ext cx="936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countries have different “takes” on network neutrality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295C0E-E642-D216-CA02-118A3111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4" y="-164264"/>
            <a:ext cx="10515600" cy="8946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4800" dirty="0"/>
              <a:t>Sidebar: Network Neutrality</a:t>
            </a:r>
          </a:p>
        </p:txBody>
      </p:sp>
    </p:spTree>
    <p:extLst>
      <p:ext uri="{BB962C8B-B14F-4D97-AF65-F5344CB8AC3E}">
        <p14:creationId xmlns:p14="http://schemas.microsoft.com/office/powerpoint/2010/main" val="932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77455" y="1787020"/>
            <a:ext cx="10758487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2015 US FCC </a:t>
            </a:r>
            <a:r>
              <a:rPr lang="en-US" i="1" dirty="0"/>
              <a:t>Order on Protecting and Promoting an Open Internet: </a:t>
            </a:r>
            <a:r>
              <a:rPr lang="en-US" dirty="0"/>
              <a:t>three “clear, bright line” rules:</a:t>
            </a:r>
          </a:p>
          <a:p>
            <a:pPr lvl="0">
              <a:lnSpc>
                <a:spcPct val="100000"/>
              </a:lnSpc>
            </a:pPr>
            <a:r>
              <a:rPr lang="en-US" sz="3200" dirty="0">
                <a:solidFill>
                  <a:srgbClr val="010F90"/>
                </a:solidFill>
              </a:rPr>
              <a:t>no blocking </a:t>
            </a:r>
            <a:r>
              <a:rPr lang="en-US" dirty="0"/>
              <a:t>… “shall not block lawful content, applications, services, or non-harmful devices, subject to reasonable network management.”</a:t>
            </a:r>
          </a:p>
          <a:p>
            <a:pPr lvl="0">
              <a:lnSpc>
                <a:spcPct val="100000"/>
              </a:lnSpc>
            </a:pPr>
            <a:r>
              <a:rPr lang="en-US" sz="3200" dirty="0">
                <a:solidFill>
                  <a:srgbClr val="010F90"/>
                </a:solidFill>
              </a:rPr>
              <a:t>no throttling  </a:t>
            </a:r>
            <a:r>
              <a:rPr lang="en-US" dirty="0"/>
              <a:t>… “shall not impair or degrade lawful Internet traffic on the basis of Internet content, application, or service, or use of a non-harmful device, subject to reasonable network management.”</a:t>
            </a:r>
          </a:p>
          <a:p>
            <a:pPr lvl="0">
              <a:lnSpc>
                <a:spcPct val="100000"/>
              </a:lnSpc>
            </a:pPr>
            <a:r>
              <a:rPr lang="en-US" sz="3200" dirty="0">
                <a:solidFill>
                  <a:srgbClr val="010F90"/>
                </a:solidFill>
              </a:rPr>
              <a:t>no paid prioritization. </a:t>
            </a:r>
            <a:r>
              <a:rPr lang="en-US" dirty="0"/>
              <a:t>… “shall not engage in paid prioritization”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3FC1194-244D-8645-BC37-13120C163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61C85-6C17-5FA6-7E70-F7C9A4B2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09" y="-180335"/>
            <a:ext cx="10515600" cy="8946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4800" dirty="0"/>
              <a:t>Sidebar: Network Neutrality</a:t>
            </a:r>
          </a:p>
        </p:txBody>
      </p:sp>
    </p:spTree>
    <p:extLst>
      <p:ext uri="{BB962C8B-B14F-4D97-AF65-F5344CB8AC3E}">
        <p14:creationId xmlns:p14="http://schemas.microsoft.com/office/powerpoint/2010/main" val="2816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05" y="3052761"/>
            <a:ext cx="11015663" cy="346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 Telecommunication Act of 1934 and 1996: </a:t>
            </a:r>
          </a:p>
          <a:p>
            <a:pPr lvl="1"/>
            <a:r>
              <a:rPr lang="en-US" sz="2800" i="1" dirty="0">
                <a:solidFill>
                  <a:srgbClr val="C00000"/>
                </a:solidFill>
              </a:rPr>
              <a:t>Title II: </a:t>
            </a:r>
            <a:r>
              <a:rPr lang="en-US" sz="2800" dirty="0"/>
              <a:t>imposes “common carrier duties” on </a:t>
            </a:r>
            <a:r>
              <a:rPr lang="en-US" sz="2800" i="1" dirty="0">
                <a:solidFill>
                  <a:srgbClr val="C00000"/>
                </a:solidFill>
              </a:rPr>
              <a:t>telecommunications services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reasonable rates, non-discrimination and </a:t>
            </a:r>
            <a:r>
              <a:rPr lang="en-US" sz="2800" i="1" dirty="0"/>
              <a:t>requires</a:t>
            </a:r>
            <a:r>
              <a:rPr lang="en-US" sz="2800" dirty="0"/>
              <a:t> </a:t>
            </a:r>
            <a:r>
              <a:rPr lang="en-US" sz="2800" i="1" dirty="0"/>
              <a:t>regulation</a:t>
            </a:r>
            <a:endParaRPr lang="en-US" sz="2800" dirty="0"/>
          </a:p>
          <a:p>
            <a:pPr lvl="1"/>
            <a:r>
              <a:rPr lang="en-US" sz="2800" i="1" dirty="0">
                <a:solidFill>
                  <a:srgbClr val="C00000"/>
                </a:solidFill>
              </a:rPr>
              <a:t>Title I: </a:t>
            </a:r>
            <a:r>
              <a:rPr lang="en-US" sz="2800" dirty="0"/>
              <a:t>applies to </a:t>
            </a:r>
            <a:r>
              <a:rPr lang="en-US" sz="2800" i="1" dirty="0">
                <a:solidFill>
                  <a:srgbClr val="C00000"/>
                </a:solidFill>
              </a:rPr>
              <a:t>information services: </a:t>
            </a:r>
          </a:p>
          <a:p>
            <a:pPr lvl="2"/>
            <a:r>
              <a:rPr lang="en-US" sz="2800" dirty="0"/>
              <a:t>no common carrier duties (</a:t>
            </a:r>
            <a:r>
              <a:rPr lang="en-US" sz="2800" i="1" dirty="0"/>
              <a:t>not regulated</a:t>
            </a:r>
            <a:r>
              <a:rPr lang="en-US" sz="2800" dirty="0"/>
              <a:t>)</a:t>
            </a:r>
          </a:p>
          <a:p>
            <a:pPr lvl="2"/>
            <a:r>
              <a:rPr lang="en-US" sz="2800" dirty="0"/>
              <a:t>but grants FCC authority  “… as may be necessary in the execution of its functions”</a:t>
            </a:r>
            <a:r>
              <a:rPr lang="en-US" sz="500" dirty="0"/>
              <a:t>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9E3B-631A-AE43-A35B-E97AD114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55C79-2C98-224B-ABAB-4A0A77BD5DA8}"/>
              </a:ext>
            </a:extLst>
          </p:cNvPr>
          <p:cNvSpPr txBox="1"/>
          <p:nvPr/>
        </p:nvSpPr>
        <p:spPr>
          <a:xfrm>
            <a:off x="524437" y="1358153"/>
            <a:ext cx="10542493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an ISP a “telecommunications service” or an “information service” provider?</a:t>
            </a:r>
          </a:p>
          <a:p>
            <a:pPr marL="520700" marR="0" lvl="0" indent="-2809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answer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matters from a regulatory standpoint!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34B350-E42B-877C-CA2A-5C074A2C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05" y="-295146"/>
            <a:ext cx="11749087" cy="1143000"/>
          </a:xfrm>
        </p:spPr>
        <p:txBody>
          <a:bodyPr>
            <a:normAutofit/>
          </a:bodyPr>
          <a:lstStyle/>
          <a:p>
            <a:r>
              <a:rPr lang="en-US" dirty="0"/>
              <a:t>ISP: telecommunications or information service?</a:t>
            </a:r>
          </a:p>
        </p:txBody>
      </p:sp>
    </p:spTree>
    <p:extLst>
      <p:ext uri="{BB962C8B-B14F-4D97-AF65-F5344CB8AC3E}">
        <p14:creationId xmlns:p14="http://schemas.microsoft.com/office/powerpoint/2010/main" val="94450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000128-6F3A-819E-D6A5-E0A7F014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-17246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926C8C10-B326-F560-1704-0EF7C9E6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7" y="-145268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854853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242198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1596219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2702978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243789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1651785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1864503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2791914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037851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3939522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2976043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453908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512336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349480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DE615245-52CF-4AC2-C484-78C0390E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77" y="-128926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15" y="1054043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510624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037542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0D444A-4292-CCD2-5926-3D98859F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173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CA2E5CF7-ABDF-1E4F-BC06-A54C4E2C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670" y="2621525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414" y="1295168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9239" y="877656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02" y="707793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8277" y="1668231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477" y="2663593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986" y="1850793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063" y="1852152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521" y="2795129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926" y="12783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214" y="2310031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527" y="377008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514" y="3774843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552" y="2571518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75235" y="5380396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7077" y="953856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314" y="1552343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889" y="2161943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00077" y="1111018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364" y="2390543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814" y="3914543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77" y="3955818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705" y="136093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7230" y="195981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615" y="25729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826" y="2153617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936" y="2159569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955" y="2013496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30214" y="1517416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575" y="2800570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1192" y="3756983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650" y="3719293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58453" y="4907314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76042" y="4761637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D870FCB-E365-583E-6AE0-C91424F2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91" y="-148969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70089" y="928461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185" y="3991774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0CBAA2-1D2D-7955-F94A-29025E6D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04" y="-125273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15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9444374-0C03-725F-1BA4-5E95AA5D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85" y="-136342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AFD662A-6A80-0C62-9CC9-67141783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93" y="-155273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C8789F80-6B59-D4FC-1129-C4AE6F85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23" y="-137586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9CED6FDC-7A74-31A0-3AC5-363545BA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49" y="-130727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DB38B8AE-CE3B-E8D6-05E1-ABB9EC56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-158438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4C8117A-8A93-60F4-E137-AFFF3D91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34" y="-194695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3893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11656" y="358975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86E5BB6-B46D-92CC-79F1-92E7BBA6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167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65" name="Title 2">
            <a:extLst>
              <a:ext uri="{FF2B5EF4-FFF2-40B4-BE49-F238E27FC236}">
                <a16:creationId xmlns:a16="http://schemas.microsoft.com/office/drawing/2014/main" id="{E0D46A93-C9BE-E59A-5403-B822B919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-133353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26752" y="2964551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44534" y="4190101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09290" y="5558526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E6E123-D573-587C-C954-AE9696DF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02" y="-116499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507-B032-9349-846C-1B33A12C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720308" y="1129724"/>
            <a:ext cx="10751383" cy="439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can return more than just allocated IP address on subnet: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of first-hop router for client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and IP address of DNS sever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mask (indicating network versus host portion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D31DA8B-D014-4821-FACD-EC94EDCF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-136167"/>
            <a:ext cx="10515600" cy="894622"/>
          </a:xfrm>
        </p:spPr>
        <p:txBody>
          <a:bodyPr/>
          <a:lstStyle/>
          <a:p>
            <a:r>
              <a:rPr lang="en-US" dirty="0"/>
              <a:t>DHCP: more than IP addresses</a:t>
            </a:r>
          </a:p>
        </p:txBody>
      </p:sp>
    </p:spTree>
    <p:extLst>
      <p:ext uri="{BB962C8B-B14F-4D97-AF65-F5344CB8AC3E}">
        <p14:creationId xmlns:p14="http://schemas.microsoft.com/office/powerpoint/2010/main" val="132052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062572"/>
            <a:ext cx="10515600" cy="13567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If switch fabric slower than input ports combined -&gt; queueing may occur at input queues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queueing delay and loss due to input buffer overflow!</a:t>
            </a:r>
          </a:p>
          <a:p>
            <a:endParaRPr lang="en-US" dirty="0"/>
          </a:p>
        </p:txBody>
      </p:sp>
      <p:sp>
        <p:nvSpPr>
          <p:cNvPr id="143" name="Slide Number Placeholder 4">
            <a:extLst>
              <a:ext uri="{FF2B5EF4-FFF2-40B4-BE49-F238E27FC236}">
                <a16:creationId xmlns:a16="http://schemas.microsoft.com/office/drawing/2014/main" id="{27DA9828-E8AA-634F-A5D6-E2BC44AA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A61D6C7D-A6A0-2949-A958-E9C2A14B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5435935"/>
            <a:ext cx="44594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/>
              </a:rPr>
              <a:t>O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port contention: only one red datagram can be transferred. Lower red packet is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blocked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8B7A346-0262-A945-984D-C0F97E764874}"/>
              </a:ext>
            </a:extLst>
          </p:cNvPr>
          <p:cNvGrpSpPr/>
          <p:nvPr/>
        </p:nvGrpSpPr>
        <p:grpSpPr>
          <a:xfrm>
            <a:off x="2528548" y="3331670"/>
            <a:ext cx="3027362" cy="1817687"/>
            <a:chOff x="2908374" y="3743325"/>
            <a:chExt cx="3027362" cy="1817687"/>
          </a:xfrm>
        </p:grpSpPr>
        <p:grpSp>
          <p:nvGrpSpPr>
            <p:cNvPr id="73" name="Group 7">
              <a:extLst>
                <a:ext uri="{FF2B5EF4-FFF2-40B4-BE49-F238E27FC236}">
                  <a16:creationId xmlns:a16="http://schemas.microsoft.com/office/drawing/2014/main" id="{D164F740-85C3-9A46-A495-5762FFD54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8374" y="3751262"/>
              <a:ext cx="3027362" cy="1809750"/>
              <a:chOff x="523" y="976"/>
              <a:chExt cx="2099" cy="1356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3D3FDDE5-E1D2-4741-B9DB-0E91DB81E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75" name="Group 9">
                <a:extLst>
                  <a:ext uri="{FF2B5EF4-FFF2-40B4-BE49-F238E27FC236}">
                    <a16:creationId xmlns:a16="http://schemas.microsoft.com/office/drawing/2014/main" id="{E04796AD-83ED-2C40-B3DD-6EE81FAF7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94" name="Rectangle 10">
                  <a:extLst>
                    <a:ext uri="{FF2B5EF4-FFF2-40B4-BE49-F238E27FC236}">
                      <a16:creationId xmlns:a16="http://schemas.microsoft.com/office/drawing/2014/main" id="{43ED5184-D575-0248-A3F3-81B5349D9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1">
                  <a:extLst>
                    <a:ext uri="{FF2B5EF4-FFF2-40B4-BE49-F238E27FC236}">
                      <a16:creationId xmlns:a16="http://schemas.microsoft.com/office/drawing/2014/main" id="{2FA9BAD8-AE3E-DB45-B0FD-7FDA2BE93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2">
                  <a:extLst>
                    <a:ext uri="{FF2B5EF4-FFF2-40B4-BE49-F238E27FC236}">
                      <a16:creationId xmlns:a16="http://schemas.microsoft.com/office/drawing/2014/main" id="{9F580657-7B0A-D44A-A81D-E4A1D6379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6" name="Group 13">
                <a:extLst>
                  <a:ext uri="{FF2B5EF4-FFF2-40B4-BE49-F238E27FC236}">
                    <a16:creationId xmlns:a16="http://schemas.microsoft.com/office/drawing/2014/main" id="{056EE82A-FAB8-7249-BC14-6FFA66DA0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E5CA9310-6AD6-2146-9776-701207231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8D066A34-9935-0949-9FF4-6C93094CB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16">
                  <a:extLst>
                    <a:ext uri="{FF2B5EF4-FFF2-40B4-BE49-F238E27FC236}">
                      <a16:creationId xmlns:a16="http://schemas.microsoft.com/office/drawing/2014/main" id="{AEE24D80-D9B2-5E43-BE37-0732E26D5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7" name="Line 17">
                <a:extLst>
                  <a:ext uri="{FF2B5EF4-FFF2-40B4-BE49-F238E27FC236}">
                    <a16:creationId xmlns:a16="http://schemas.microsoft.com/office/drawing/2014/main" id="{E7EAA4E2-487B-894A-934C-8BED5D29A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Line 18">
                <a:extLst>
                  <a:ext uri="{FF2B5EF4-FFF2-40B4-BE49-F238E27FC236}">
                    <a16:creationId xmlns:a16="http://schemas.microsoft.com/office/drawing/2014/main" id="{F056DF5E-0636-A74F-AFC5-06DA708CC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Line 19">
                <a:extLst>
                  <a:ext uri="{FF2B5EF4-FFF2-40B4-BE49-F238E27FC236}">
                    <a16:creationId xmlns:a16="http://schemas.microsoft.com/office/drawing/2014/main" id="{1A5F3287-940C-9740-86D0-1AB977CAF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Line 20">
                <a:extLst>
                  <a:ext uri="{FF2B5EF4-FFF2-40B4-BE49-F238E27FC236}">
                    <a16:creationId xmlns:a16="http://schemas.microsoft.com/office/drawing/2014/main" id="{F520F608-8F8B-EE4D-AB7D-4587DC70B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Line 21">
                <a:extLst>
                  <a:ext uri="{FF2B5EF4-FFF2-40B4-BE49-F238E27FC236}">
                    <a16:creationId xmlns:a16="http://schemas.microsoft.com/office/drawing/2014/main" id="{5D5075D4-1165-4C4C-AF51-B90ABAD1F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" name="Line 22">
                <a:extLst>
                  <a:ext uri="{FF2B5EF4-FFF2-40B4-BE49-F238E27FC236}">
                    <a16:creationId xmlns:a16="http://schemas.microsoft.com/office/drawing/2014/main" id="{C10787ED-2529-B644-9C51-F8157D8A6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" name="Group 23">
                <a:extLst>
                  <a:ext uri="{FF2B5EF4-FFF2-40B4-BE49-F238E27FC236}">
                    <a16:creationId xmlns:a16="http://schemas.microsoft.com/office/drawing/2014/main" id="{971E0D16-1F7C-F048-8258-EDA2CB10D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88" name="Line 24">
                  <a:extLst>
                    <a:ext uri="{FF2B5EF4-FFF2-40B4-BE49-F238E27FC236}">
                      <a16:creationId xmlns:a16="http://schemas.microsoft.com/office/drawing/2014/main" id="{A7F9F178-4046-3247-B2E2-AE134DC9B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9" name="Line 25">
                  <a:extLst>
                    <a:ext uri="{FF2B5EF4-FFF2-40B4-BE49-F238E27FC236}">
                      <a16:creationId xmlns:a16="http://schemas.microsoft.com/office/drawing/2014/main" id="{C8CD8FEE-FC96-3A43-8409-D693193AE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Line 26">
                  <a:extLst>
                    <a:ext uri="{FF2B5EF4-FFF2-40B4-BE49-F238E27FC236}">
                      <a16:creationId xmlns:a16="http://schemas.microsoft.com/office/drawing/2014/main" id="{4CBECCBD-CFD3-764F-887C-FED5405A0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4" name="Group 27">
                <a:extLst>
                  <a:ext uri="{FF2B5EF4-FFF2-40B4-BE49-F238E27FC236}">
                    <a16:creationId xmlns:a16="http://schemas.microsoft.com/office/drawing/2014/main" id="{1DA00A78-49E3-534E-A704-59927A764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85" name="Line 28">
                  <a:extLst>
                    <a:ext uri="{FF2B5EF4-FFF2-40B4-BE49-F238E27FC236}">
                      <a16:creationId xmlns:a16="http://schemas.microsoft.com/office/drawing/2014/main" id="{61838874-A5DC-7947-8DA7-12A88836E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Line 29">
                  <a:extLst>
                    <a:ext uri="{FF2B5EF4-FFF2-40B4-BE49-F238E27FC236}">
                      <a16:creationId xmlns:a16="http://schemas.microsoft.com/office/drawing/2014/main" id="{5372ECE9-A44D-9040-8B03-CA9D88C7D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Line 30">
                  <a:extLst>
                    <a:ext uri="{FF2B5EF4-FFF2-40B4-BE49-F238E27FC236}">
                      <a16:creationId xmlns:a16="http://schemas.microsoft.com/office/drawing/2014/main" id="{FA2DA940-73AA-D447-84F1-95C932F53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97" name="Rectangle 55">
              <a:extLst>
                <a:ext uri="{FF2B5EF4-FFF2-40B4-BE49-F238E27FC236}">
                  <a16:creationId xmlns:a16="http://schemas.microsoft.com/office/drawing/2014/main" id="{DC8735CA-28A8-9844-8915-2B52D564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811" y="3748087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583B70AF-74AA-594D-B7DD-CD358704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524" y="4479925"/>
              <a:ext cx="252412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Rectangle 57">
              <a:extLst>
                <a:ext uri="{FF2B5EF4-FFF2-40B4-BE49-F238E27FC236}">
                  <a16:creationId xmlns:a16="http://schemas.microsoft.com/office/drawing/2014/main" id="{7B6BE014-EC1B-4245-8E39-262F9C15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936" y="5114925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Rectangle 58">
              <a:extLst>
                <a:ext uri="{FF2B5EF4-FFF2-40B4-BE49-F238E27FC236}">
                  <a16:creationId xmlns:a16="http://schemas.microsoft.com/office/drawing/2014/main" id="{5727D261-4FAD-9C40-8357-59F2BB7A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036" y="3743325"/>
              <a:ext cx="252413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59">
              <a:extLst>
                <a:ext uri="{FF2B5EF4-FFF2-40B4-BE49-F238E27FC236}">
                  <a16:creationId xmlns:a16="http://schemas.microsoft.com/office/drawing/2014/main" id="{1194EC16-CE8F-8D4B-A795-C4A17F3F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74" y="5103812"/>
              <a:ext cx="252412" cy="13176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Line 60">
              <a:extLst>
                <a:ext uri="{FF2B5EF4-FFF2-40B4-BE49-F238E27FC236}">
                  <a16:creationId xmlns:a16="http://schemas.microsoft.com/office/drawing/2014/main" id="{67621AA8-BE0E-7F4B-BC70-5D6A01E4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911" y="3803650"/>
              <a:ext cx="1479550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Freeform 61">
              <a:extLst>
                <a:ext uri="{FF2B5EF4-FFF2-40B4-BE49-F238E27FC236}">
                  <a16:creationId xmlns:a16="http://schemas.microsoft.com/office/drawing/2014/main" id="{63B03E4B-DC34-6549-9693-9E2101F3E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361" y="4202112"/>
              <a:ext cx="1395413" cy="979488"/>
            </a:xfrm>
            <a:custGeom>
              <a:avLst/>
              <a:gdLst>
                <a:gd name="T0" fmla="*/ 0 w 967"/>
                <a:gd name="T1" fmla="*/ 2147483647 h 735"/>
                <a:gd name="T2" fmla="*/ 2147483647 w 967"/>
                <a:gd name="T3" fmla="*/ 2147483647 h 735"/>
                <a:gd name="T4" fmla="*/ 214748364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Text Box 64">
              <a:extLst>
                <a:ext uri="{FF2B5EF4-FFF2-40B4-BE49-F238E27FC236}">
                  <a16:creationId xmlns:a16="http://schemas.microsoft.com/office/drawing/2014/main" id="{CB734319-6832-8C4E-B16D-A545895BC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611" y="4548187"/>
              <a:ext cx="74771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06" name="Line 73">
              <a:extLst>
                <a:ext uri="{FF2B5EF4-FFF2-40B4-BE49-F238E27FC236}">
                  <a16:creationId xmlns:a16="http://schemas.microsoft.com/office/drawing/2014/main" id="{5550252A-B930-0747-B713-DACF5B30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386" y="4548187"/>
              <a:ext cx="1458913" cy="190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79">
            <a:extLst>
              <a:ext uri="{FF2B5EF4-FFF2-40B4-BE49-F238E27FC236}">
                <a16:creationId xmlns:a16="http://schemas.microsoft.com/office/drawing/2014/main" id="{C5196E2D-6A1D-9849-8A2B-31C0EF009838}"/>
              </a:ext>
            </a:extLst>
          </p:cNvPr>
          <p:cNvGrpSpPr>
            <a:grpSpLocks/>
          </p:cNvGrpSpPr>
          <p:nvPr/>
        </p:nvGrpSpPr>
        <p:grpSpPr bwMode="auto">
          <a:xfrm>
            <a:off x="7144970" y="3842241"/>
            <a:ext cx="3587750" cy="2570163"/>
            <a:chOff x="2950" y="2025"/>
            <a:chExt cx="2260" cy="1619"/>
          </a:xfrm>
        </p:grpSpPr>
        <p:grpSp>
          <p:nvGrpSpPr>
            <p:cNvPr id="108" name="Group 31">
              <a:extLst>
                <a:ext uri="{FF2B5EF4-FFF2-40B4-BE49-F238E27FC236}">
                  <a16:creationId xmlns:a16="http://schemas.microsoft.com/office/drawing/2014/main" id="{961F130E-3A11-5044-A5C6-98D394F90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72F70161-3D6F-B147-8A8F-41A13F54E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9" name="Group 33">
                <a:extLst>
                  <a:ext uri="{FF2B5EF4-FFF2-40B4-BE49-F238E27FC236}">
                    <a16:creationId xmlns:a16="http://schemas.microsoft.com/office/drawing/2014/main" id="{E1D22FF4-168D-4C4A-9242-A4710729B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38" name="Rectangle 34">
                  <a:extLst>
                    <a:ext uri="{FF2B5EF4-FFF2-40B4-BE49-F238E27FC236}">
                      <a16:creationId xmlns:a16="http://schemas.microsoft.com/office/drawing/2014/main" id="{90EE215A-C3AE-254D-88D8-6E5E1C625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5">
                  <a:extLst>
                    <a:ext uri="{FF2B5EF4-FFF2-40B4-BE49-F238E27FC236}">
                      <a16:creationId xmlns:a16="http://schemas.microsoft.com/office/drawing/2014/main" id="{B87EB84E-1DCB-6747-983D-A91A87C6B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Rectangle 36">
                  <a:extLst>
                    <a:ext uri="{FF2B5EF4-FFF2-40B4-BE49-F238E27FC236}">
                      <a16:creationId xmlns:a16="http://schemas.microsoft.com/office/drawing/2014/main" id="{13842296-C860-1A4C-94BA-0C09F8E5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0" name="Group 37">
                <a:extLst>
                  <a:ext uri="{FF2B5EF4-FFF2-40B4-BE49-F238E27FC236}">
                    <a16:creationId xmlns:a16="http://schemas.microsoft.com/office/drawing/2014/main" id="{20C7A379-A501-F04B-A31A-66AAB7D4A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35" name="Rectangle 38">
                  <a:extLst>
                    <a:ext uri="{FF2B5EF4-FFF2-40B4-BE49-F238E27FC236}">
                      <a16:creationId xmlns:a16="http://schemas.microsoft.com/office/drawing/2014/main" id="{9AE46CFA-B305-FE44-AB5C-0CCBC6BA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9">
                  <a:extLst>
                    <a:ext uri="{FF2B5EF4-FFF2-40B4-BE49-F238E27FC236}">
                      <a16:creationId xmlns:a16="http://schemas.microsoft.com/office/drawing/2014/main" id="{06D7163C-5A06-6144-AF1D-9BE7DECCB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40">
                  <a:extLst>
                    <a:ext uri="{FF2B5EF4-FFF2-40B4-BE49-F238E27FC236}">
                      <a16:creationId xmlns:a16="http://schemas.microsoft.com/office/drawing/2014/main" id="{06F54AE9-52AF-6E46-8BE7-EDEF5EBD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21" name="Line 41">
                <a:extLst>
                  <a:ext uri="{FF2B5EF4-FFF2-40B4-BE49-F238E27FC236}">
                    <a16:creationId xmlns:a16="http://schemas.microsoft.com/office/drawing/2014/main" id="{DBC39202-C178-0345-82BD-7B039DC4D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2" name="Line 42">
                <a:extLst>
                  <a:ext uri="{FF2B5EF4-FFF2-40B4-BE49-F238E27FC236}">
                    <a16:creationId xmlns:a16="http://schemas.microsoft.com/office/drawing/2014/main" id="{7204CF78-4E3E-4646-91B1-ADD2AF615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Line 43">
                <a:extLst>
                  <a:ext uri="{FF2B5EF4-FFF2-40B4-BE49-F238E27FC236}">
                    <a16:creationId xmlns:a16="http://schemas.microsoft.com/office/drawing/2014/main" id="{1055BDC1-D40C-E34D-8FC0-FEC34E65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Line 44">
                <a:extLst>
                  <a:ext uri="{FF2B5EF4-FFF2-40B4-BE49-F238E27FC236}">
                    <a16:creationId xmlns:a16="http://schemas.microsoft.com/office/drawing/2014/main" id="{ED714F6D-8C7C-B141-9C39-2A02E5F58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Line 45">
                <a:extLst>
                  <a:ext uri="{FF2B5EF4-FFF2-40B4-BE49-F238E27FC236}">
                    <a16:creationId xmlns:a16="http://schemas.microsoft.com/office/drawing/2014/main" id="{933F11AA-9C89-1D46-94C9-F6A2C2D7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Line 46">
                <a:extLst>
                  <a:ext uri="{FF2B5EF4-FFF2-40B4-BE49-F238E27FC236}">
                    <a16:creationId xmlns:a16="http://schemas.microsoft.com/office/drawing/2014/main" id="{24DAFD3A-BCAA-494F-BFF3-4DD6E41FE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7" name="Group 47">
                <a:extLst>
                  <a:ext uri="{FF2B5EF4-FFF2-40B4-BE49-F238E27FC236}">
                    <a16:creationId xmlns:a16="http://schemas.microsoft.com/office/drawing/2014/main" id="{727F9349-D858-B041-AFEF-0AA192390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32" name="Line 48">
                  <a:extLst>
                    <a:ext uri="{FF2B5EF4-FFF2-40B4-BE49-F238E27FC236}">
                      <a16:creationId xmlns:a16="http://schemas.microsoft.com/office/drawing/2014/main" id="{92DDAA32-1BC7-F341-9DF3-8F292F94E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Line 49">
                  <a:extLst>
                    <a:ext uri="{FF2B5EF4-FFF2-40B4-BE49-F238E27FC236}">
                      <a16:creationId xmlns:a16="http://schemas.microsoft.com/office/drawing/2014/main" id="{E1CF388A-0B46-9045-8B1B-9EFE86E92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Line 50">
                  <a:extLst>
                    <a:ext uri="{FF2B5EF4-FFF2-40B4-BE49-F238E27FC236}">
                      <a16:creationId xmlns:a16="http://schemas.microsoft.com/office/drawing/2014/main" id="{8098E830-FF85-B942-A58C-7073F1ABD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8" name="Group 51">
                <a:extLst>
                  <a:ext uri="{FF2B5EF4-FFF2-40B4-BE49-F238E27FC236}">
                    <a16:creationId xmlns:a16="http://schemas.microsoft.com/office/drawing/2014/main" id="{3BE0EB8F-2722-8840-9E9E-42692DC4E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29" name="Line 52">
                  <a:extLst>
                    <a:ext uri="{FF2B5EF4-FFF2-40B4-BE49-F238E27FC236}">
                      <a16:creationId xmlns:a16="http://schemas.microsoft.com/office/drawing/2014/main" id="{1471ECA8-52E2-7B48-B1D0-0E3A3FC8C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53">
                  <a:extLst>
                    <a:ext uri="{FF2B5EF4-FFF2-40B4-BE49-F238E27FC236}">
                      <a16:creationId xmlns:a16="http://schemas.microsoft.com/office/drawing/2014/main" id="{5E4485D6-A44E-9F41-A60B-F118E8445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54">
                  <a:extLst>
                    <a:ext uri="{FF2B5EF4-FFF2-40B4-BE49-F238E27FC236}">
                      <a16:creationId xmlns:a16="http://schemas.microsoft.com/office/drawing/2014/main" id="{76683E62-74AF-A340-8049-71651532D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09" name="Text Box 63">
              <a:extLst>
                <a:ext uri="{FF2B5EF4-FFF2-40B4-BE49-F238E27FC236}">
                  <a16:creationId xmlns:a16="http://schemas.microsoft.com/office/drawing/2014/main" id="{BB81457D-DD34-A44B-8BDA-064DBFE0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3237"/>
              <a:ext cx="22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one packet time later: green packet experiences HOL blocking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65">
              <a:extLst>
                <a:ext uri="{FF2B5EF4-FFF2-40B4-BE49-F238E27FC236}">
                  <a16:creationId xmlns:a16="http://schemas.microsoft.com/office/drawing/2014/main" id="{07D40F57-D66B-F444-8FCA-AFEAF69F0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CF7111F1-74EA-1F48-AF61-C3DDC0EA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Rectangle 69">
              <a:extLst>
                <a:ext uri="{FF2B5EF4-FFF2-40B4-BE49-F238E27FC236}">
                  <a16:creationId xmlns:a16="http://schemas.microsoft.com/office/drawing/2014/main" id="{C338CC7B-B194-3243-B60D-75BEFA01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70">
              <a:extLst>
                <a:ext uri="{FF2B5EF4-FFF2-40B4-BE49-F238E27FC236}">
                  <a16:creationId xmlns:a16="http://schemas.microsoft.com/office/drawing/2014/main" id="{CD0DF6A5-8591-FF4A-B8B0-1D6E2162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D86522CF-FBA5-EA4F-A7F3-97C45B0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Freeform 72">
              <a:extLst>
                <a:ext uri="{FF2B5EF4-FFF2-40B4-BE49-F238E27FC236}">
                  <a16:creationId xmlns:a16="http://schemas.microsoft.com/office/drawing/2014/main" id="{F3DEE41D-FD9A-D049-8B83-8B6A31265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76">
              <a:extLst>
                <a:ext uri="{FF2B5EF4-FFF2-40B4-BE49-F238E27FC236}">
                  <a16:creationId xmlns:a16="http://schemas.microsoft.com/office/drawing/2014/main" id="{CC9EB8FA-449A-AD48-B0D0-F22B0CB1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Rectangle 77">
              <a:extLst>
                <a:ext uri="{FF2B5EF4-FFF2-40B4-BE49-F238E27FC236}">
                  <a16:creationId xmlns:a16="http://schemas.microsoft.com/office/drawing/2014/main" id="{ED96AE20-CFC4-C449-96F2-A1836A8A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427FA225-82DF-964C-86B6-E9C527239F0C}"/>
              </a:ext>
            </a:extLst>
          </p:cNvPr>
          <p:cNvSpPr txBox="1">
            <a:spLocks/>
          </p:cNvSpPr>
          <p:nvPr/>
        </p:nvSpPr>
        <p:spPr>
          <a:xfrm>
            <a:off x="840612" y="2326346"/>
            <a:ext cx="10515600" cy="9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FF0E45D-563F-BC5C-2E70-8F329486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393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Input port queuing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">
            <a:extLst>
              <a:ext uri="{FF2B5EF4-FFF2-40B4-BE49-F238E27FC236}">
                <a16:creationId xmlns:a16="http://schemas.microsoft.com/office/drawing/2014/main" id="{6B20889F-8B73-5A4F-948D-BC7FBE071249}"/>
              </a:ext>
            </a:extLst>
          </p:cNvPr>
          <p:cNvSpPr>
            <a:spLocks/>
          </p:cNvSpPr>
          <p:nvPr/>
        </p:nvSpPr>
        <p:spPr bwMode="auto">
          <a:xfrm>
            <a:off x="1867395" y="18184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484D20B7-37AF-F449-9229-69BC2F46A444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BBE9BC04-A2A6-F746-9F08-03F4EDB58B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5F31BBA7-277B-7547-A889-4CE61E6210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235A3E8-5F9F-054E-812C-82B1457E7DA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5DDEAE5B-F867-B04E-9480-5609AC66F5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FBC3084B-7403-CB43-BF1A-54F05828C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CCCD1707-2759-A14B-96A2-D746BB0126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9B0492DA-B9A2-1F42-8EC8-885383C522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2DF0841-9316-7744-99F2-F246599FA663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B7FE1E33-3837-6A44-8F3D-D671A86ECB7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D7EBAA0A-EA4B-2A42-B633-E3F75F2BB7B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A0FA1B3E-9ECC-B241-8F16-2C1970256C8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CB74265E-694E-5A49-B1D2-3C1956E0BE2E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8680283C-1CA3-D44B-8FFA-B36341C7230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B31DC87-EF0E-0D4F-81A2-B6FB2A803F7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F14BA91B-FE87-514B-B749-384B3F1D92C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9" name="Line 48">
            <a:extLst>
              <a:ext uri="{FF2B5EF4-FFF2-40B4-BE49-F238E27FC236}">
                <a16:creationId xmlns:a16="http://schemas.microsoft.com/office/drawing/2014/main" id="{E2F245C9-F9FA-FF41-8279-23685395B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Slide Number Placeholder 3">
            <a:extLst>
              <a:ext uri="{FF2B5EF4-FFF2-40B4-BE49-F238E27FC236}">
                <a16:creationId xmlns:a16="http://schemas.microsoft.com/office/drawing/2014/main" id="{4AFF1D3F-BB66-9045-AF2E-A9B9CDEA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1C377AEF-2633-FC44-9747-922C7C11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19" y="1674030"/>
            <a:ext cx="4751439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Connecting laptop will use DHCP to get IP address, address of first-hop router, address of DNS server.</a:t>
            </a:r>
          </a:p>
        </p:txBody>
      </p:sp>
      <p:sp>
        <p:nvSpPr>
          <p:cNvPr id="382" name="Line 43">
            <a:extLst>
              <a:ext uri="{FF2B5EF4-FFF2-40B4-BE49-F238E27FC236}">
                <a16:creationId xmlns:a16="http://schemas.microsoft.com/office/drawing/2014/main" id="{C8851F30-DB65-2343-90FB-A929CA010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695" y="3062253"/>
            <a:ext cx="562325" cy="8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5" name="Text Box 44">
            <a:extLst>
              <a:ext uri="{FF2B5EF4-FFF2-40B4-BE49-F238E27FC236}">
                <a16:creationId xmlns:a16="http://schemas.microsoft.com/office/drawing/2014/main" id="{59259B03-4826-E149-B0DC-4EBA8293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5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sp>
        <p:nvSpPr>
          <p:cNvPr id="386" name="Rectangle 152">
            <a:extLst>
              <a:ext uri="{FF2B5EF4-FFF2-40B4-BE49-F238E27FC236}">
                <a16:creationId xmlns:a16="http://schemas.microsoft.com/office/drawing/2014/main" id="{745619DC-3C53-E14A-874D-F2C6B677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420" y="2964667"/>
            <a:ext cx="540627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message encapsulated in UDP, encapsulated in IP, encapsulated in Ethernet</a:t>
            </a:r>
          </a:p>
        </p:txBody>
      </p:sp>
      <p:sp>
        <p:nvSpPr>
          <p:cNvPr id="387" name="Rectangle 153">
            <a:extLst>
              <a:ext uri="{FF2B5EF4-FFF2-40B4-BE49-F238E27FC236}">
                <a16:creationId xmlns:a16="http://schemas.microsoft.com/office/drawing/2014/main" id="{082BCCE1-61C9-5E4C-B8D4-8ED23A69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69" y="4210855"/>
            <a:ext cx="54503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frame broadcast (dest: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FFFFFFFFFFFF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on LAN, received at router running DHCP server</a:t>
            </a:r>
          </a:p>
        </p:txBody>
      </p:sp>
      <p:sp>
        <p:nvSpPr>
          <p:cNvPr id="388" name="Rectangle 154">
            <a:extLst>
              <a:ext uri="{FF2B5EF4-FFF2-40B4-BE49-F238E27FC236}">
                <a16:creationId xmlns:a16="http://schemas.microsoft.com/office/drawing/2014/main" id="{2001FDC4-9DD8-8540-A00D-9430145A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245" y="5547530"/>
            <a:ext cx="528060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demux’ed to IP demux’ed, UDP demux’ed to DHCP </a:t>
            </a:r>
          </a:p>
        </p:txBody>
      </p:sp>
      <p:sp>
        <p:nvSpPr>
          <p:cNvPr id="389" name="Text Box 155">
            <a:extLst>
              <a:ext uri="{FF2B5EF4-FFF2-40B4-BE49-F238E27FC236}">
                <a16:creationId xmlns:a16="http://schemas.microsoft.com/office/drawing/2014/main" id="{0FF8CA2B-A0E7-0344-8C3D-752022E9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82" y="3674280"/>
            <a:ext cx="1047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168.1.1.1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8" name="Group 234">
            <a:extLst>
              <a:ext uri="{FF2B5EF4-FFF2-40B4-BE49-F238E27FC236}">
                <a16:creationId xmlns:a16="http://schemas.microsoft.com/office/drawing/2014/main" id="{80B8D10B-0E57-694A-9F60-7DD157680859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67"/>
            <a:ext cx="850900" cy="615950"/>
            <a:chOff x="4420" y="878"/>
            <a:chExt cx="614" cy="458"/>
          </a:xfrm>
        </p:grpSpPr>
        <p:pic>
          <p:nvPicPr>
            <p:cNvPr id="439" name="Picture 235" descr="laptop_keyboard">
              <a:extLst>
                <a:ext uri="{FF2B5EF4-FFF2-40B4-BE49-F238E27FC236}">
                  <a16:creationId xmlns:a16="http://schemas.microsoft.com/office/drawing/2014/main" id="{32F92D03-3F10-DD48-B916-C1A813CA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236">
              <a:extLst>
                <a:ext uri="{FF2B5EF4-FFF2-40B4-BE49-F238E27FC236}">
                  <a16:creationId xmlns:a16="http://schemas.microsoft.com/office/drawing/2014/main" id="{635DC8EF-D2DF-1140-8A94-D496AE9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41" name="Picture 237" descr="screen">
              <a:extLst>
                <a:ext uri="{FF2B5EF4-FFF2-40B4-BE49-F238E27FC236}">
                  <a16:creationId xmlns:a16="http://schemas.microsoft.com/office/drawing/2014/main" id="{6BDF7141-8B18-8848-AE3F-A1F240A51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Freeform 238">
              <a:extLst>
                <a:ext uri="{FF2B5EF4-FFF2-40B4-BE49-F238E27FC236}">
                  <a16:creationId xmlns:a16="http://schemas.microsoft.com/office/drawing/2014/main" id="{F0AA71CC-9F7D-4E4A-AFD3-E4FC2EDB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39">
              <a:extLst>
                <a:ext uri="{FF2B5EF4-FFF2-40B4-BE49-F238E27FC236}">
                  <a16:creationId xmlns:a16="http://schemas.microsoft.com/office/drawing/2014/main" id="{478F089D-1CBD-064E-9E01-09DBACFE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Freeform 240">
              <a:extLst>
                <a:ext uri="{FF2B5EF4-FFF2-40B4-BE49-F238E27FC236}">
                  <a16:creationId xmlns:a16="http://schemas.microsoft.com/office/drawing/2014/main" id="{999308BB-3AD9-964C-9A37-585EA1CB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241">
              <a:extLst>
                <a:ext uri="{FF2B5EF4-FFF2-40B4-BE49-F238E27FC236}">
                  <a16:creationId xmlns:a16="http://schemas.microsoft.com/office/drawing/2014/main" id="{50215675-D41A-884A-B70C-7A7A34B47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Freeform 242">
              <a:extLst>
                <a:ext uri="{FF2B5EF4-FFF2-40B4-BE49-F238E27FC236}">
                  <a16:creationId xmlns:a16="http://schemas.microsoft.com/office/drawing/2014/main" id="{67C07E3F-A680-3448-A285-F67163D5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Freeform 243">
              <a:extLst>
                <a:ext uri="{FF2B5EF4-FFF2-40B4-BE49-F238E27FC236}">
                  <a16:creationId xmlns:a16="http://schemas.microsoft.com/office/drawing/2014/main" id="{D6FEFC34-2380-1C46-9401-C809C94E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8" name="Group 244">
              <a:extLst>
                <a:ext uri="{FF2B5EF4-FFF2-40B4-BE49-F238E27FC236}">
                  <a16:creationId xmlns:a16="http://schemas.microsoft.com/office/drawing/2014/main" id="{C27B64F7-2309-1F46-B525-0FF1CC0B3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55" name="Freeform 245">
                <a:extLst>
                  <a:ext uri="{FF2B5EF4-FFF2-40B4-BE49-F238E27FC236}">
                    <a16:creationId xmlns:a16="http://schemas.microsoft.com/office/drawing/2014/main" id="{6D904DDE-01FC-1A4C-8025-88A92875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6" name="Freeform 246">
                <a:extLst>
                  <a:ext uri="{FF2B5EF4-FFF2-40B4-BE49-F238E27FC236}">
                    <a16:creationId xmlns:a16="http://schemas.microsoft.com/office/drawing/2014/main" id="{E3315A06-9E1B-AC4A-906F-1640B360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Freeform 247">
                <a:extLst>
                  <a:ext uri="{FF2B5EF4-FFF2-40B4-BE49-F238E27FC236}">
                    <a16:creationId xmlns:a16="http://schemas.microsoft.com/office/drawing/2014/main" id="{4B5E6F6D-A780-9F4A-B4CB-418F530E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8" name="Freeform 248">
                <a:extLst>
                  <a:ext uri="{FF2B5EF4-FFF2-40B4-BE49-F238E27FC236}">
                    <a16:creationId xmlns:a16="http://schemas.microsoft.com/office/drawing/2014/main" id="{49CD3CF5-0077-7D4A-A378-2AAAA4CDE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Freeform 249">
                <a:extLst>
                  <a:ext uri="{FF2B5EF4-FFF2-40B4-BE49-F238E27FC236}">
                    <a16:creationId xmlns:a16="http://schemas.microsoft.com/office/drawing/2014/main" id="{4E2747DD-F96B-124E-8BF8-EC78D4C82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0" name="Freeform 250">
                <a:extLst>
                  <a:ext uri="{FF2B5EF4-FFF2-40B4-BE49-F238E27FC236}">
                    <a16:creationId xmlns:a16="http://schemas.microsoft.com/office/drawing/2014/main" id="{5D228080-AAA4-AE4F-B2E0-444A375E9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9" name="Freeform 251">
              <a:extLst>
                <a:ext uri="{FF2B5EF4-FFF2-40B4-BE49-F238E27FC236}">
                  <a16:creationId xmlns:a16="http://schemas.microsoft.com/office/drawing/2014/main" id="{12335ADB-FB5B-8540-ADE8-01DE4817A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0" name="Freeform 252">
              <a:extLst>
                <a:ext uri="{FF2B5EF4-FFF2-40B4-BE49-F238E27FC236}">
                  <a16:creationId xmlns:a16="http://schemas.microsoft.com/office/drawing/2014/main" id="{71BBEFC9-2EAD-0E4D-971B-FFE9F04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Freeform 253">
              <a:extLst>
                <a:ext uri="{FF2B5EF4-FFF2-40B4-BE49-F238E27FC236}">
                  <a16:creationId xmlns:a16="http://schemas.microsoft.com/office/drawing/2014/main" id="{AD467B30-53F9-E544-872F-75037A60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2" name="Freeform 254">
              <a:extLst>
                <a:ext uri="{FF2B5EF4-FFF2-40B4-BE49-F238E27FC236}">
                  <a16:creationId xmlns:a16="http://schemas.microsoft.com/office/drawing/2014/main" id="{09BD1056-1239-AA4F-9F79-BC195E4B8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3" name="Freeform 255">
              <a:extLst>
                <a:ext uri="{FF2B5EF4-FFF2-40B4-BE49-F238E27FC236}">
                  <a16:creationId xmlns:a16="http://schemas.microsoft.com/office/drawing/2014/main" id="{3EE44984-E799-7448-B48B-0A3E5E326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Freeform 256">
              <a:extLst>
                <a:ext uri="{FF2B5EF4-FFF2-40B4-BE49-F238E27FC236}">
                  <a16:creationId xmlns:a16="http://schemas.microsoft.com/office/drawing/2014/main" id="{F82A5B30-CFF4-9045-B98E-022A2D6583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61" name="AutoShape 34">
            <a:extLst>
              <a:ext uri="{FF2B5EF4-FFF2-40B4-BE49-F238E27FC236}">
                <a16:creationId xmlns:a16="http://schemas.microsoft.com/office/drawing/2014/main" id="{BBFE8651-7E0E-9B42-83C9-13A7DD1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5" y="2812267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2" name="Group 45">
            <a:extLst>
              <a:ext uri="{FF2B5EF4-FFF2-40B4-BE49-F238E27FC236}">
                <a16:creationId xmlns:a16="http://schemas.microsoft.com/office/drawing/2014/main" id="{7B2B7B83-C525-AC47-97F2-A2D1D1034FEF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48630"/>
            <a:ext cx="976312" cy="1460500"/>
            <a:chOff x="651" y="681"/>
            <a:chExt cx="615" cy="920"/>
          </a:xfrm>
        </p:grpSpPr>
        <p:sp>
          <p:nvSpPr>
            <p:cNvPr id="463" name="Freeform 46">
              <a:extLst>
                <a:ext uri="{FF2B5EF4-FFF2-40B4-BE49-F238E27FC236}">
                  <a16:creationId xmlns:a16="http://schemas.microsoft.com/office/drawing/2014/main" id="{2F8E5860-1F4A-9441-8643-FF3677400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4" name="Group 47">
              <a:extLst>
                <a:ext uri="{FF2B5EF4-FFF2-40B4-BE49-F238E27FC236}">
                  <a16:creationId xmlns:a16="http://schemas.microsoft.com/office/drawing/2014/main" id="{619D3750-75CE-7146-8080-07A05B2EE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65" name="Rectangle 48">
                <a:extLst>
                  <a:ext uri="{FF2B5EF4-FFF2-40B4-BE49-F238E27FC236}">
                    <a16:creationId xmlns:a16="http://schemas.microsoft.com/office/drawing/2014/main" id="{28385ECE-1698-FA48-9005-E85B7ADA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6" name="Text Box 49">
                <a:extLst>
                  <a:ext uri="{FF2B5EF4-FFF2-40B4-BE49-F238E27FC236}">
                    <a16:creationId xmlns:a16="http://schemas.microsoft.com/office/drawing/2014/main" id="{03E8F625-EC95-7449-B696-847DBF4C1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467" name="Line 50">
                <a:extLst>
                  <a:ext uri="{FF2B5EF4-FFF2-40B4-BE49-F238E27FC236}">
                    <a16:creationId xmlns:a16="http://schemas.microsoft.com/office/drawing/2014/main" id="{DF468FDE-40E4-0648-9839-DDE0332A0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8" name="Line 51">
                <a:extLst>
                  <a:ext uri="{FF2B5EF4-FFF2-40B4-BE49-F238E27FC236}">
                    <a16:creationId xmlns:a16="http://schemas.microsoft.com/office/drawing/2014/main" id="{99D4E4D8-7BA2-1841-8740-092F3F2C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Line 52">
                <a:extLst>
                  <a:ext uri="{FF2B5EF4-FFF2-40B4-BE49-F238E27FC236}">
                    <a16:creationId xmlns:a16="http://schemas.microsoft.com/office/drawing/2014/main" id="{46C4BB73-5326-6148-BB43-C6C4C685F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0" name="Line 53">
                <a:extLst>
                  <a:ext uri="{FF2B5EF4-FFF2-40B4-BE49-F238E27FC236}">
                    <a16:creationId xmlns:a16="http://schemas.microsoft.com/office/drawing/2014/main" id="{867C305B-8FC7-2546-83B8-7B677B4EF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471" name="Group 54">
            <a:extLst>
              <a:ext uri="{FF2B5EF4-FFF2-40B4-BE49-F238E27FC236}">
                <a16:creationId xmlns:a16="http://schemas.microsoft.com/office/drawing/2014/main" id="{E55B3AA2-EA61-B94E-BC50-287F2699A080}"/>
              </a:ext>
            </a:extLst>
          </p:cNvPr>
          <p:cNvGrpSpPr>
            <a:grpSpLocks/>
          </p:cNvGrpSpPr>
          <p:nvPr/>
        </p:nvGrpSpPr>
        <p:grpSpPr bwMode="auto">
          <a:xfrm>
            <a:off x="1614982" y="1707367"/>
            <a:ext cx="544513" cy="244475"/>
            <a:chOff x="844" y="3337"/>
            <a:chExt cx="343" cy="154"/>
          </a:xfrm>
        </p:grpSpPr>
        <p:sp>
          <p:nvSpPr>
            <p:cNvPr id="472" name="Rectangle 55">
              <a:extLst>
                <a:ext uri="{FF2B5EF4-FFF2-40B4-BE49-F238E27FC236}">
                  <a16:creationId xmlns:a16="http://schemas.microsoft.com/office/drawing/2014/main" id="{3DF8187C-0350-B949-8481-A4B53A2B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3" name="Text Box 56">
              <a:extLst>
                <a:ext uri="{FF2B5EF4-FFF2-40B4-BE49-F238E27FC236}">
                  <a16:creationId xmlns:a16="http://schemas.microsoft.com/office/drawing/2014/main" id="{EB5DBBE5-0C11-2943-8F1C-55F942DD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74" name="Group 57">
            <a:extLst>
              <a:ext uri="{FF2B5EF4-FFF2-40B4-BE49-F238E27FC236}">
                <a16:creationId xmlns:a16="http://schemas.microsoft.com/office/drawing/2014/main" id="{E686DD6D-38C2-4641-89AF-94A0FB1D1070}"/>
              </a:ext>
            </a:extLst>
          </p:cNvPr>
          <p:cNvGrpSpPr>
            <a:grpSpLocks/>
          </p:cNvGrpSpPr>
          <p:nvPr/>
        </p:nvGrpSpPr>
        <p:grpSpPr bwMode="auto">
          <a:xfrm>
            <a:off x="1160957" y="1726417"/>
            <a:ext cx="1081088" cy="1166813"/>
            <a:chOff x="42" y="744"/>
            <a:chExt cx="681" cy="735"/>
          </a:xfrm>
        </p:grpSpPr>
        <p:grpSp>
          <p:nvGrpSpPr>
            <p:cNvPr id="475" name="Group 58">
              <a:extLst>
                <a:ext uri="{FF2B5EF4-FFF2-40B4-BE49-F238E27FC236}">
                  <a16:creationId xmlns:a16="http://schemas.microsoft.com/office/drawing/2014/main" id="{1FDCAE0E-7CF7-A44C-8CC2-1F6556F81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77" name="Group 59">
                <a:extLst>
                  <a:ext uri="{FF2B5EF4-FFF2-40B4-BE49-F238E27FC236}">
                    <a16:creationId xmlns:a16="http://schemas.microsoft.com/office/drawing/2014/main" id="{B1A03342-AE12-CE42-8220-1A81C4418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02" name="Group 60">
                  <a:extLst>
                    <a:ext uri="{FF2B5EF4-FFF2-40B4-BE49-F238E27FC236}">
                      <a16:creationId xmlns:a16="http://schemas.microsoft.com/office/drawing/2014/main" id="{C141BB4A-81BE-5F41-82F7-F6E6B820E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5" name="Rectangle 61">
                    <a:extLst>
                      <a:ext uri="{FF2B5EF4-FFF2-40B4-BE49-F238E27FC236}">
                        <a16:creationId xmlns:a16="http://schemas.microsoft.com/office/drawing/2014/main" id="{0057FF7C-1AD8-884B-80A9-AB7A6E108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6" name="Text Box 62">
                    <a:extLst>
                      <a:ext uri="{FF2B5EF4-FFF2-40B4-BE49-F238E27FC236}">
                        <a16:creationId xmlns:a16="http://schemas.microsoft.com/office/drawing/2014/main" id="{EC2B900A-E788-8441-B597-33D92CA592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03" name="Rectangle 63">
                  <a:extLst>
                    <a:ext uri="{FF2B5EF4-FFF2-40B4-BE49-F238E27FC236}">
                      <a16:creationId xmlns:a16="http://schemas.microsoft.com/office/drawing/2014/main" id="{963785A1-EC1C-B84C-87DF-29B9C771B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Rectangle 64">
                  <a:extLst>
                    <a:ext uri="{FF2B5EF4-FFF2-40B4-BE49-F238E27FC236}">
                      <a16:creationId xmlns:a16="http://schemas.microsoft.com/office/drawing/2014/main" id="{5E9D5671-4336-A144-8E1C-F9834FFEC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78" name="Group 65">
                <a:extLst>
                  <a:ext uri="{FF2B5EF4-FFF2-40B4-BE49-F238E27FC236}">
                    <a16:creationId xmlns:a16="http://schemas.microsoft.com/office/drawing/2014/main" id="{C554361D-96E9-9749-99BB-ABA5FD027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96" name="Group 66">
                  <a:extLst>
                    <a:ext uri="{FF2B5EF4-FFF2-40B4-BE49-F238E27FC236}">
                      <a16:creationId xmlns:a16="http://schemas.microsoft.com/office/drawing/2014/main" id="{493D2842-500B-024B-85A5-1FE62FDD1C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0" name="Rectangle 67">
                    <a:extLst>
                      <a:ext uri="{FF2B5EF4-FFF2-40B4-BE49-F238E27FC236}">
                        <a16:creationId xmlns:a16="http://schemas.microsoft.com/office/drawing/2014/main" id="{9D9A5E56-2778-BF43-8CCC-26552B7850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1" name="Text Box 68">
                    <a:extLst>
                      <a:ext uri="{FF2B5EF4-FFF2-40B4-BE49-F238E27FC236}">
                        <a16:creationId xmlns:a16="http://schemas.microsoft.com/office/drawing/2014/main" id="{FEA9C227-A395-5144-9B07-1A7D28C8A5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497" name="Group 69">
                  <a:extLst>
                    <a:ext uri="{FF2B5EF4-FFF2-40B4-BE49-F238E27FC236}">
                      <a16:creationId xmlns:a16="http://schemas.microsoft.com/office/drawing/2014/main" id="{84676D02-4488-A247-A8A0-7B76E879E6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8" name="Rectangle 70">
                    <a:extLst>
                      <a:ext uri="{FF2B5EF4-FFF2-40B4-BE49-F238E27FC236}">
                        <a16:creationId xmlns:a16="http://schemas.microsoft.com/office/drawing/2014/main" id="{3855ADF3-2772-6A45-B541-A1686D02D4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9" name="Rectangle 71">
                    <a:extLst>
                      <a:ext uri="{FF2B5EF4-FFF2-40B4-BE49-F238E27FC236}">
                        <a16:creationId xmlns:a16="http://schemas.microsoft.com/office/drawing/2014/main" id="{FB9B8C64-8890-6D4D-86FF-EA8641985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9" name="Group 72">
                <a:extLst>
                  <a:ext uri="{FF2B5EF4-FFF2-40B4-BE49-F238E27FC236}">
                    <a16:creationId xmlns:a16="http://schemas.microsoft.com/office/drawing/2014/main" id="{4ED0D0FF-6D48-044B-A4CD-DEE3EE153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4" name="Rectangle 73">
                  <a:extLst>
                    <a:ext uri="{FF2B5EF4-FFF2-40B4-BE49-F238E27FC236}">
                      <a16:creationId xmlns:a16="http://schemas.microsoft.com/office/drawing/2014/main" id="{69588944-9806-234E-B479-4DCA85C2C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5" name="Rectangle 74">
                  <a:extLst>
                    <a:ext uri="{FF2B5EF4-FFF2-40B4-BE49-F238E27FC236}">
                      <a16:creationId xmlns:a16="http://schemas.microsoft.com/office/drawing/2014/main" id="{6A9EE954-18E5-AB4B-91A7-8763F6FC2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80" name="Group 75">
                <a:extLst>
                  <a:ext uri="{FF2B5EF4-FFF2-40B4-BE49-F238E27FC236}">
                    <a16:creationId xmlns:a16="http://schemas.microsoft.com/office/drawing/2014/main" id="{AE1585FE-E7DD-5148-A3DB-4D32837D6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81" name="Group 76">
                  <a:extLst>
                    <a:ext uri="{FF2B5EF4-FFF2-40B4-BE49-F238E27FC236}">
                      <a16:creationId xmlns:a16="http://schemas.microsoft.com/office/drawing/2014/main" id="{83987E26-41E7-554D-8F7B-6E3DBA2BC9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85" name="Group 77">
                    <a:extLst>
                      <a:ext uri="{FF2B5EF4-FFF2-40B4-BE49-F238E27FC236}">
                        <a16:creationId xmlns:a16="http://schemas.microsoft.com/office/drawing/2014/main" id="{4AA7B839-194B-D44E-B613-C09016B387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88" name="Group 78">
                      <a:extLst>
                        <a:ext uri="{FF2B5EF4-FFF2-40B4-BE49-F238E27FC236}">
                          <a16:creationId xmlns:a16="http://schemas.microsoft.com/office/drawing/2014/main" id="{F12403C6-60CE-4541-A6EA-F28A0FBCF2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92" name="Rectangle 79">
                        <a:extLst>
                          <a:ext uri="{FF2B5EF4-FFF2-40B4-BE49-F238E27FC236}">
                            <a16:creationId xmlns:a16="http://schemas.microsoft.com/office/drawing/2014/main" id="{4B102F30-285E-0243-A491-E80C6A6488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3" name="Text Box 80">
                        <a:extLst>
                          <a:ext uri="{FF2B5EF4-FFF2-40B4-BE49-F238E27FC236}">
                            <a16:creationId xmlns:a16="http://schemas.microsoft.com/office/drawing/2014/main" id="{C27FFB91-9D35-9345-9E73-83C45819110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489" name="Group 81">
                      <a:extLst>
                        <a:ext uri="{FF2B5EF4-FFF2-40B4-BE49-F238E27FC236}">
                          <a16:creationId xmlns:a16="http://schemas.microsoft.com/office/drawing/2014/main" id="{980A2CF4-C81E-3145-91D1-132BC2EF1F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0" name="Rectangle 82">
                        <a:extLst>
                          <a:ext uri="{FF2B5EF4-FFF2-40B4-BE49-F238E27FC236}">
                            <a16:creationId xmlns:a16="http://schemas.microsoft.com/office/drawing/2014/main" id="{60B3778C-4AEE-4A40-A3AE-9E6780DD74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Rectangle 83">
                        <a:extLst>
                          <a:ext uri="{FF2B5EF4-FFF2-40B4-BE49-F238E27FC236}">
                            <a16:creationId xmlns:a16="http://schemas.microsoft.com/office/drawing/2014/main" id="{F2AB3533-6239-FB44-A5DF-EC7054B257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86" name="Rectangle 84">
                    <a:extLst>
                      <a:ext uri="{FF2B5EF4-FFF2-40B4-BE49-F238E27FC236}">
                        <a16:creationId xmlns:a16="http://schemas.microsoft.com/office/drawing/2014/main" id="{7871167B-C99A-9745-AB39-0CFE737D4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7" name="Rectangle 85">
                    <a:extLst>
                      <a:ext uri="{FF2B5EF4-FFF2-40B4-BE49-F238E27FC236}">
                        <a16:creationId xmlns:a16="http://schemas.microsoft.com/office/drawing/2014/main" id="{6FEE651A-2F5C-3D46-9A8A-7A8FA72C5A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2" name="Rectangle 86">
                  <a:extLst>
                    <a:ext uri="{FF2B5EF4-FFF2-40B4-BE49-F238E27FC236}">
                      <a16:creationId xmlns:a16="http://schemas.microsoft.com/office/drawing/2014/main" id="{436CE76C-250A-0048-AB3B-2E594180B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3" name="Rectangle 87">
                  <a:extLst>
                    <a:ext uri="{FF2B5EF4-FFF2-40B4-BE49-F238E27FC236}">
                      <a16:creationId xmlns:a16="http://schemas.microsoft.com/office/drawing/2014/main" id="{37087D94-A17E-2C49-B663-0E4892CD4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88">
                  <a:extLst>
                    <a:ext uri="{FF2B5EF4-FFF2-40B4-BE49-F238E27FC236}">
                      <a16:creationId xmlns:a16="http://schemas.microsoft.com/office/drawing/2014/main" id="{C9536EB0-5CE3-3B4B-A735-A853495CC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476" name="AutoShape 89">
              <a:extLst>
                <a:ext uri="{FF2B5EF4-FFF2-40B4-BE49-F238E27FC236}">
                  <a16:creationId xmlns:a16="http://schemas.microsoft.com/office/drawing/2014/main" id="{5ED99D5F-7031-CD4F-A23A-844A773D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7" name="Group 90">
            <a:extLst>
              <a:ext uri="{FF2B5EF4-FFF2-40B4-BE49-F238E27FC236}">
                <a16:creationId xmlns:a16="http://schemas.microsoft.com/office/drawing/2014/main" id="{779CE125-3275-9D45-AB58-5C559926C4EB}"/>
              </a:ext>
            </a:extLst>
          </p:cNvPr>
          <p:cNvGrpSpPr>
            <a:grpSpLocks/>
          </p:cNvGrpSpPr>
          <p:nvPr/>
        </p:nvGrpSpPr>
        <p:grpSpPr bwMode="auto">
          <a:xfrm>
            <a:off x="1745157" y="2934505"/>
            <a:ext cx="1081088" cy="244475"/>
            <a:chOff x="504" y="3523"/>
            <a:chExt cx="681" cy="154"/>
          </a:xfrm>
        </p:grpSpPr>
        <p:grpSp>
          <p:nvGrpSpPr>
            <p:cNvPr id="508" name="Group 91">
              <a:extLst>
                <a:ext uri="{FF2B5EF4-FFF2-40B4-BE49-F238E27FC236}">
                  <a16:creationId xmlns:a16="http://schemas.microsoft.com/office/drawing/2014/main" id="{DE87A52E-0FB6-8C4A-AE94-4698D4D20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512" name="Group 92">
                <a:extLst>
                  <a:ext uri="{FF2B5EF4-FFF2-40B4-BE49-F238E27FC236}">
                    <a16:creationId xmlns:a16="http://schemas.microsoft.com/office/drawing/2014/main" id="{DA67C76C-E5B1-7342-BE34-D0797625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515" name="Group 93">
                  <a:extLst>
                    <a:ext uri="{FF2B5EF4-FFF2-40B4-BE49-F238E27FC236}">
                      <a16:creationId xmlns:a16="http://schemas.microsoft.com/office/drawing/2014/main" id="{7BE844F4-9393-7B40-95A7-50ED202A3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19" name="Rectangle 94">
                    <a:extLst>
                      <a:ext uri="{FF2B5EF4-FFF2-40B4-BE49-F238E27FC236}">
                        <a16:creationId xmlns:a16="http://schemas.microsoft.com/office/drawing/2014/main" id="{D55DDB2A-DD13-B64C-B0B8-6A3AF9F582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20" name="Text Box 95">
                    <a:extLst>
                      <a:ext uri="{FF2B5EF4-FFF2-40B4-BE49-F238E27FC236}">
                        <a16:creationId xmlns:a16="http://schemas.microsoft.com/office/drawing/2014/main" id="{2FA13326-D863-094B-BD45-FAFAC2DE26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16" name="Group 96">
                  <a:extLst>
                    <a:ext uri="{FF2B5EF4-FFF2-40B4-BE49-F238E27FC236}">
                      <a16:creationId xmlns:a16="http://schemas.microsoft.com/office/drawing/2014/main" id="{4E104FB9-53D7-7047-879F-52C4E2A1C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17" name="Rectangle 97">
                    <a:extLst>
                      <a:ext uri="{FF2B5EF4-FFF2-40B4-BE49-F238E27FC236}">
                        <a16:creationId xmlns:a16="http://schemas.microsoft.com/office/drawing/2014/main" id="{3491CAE6-C0BF-2845-A8BE-CF59FB4E1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18" name="Rectangle 98">
                    <a:extLst>
                      <a:ext uri="{FF2B5EF4-FFF2-40B4-BE49-F238E27FC236}">
                        <a16:creationId xmlns:a16="http://schemas.microsoft.com/office/drawing/2014/main" id="{1BA65FFC-57F2-1940-B190-78ED97A36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513" name="Rectangle 99">
                <a:extLst>
                  <a:ext uri="{FF2B5EF4-FFF2-40B4-BE49-F238E27FC236}">
                    <a16:creationId xmlns:a16="http://schemas.microsoft.com/office/drawing/2014/main" id="{D2683417-4924-F844-B695-3C3D8E93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4" name="Rectangle 100">
                <a:extLst>
                  <a:ext uri="{FF2B5EF4-FFF2-40B4-BE49-F238E27FC236}">
                    <a16:creationId xmlns:a16="http://schemas.microsoft.com/office/drawing/2014/main" id="{4D0D33D5-8C1B-2B41-87C1-4A592AD5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9" name="Rectangle 101">
              <a:extLst>
                <a:ext uri="{FF2B5EF4-FFF2-40B4-BE49-F238E27FC236}">
                  <a16:creationId xmlns:a16="http://schemas.microsoft.com/office/drawing/2014/main" id="{78D15BF2-6070-1F4C-86A1-0614C2EC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0" name="Rectangle 102">
              <a:extLst>
                <a:ext uri="{FF2B5EF4-FFF2-40B4-BE49-F238E27FC236}">
                  <a16:creationId xmlns:a16="http://schemas.microsoft.com/office/drawing/2014/main" id="{FD86650F-D708-CD41-A5A3-676346E3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1" name="Rectangle 103">
              <a:extLst>
                <a:ext uri="{FF2B5EF4-FFF2-40B4-BE49-F238E27FC236}">
                  <a16:creationId xmlns:a16="http://schemas.microsoft.com/office/drawing/2014/main" id="{492FA68A-0828-A447-A66B-C4BDFA67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104">
            <a:extLst>
              <a:ext uri="{FF2B5EF4-FFF2-40B4-BE49-F238E27FC236}">
                <a16:creationId xmlns:a16="http://schemas.microsoft.com/office/drawing/2014/main" id="{DCCB5641-467D-4644-95C9-32A71707E80D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5"/>
            <a:ext cx="1316037" cy="1314450"/>
            <a:chOff x="931" y="1941"/>
            <a:chExt cx="829" cy="828"/>
          </a:xfrm>
        </p:grpSpPr>
        <p:sp>
          <p:nvSpPr>
            <p:cNvPr id="522" name="Freeform 105">
              <a:extLst>
                <a:ext uri="{FF2B5EF4-FFF2-40B4-BE49-F238E27FC236}">
                  <a16:creationId xmlns:a16="http://schemas.microsoft.com/office/drawing/2014/main" id="{7AA20FB3-1F67-9A47-8F16-ABCEFBFB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4998"/>
                  </a:srgb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106">
              <a:extLst>
                <a:ext uri="{FF2B5EF4-FFF2-40B4-BE49-F238E27FC236}">
                  <a16:creationId xmlns:a16="http://schemas.microsoft.com/office/drawing/2014/main" id="{D87A412F-CAAD-A14A-A57B-6BD2A6D6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24" name="Rectangle 107">
                <a:extLst>
                  <a:ext uri="{FF2B5EF4-FFF2-40B4-BE49-F238E27FC236}">
                    <a16:creationId xmlns:a16="http://schemas.microsoft.com/office/drawing/2014/main" id="{303F62B8-B24E-FD48-9E39-6434CCE8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5" name="Text Box 108">
                <a:extLst>
                  <a:ext uri="{FF2B5EF4-FFF2-40B4-BE49-F238E27FC236}">
                    <a16:creationId xmlns:a16="http://schemas.microsoft.com/office/drawing/2014/main" id="{46FF09C4-D1E5-BE40-9DD5-C470003A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526" name="Line 109">
                <a:extLst>
                  <a:ext uri="{FF2B5EF4-FFF2-40B4-BE49-F238E27FC236}">
                    <a16:creationId xmlns:a16="http://schemas.microsoft.com/office/drawing/2014/main" id="{91D8B561-6767-104C-98C3-B69C3B8C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7" name="Line 110">
                <a:extLst>
                  <a:ext uri="{FF2B5EF4-FFF2-40B4-BE49-F238E27FC236}">
                    <a16:creationId xmlns:a16="http://schemas.microsoft.com/office/drawing/2014/main" id="{704906A5-7D3F-2E4C-B902-283BDB12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8" name="Line 111">
                <a:extLst>
                  <a:ext uri="{FF2B5EF4-FFF2-40B4-BE49-F238E27FC236}">
                    <a16:creationId xmlns:a16="http://schemas.microsoft.com/office/drawing/2014/main" id="{1517BF50-B417-1E40-800E-FBE526501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Line 112">
                <a:extLst>
                  <a:ext uri="{FF2B5EF4-FFF2-40B4-BE49-F238E27FC236}">
                    <a16:creationId xmlns:a16="http://schemas.microsoft.com/office/drawing/2014/main" id="{E18E4496-B2D7-C943-A380-7C6366A21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30" name="Group 113">
            <a:extLst>
              <a:ext uri="{FF2B5EF4-FFF2-40B4-BE49-F238E27FC236}">
                <a16:creationId xmlns:a16="http://schemas.microsoft.com/office/drawing/2014/main" id="{5484A2F7-3977-924F-9EB6-B0FEE950D721}"/>
              </a:ext>
            </a:extLst>
          </p:cNvPr>
          <p:cNvGrpSpPr>
            <a:grpSpLocks/>
          </p:cNvGrpSpPr>
          <p:nvPr/>
        </p:nvGrpSpPr>
        <p:grpSpPr bwMode="auto">
          <a:xfrm>
            <a:off x="1434007" y="3526642"/>
            <a:ext cx="1081088" cy="1217613"/>
            <a:chOff x="1404" y="3105"/>
            <a:chExt cx="681" cy="767"/>
          </a:xfrm>
        </p:grpSpPr>
        <p:grpSp>
          <p:nvGrpSpPr>
            <p:cNvPr id="531" name="Group 114">
              <a:extLst>
                <a:ext uri="{FF2B5EF4-FFF2-40B4-BE49-F238E27FC236}">
                  <a16:creationId xmlns:a16="http://schemas.microsoft.com/office/drawing/2014/main" id="{4ED9BB0C-BBE3-634A-9425-253829BD9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36" name="Group 115">
                <a:extLst>
                  <a:ext uri="{FF2B5EF4-FFF2-40B4-BE49-F238E27FC236}">
                    <a16:creationId xmlns:a16="http://schemas.microsoft.com/office/drawing/2014/main" id="{F5CBCFC8-387D-7141-B939-869308488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61" name="Group 116">
                  <a:extLst>
                    <a:ext uri="{FF2B5EF4-FFF2-40B4-BE49-F238E27FC236}">
                      <a16:creationId xmlns:a16="http://schemas.microsoft.com/office/drawing/2014/main" id="{CA5A2866-1D47-D54F-B3FA-9F0B4E1F66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64" name="Rectangle 117">
                    <a:extLst>
                      <a:ext uri="{FF2B5EF4-FFF2-40B4-BE49-F238E27FC236}">
                        <a16:creationId xmlns:a16="http://schemas.microsoft.com/office/drawing/2014/main" id="{A1798794-C1E3-6A41-9D81-8ADFCAF3F1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5" name="Text Box 118">
                    <a:extLst>
                      <a:ext uri="{FF2B5EF4-FFF2-40B4-BE49-F238E27FC236}">
                        <a16:creationId xmlns:a16="http://schemas.microsoft.com/office/drawing/2014/main" id="{18E358E2-2F94-B541-9CDB-1B44116721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62" name="Rectangle 119">
                  <a:extLst>
                    <a:ext uri="{FF2B5EF4-FFF2-40B4-BE49-F238E27FC236}">
                      <a16:creationId xmlns:a16="http://schemas.microsoft.com/office/drawing/2014/main" id="{60E92D74-1C0E-6D4E-86F9-529F6B495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120">
                  <a:extLst>
                    <a:ext uri="{FF2B5EF4-FFF2-40B4-BE49-F238E27FC236}">
                      <a16:creationId xmlns:a16="http://schemas.microsoft.com/office/drawing/2014/main" id="{B5A2B52B-B3F7-9A4A-8B7C-E471FA830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7" name="Group 121">
                <a:extLst>
                  <a:ext uri="{FF2B5EF4-FFF2-40B4-BE49-F238E27FC236}">
                    <a16:creationId xmlns:a16="http://schemas.microsoft.com/office/drawing/2014/main" id="{035DB159-9BF7-404E-8E6C-6F9ACC8B7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55" name="Group 122">
                  <a:extLst>
                    <a:ext uri="{FF2B5EF4-FFF2-40B4-BE49-F238E27FC236}">
                      <a16:creationId xmlns:a16="http://schemas.microsoft.com/office/drawing/2014/main" id="{3A1FFB78-1B84-BC4B-809E-B98424137E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9" name="Rectangle 123">
                    <a:extLst>
                      <a:ext uri="{FF2B5EF4-FFF2-40B4-BE49-F238E27FC236}">
                        <a16:creationId xmlns:a16="http://schemas.microsoft.com/office/drawing/2014/main" id="{9F352C53-BF43-BF4C-9D1F-B1BE99D920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0" name="Text Box 124">
                    <a:extLst>
                      <a:ext uri="{FF2B5EF4-FFF2-40B4-BE49-F238E27FC236}">
                        <a16:creationId xmlns:a16="http://schemas.microsoft.com/office/drawing/2014/main" id="{B38F1528-1BB7-0B43-9C6C-DC547A522E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56" name="Group 125">
                  <a:extLst>
                    <a:ext uri="{FF2B5EF4-FFF2-40B4-BE49-F238E27FC236}">
                      <a16:creationId xmlns:a16="http://schemas.microsoft.com/office/drawing/2014/main" id="{31A55DB0-04AA-8349-8D23-49271CD256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7" name="Rectangle 126">
                    <a:extLst>
                      <a:ext uri="{FF2B5EF4-FFF2-40B4-BE49-F238E27FC236}">
                        <a16:creationId xmlns:a16="http://schemas.microsoft.com/office/drawing/2014/main" id="{94390F34-7CEE-7A49-84C0-E48FD2A2A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58" name="Rectangle 127">
                    <a:extLst>
                      <a:ext uri="{FF2B5EF4-FFF2-40B4-BE49-F238E27FC236}">
                        <a16:creationId xmlns:a16="http://schemas.microsoft.com/office/drawing/2014/main" id="{538A2EF0-79E8-CD40-8370-B28254A09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38" name="Group 128">
                <a:extLst>
                  <a:ext uri="{FF2B5EF4-FFF2-40B4-BE49-F238E27FC236}">
                    <a16:creationId xmlns:a16="http://schemas.microsoft.com/office/drawing/2014/main" id="{E979D308-81B4-B349-A72C-F91E66670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" name="Rectangle 129">
                  <a:extLst>
                    <a:ext uri="{FF2B5EF4-FFF2-40B4-BE49-F238E27FC236}">
                      <a16:creationId xmlns:a16="http://schemas.microsoft.com/office/drawing/2014/main" id="{03290AA5-3D74-9142-8A86-FB7F133A6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4" name="Rectangle 130">
                  <a:extLst>
                    <a:ext uri="{FF2B5EF4-FFF2-40B4-BE49-F238E27FC236}">
                      <a16:creationId xmlns:a16="http://schemas.microsoft.com/office/drawing/2014/main" id="{83A16793-5237-0343-B0E2-17EDC0BC8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9" name="Group 131">
                <a:extLst>
                  <a:ext uri="{FF2B5EF4-FFF2-40B4-BE49-F238E27FC236}">
                    <a16:creationId xmlns:a16="http://schemas.microsoft.com/office/drawing/2014/main" id="{8C5CE498-6C00-1A47-A13B-047B76B73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40" name="Group 132">
                  <a:extLst>
                    <a:ext uri="{FF2B5EF4-FFF2-40B4-BE49-F238E27FC236}">
                      <a16:creationId xmlns:a16="http://schemas.microsoft.com/office/drawing/2014/main" id="{23F62EBA-E6FB-0649-93C1-969E5CB760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44" name="Group 133">
                    <a:extLst>
                      <a:ext uri="{FF2B5EF4-FFF2-40B4-BE49-F238E27FC236}">
                        <a16:creationId xmlns:a16="http://schemas.microsoft.com/office/drawing/2014/main" id="{4EA75669-10CD-3341-B63D-39C3D42157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47" name="Group 134">
                      <a:extLst>
                        <a:ext uri="{FF2B5EF4-FFF2-40B4-BE49-F238E27FC236}">
                          <a16:creationId xmlns:a16="http://schemas.microsoft.com/office/drawing/2014/main" id="{3DB8D785-CA4C-4F45-BC85-C0F2E04386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51" name="Rectangle 135">
                        <a:extLst>
                          <a:ext uri="{FF2B5EF4-FFF2-40B4-BE49-F238E27FC236}">
                            <a16:creationId xmlns:a16="http://schemas.microsoft.com/office/drawing/2014/main" id="{73BF9FED-27A2-D749-A9D4-97C2F2137C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2" name="Text Box 136">
                        <a:extLst>
                          <a:ext uri="{FF2B5EF4-FFF2-40B4-BE49-F238E27FC236}">
                            <a16:creationId xmlns:a16="http://schemas.microsoft.com/office/drawing/2014/main" id="{E27DFA6B-3DCF-5E41-804E-1E89D6FAC5B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48" name="Group 137">
                      <a:extLst>
                        <a:ext uri="{FF2B5EF4-FFF2-40B4-BE49-F238E27FC236}">
                          <a16:creationId xmlns:a16="http://schemas.microsoft.com/office/drawing/2014/main" id="{FE60BC03-5895-2849-A9B5-3A91D2E61F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49" name="Rectangle 138">
                        <a:extLst>
                          <a:ext uri="{FF2B5EF4-FFF2-40B4-BE49-F238E27FC236}">
                            <a16:creationId xmlns:a16="http://schemas.microsoft.com/office/drawing/2014/main" id="{1CC6F6E7-056B-BE49-9EDE-9E4820DFF9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0" name="Rectangle 139">
                        <a:extLst>
                          <a:ext uri="{FF2B5EF4-FFF2-40B4-BE49-F238E27FC236}">
                            <a16:creationId xmlns:a16="http://schemas.microsoft.com/office/drawing/2014/main" id="{B2370641-92E5-B14E-A98F-A1929AC4C3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45" name="Rectangle 140">
                    <a:extLst>
                      <a:ext uri="{FF2B5EF4-FFF2-40B4-BE49-F238E27FC236}">
                        <a16:creationId xmlns:a16="http://schemas.microsoft.com/office/drawing/2014/main" id="{951CE1B5-0E7C-F545-B1CE-3FD9A3AC9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46" name="Rectangle 141">
                    <a:extLst>
                      <a:ext uri="{FF2B5EF4-FFF2-40B4-BE49-F238E27FC236}">
                        <a16:creationId xmlns:a16="http://schemas.microsoft.com/office/drawing/2014/main" id="{EBF50DB3-3EEA-3744-B3C7-26A8B5DAB3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41" name="Rectangle 142">
                  <a:extLst>
                    <a:ext uri="{FF2B5EF4-FFF2-40B4-BE49-F238E27FC236}">
                      <a16:creationId xmlns:a16="http://schemas.microsoft.com/office/drawing/2014/main" id="{11872743-8187-794A-A4CC-C207808DE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143">
                  <a:extLst>
                    <a:ext uri="{FF2B5EF4-FFF2-40B4-BE49-F238E27FC236}">
                      <a16:creationId xmlns:a16="http://schemas.microsoft.com/office/drawing/2014/main" id="{90686308-79B3-A741-A38F-0A9A27CC5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144">
                  <a:extLst>
                    <a:ext uri="{FF2B5EF4-FFF2-40B4-BE49-F238E27FC236}">
                      <a16:creationId xmlns:a16="http://schemas.microsoft.com/office/drawing/2014/main" id="{94336876-4C09-4F47-8836-78A0B6D3F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532" name="AutoShape 145">
              <a:extLst>
                <a:ext uri="{FF2B5EF4-FFF2-40B4-BE49-F238E27FC236}">
                  <a16:creationId xmlns:a16="http://schemas.microsoft.com/office/drawing/2014/main" id="{0E9EC902-9ADE-1B41-89CD-08F40DDC5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33" name="Group 146">
              <a:extLst>
                <a:ext uri="{FF2B5EF4-FFF2-40B4-BE49-F238E27FC236}">
                  <a16:creationId xmlns:a16="http://schemas.microsoft.com/office/drawing/2014/main" id="{26A646AA-2BA0-7E43-9602-AD9BD44C7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34" name="Rectangle 147">
                <a:extLst>
                  <a:ext uri="{FF2B5EF4-FFF2-40B4-BE49-F238E27FC236}">
                    <a16:creationId xmlns:a16="http://schemas.microsoft.com/office/drawing/2014/main" id="{07E25020-7B37-A04F-BC9F-CC664C1E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Text Box 148">
                <a:extLst>
                  <a:ext uri="{FF2B5EF4-FFF2-40B4-BE49-F238E27FC236}">
                    <a16:creationId xmlns:a16="http://schemas.microsoft.com/office/drawing/2014/main" id="{B71D74B2-5C0B-684C-9277-C20B9E2C8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566" name="Group 149">
            <a:extLst>
              <a:ext uri="{FF2B5EF4-FFF2-40B4-BE49-F238E27FC236}">
                <a16:creationId xmlns:a16="http://schemas.microsoft.com/office/drawing/2014/main" id="{2E81670D-D7D0-154D-B0F0-B1DC32F51443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23492"/>
            <a:ext cx="544513" cy="244475"/>
            <a:chOff x="844" y="3337"/>
            <a:chExt cx="343" cy="154"/>
          </a:xfrm>
        </p:grpSpPr>
        <p:sp>
          <p:nvSpPr>
            <p:cNvPr id="567" name="Rectangle 150">
              <a:extLst>
                <a:ext uri="{FF2B5EF4-FFF2-40B4-BE49-F238E27FC236}">
                  <a16:creationId xmlns:a16="http://schemas.microsoft.com/office/drawing/2014/main" id="{33380EC7-93CD-4144-9F2C-0AA18AC6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8" name="Text Box 151">
              <a:extLst>
                <a:ext uri="{FF2B5EF4-FFF2-40B4-BE49-F238E27FC236}">
                  <a16:creationId xmlns:a16="http://schemas.microsoft.com/office/drawing/2014/main" id="{13B09AE2-5621-164B-9E6B-3A5B813C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05" name="Group 201">
            <a:extLst>
              <a:ext uri="{FF2B5EF4-FFF2-40B4-BE49-F238E27FC236}">
                <a16:creationId xmlns:a16="http://schemas.microsoft.com/office/drawing/2014/main" id="{FF87DDB3-D188-D547-94FA-34A4BD6E75FA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17"/>
            <a:ext cx="423862" cy="647700"/>
            <a:chOff x="4140" y="429"/>
            <a:chExt cx="1425" cy="2396"/>
          </a:xfrm>
        </p:grpSpPr>
        <p:sp>
          <p:nvSpPr>
            <p:cNvPr id="406" name="Freeform 202">
              <a:extLst>
                <a:ext uri="{FF2B5EF4-FFF2-40B4-BE49-F238E27FC236}">
                  <a16:creationId xmlns:a16="http://schemas.microsoft.com/office/drawing/2014/main" id="{5A116C24-FD0D-524C-BD54-B4D1A0320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7" name="Rectangle 203">
              <a:extLst>
                <a:ext uri="{FF2B5EF4-FFF2-40B4-BE49-F238E27FC236}">
                  <a16:creationId xmlns:a16="http://schemas.microsoft.com/office/drawing/2014/main" id="{22E9C8DE-01FD-FB4C-AD1A-AD1033A7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8" name="Freeform 204">
              <a:extLst>
                <a:ext uri="{FF2B5EF4-FFF2-40B4-BE49-F238E27FC236}">
                  <a16:creationId xmlns:a16="http://schemas.microsoft.com/office/drawing/2014/main" id="{38BFE3EF-3D4D-7745-9107-327DDE88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05">
              <a:extLst>
                <a:ext uri="{FF2B5EF4-FFF2-40B4-BE49-F238E27FC236}">
                  <a16:creationId xmlns:a16="http://schemas.microsoft.com/office/drawing/2014/main" id="{C815899E-2C99-B94F-8093-F7DF2F77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206">
              <a:extLst>
                <a:ext uri="{FF2B5EF4-FFF2-40B4-BE49-F238E27FC236}">
                  <a16:creationId xmlns:a16="http://schemas.microsoft.com/office/drawing/2014/main" id="{12F4A1ED-74F2-2743-B6CB-84BB0A70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1" name="Group 207">
              <a:extLst>
                <a:ext uri="{FF2B5EF4-FFF2-40B4-BE49-F238E27FC236}">
                  <a16:creationId xmlns:a16="http://schemas.microsoft.com/office/drawing/2014/main" id="{87817073-3B24-5C4E-9EC6-D17AB590D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8">
                <a:extLst>
                  <a:ext uri="{FF2B5EF4-FFF2-40B4-BE49-F238E27FC236}">
                    <a16:creationId xmlns:a16="http://schemas.microsoft.com/office/drawing/2014/main" id="{47D7B5F5-F21D-AA47-969B-32D82A486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7" name="AutoShape 209">
                <a:extLst>
                  <a:ext uri="{FF2B5EF4-FFF2-40B4-BE49-F238E27FC236}">
                    <a16:creationId xmlns:a16="http://schemas.microsoft.com/office/drawing/2014/main" id="{C5BFB547-41DA-CE47-8F2A-07B32691D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2" name="Rectangle 210">
              <a:extLst>
                <a:ext uri="{FF2B5EF4-FFF2-40B4-BE49-F238E27FC236}">
                  <a16:creationId xmlns:a16="http://schemas.microsoft.com/office/drawing/2014/main" id="{F7426E26-DFD3-4E49-A4AB-E7D92EAD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211">
              <a:extLst>
                <a:ext uri="{FF2B5EF4-FFF2-40B4-BE49-F238E27FC236}">
                  <a16:creationId xmlns:a16="http://schemas.microsoft.com/office/drawing/2014/main" id="{1E5DE22A-3A7E-E34D-BC09-C6D79D5E8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2">
                <a:extLst>
                  <a:ext uri="{FF2B5EF4-FFF2-40B4-BE49-F238E27FC236}">
                    <a16:creationId xmlns:a16="http://schemas.microsoft.com/office/drawing/2014/main" id="{F3350D83-A37B-654F-BC15-3B64D5E4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5" name="AutoShape 213">
                <a:extLst>
                  <a:ext uri="{FF2B5EF4-FFF2-40B4-BE49-F238E27FC236}">
                    <a16:creationId xmlns:a16="http://schemas.microsoft.com/office/drawing/2014/main" id="{B18B4670-EA2C-C040-B7C7-DF1C5CD3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4" name="Rectangle 214">
              <a:extLst>
                <a:ext uri="{FF2B5EF4-FFF2-40B4-BE49-F238E27FC236}">
                  <a16:creationId xmlns:a16="http://schemas.microsoft.com/office/drawing/2014/main" id="{608AB031-42A8-7844-91D7-E121D7AF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Rectangle 215">
              <a:extLst>
                <a:ext uri="{FF2B5EF4-FFF2-40B4-BE49-F238E27FC236}">
                  <a16:creationId xmlns:a16="http://schemas.microsoft.com/office/drawing/2014/main" id="{BB30CE18-AA62-5D4F-9504-F379EC62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6" name="Group 216">
              <a:extLst>
                <a:ext uri="{FF2B5EF4-FFF2-40B4-BE49-F238E27FC236}">
                  <a16:creationId xmlns:a16="http://schemas.microsoft.com/office/drawing/2014/main" id="{F273493D-769A-6A47-81D6-CFE42FCED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7">
                <a:extLst>
                  <a:ext uri="{FF2B5EF4-FFF2-40B4-BE49-F238E27FC236}">
                    <a16:creationId xmlns:a16="http://schemas.microsoft.com/office/drawing/2014/main" id="{50233E91-DB46-0440-A9F4-7856CC600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3" name="AutoShape 218">
                <a:extLst>
                  <a:ext uri="{FF2B5EF4-FFF2-40B4-BE49-F238E27FC236}">
                    <a16:creationId xmlns:a16="http://schemas.microsoft.com/office/drawing/2014/main" id="{E318885A-C7D9-0040-AB6B-C8AFA11C9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7" name="Freeform 219">
              <a:extLst>
                <a:ext uri="{FF2B5EF4-FFF2-40B4-BE49-F238E27FC236}">
                  <a16:creationId xmlns:a16="http://schemas.microsoft.com/office/drawing/2014/main" id="{4FB59E0D-1C06-5A47-9E38-435DD5616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8" name="Group 220">
              <a:extLst>
                <a:ext uri="{FF2B5EF4-FFF2-40B4-BE49-F238E27FC236}">
                  <a16:creationId xmlns:a16="http://schemas.microsoft.com/office/drawing/2014/main" id="{2D81EDBC-2244-EE47-B91B-6015B8F4A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21">
                <a:extLst>
                  <a:ext uri="{FF2B5EF4-FFF2-40B4-BE49-F238E27FC236}">
                    <a16:creationId xmlns:a16="http://schemas.microsoft.com/office/drawing/2014/main" id="{8841436C-D828-444B-9F87-A00B9F6B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1" name="AutoShape 222">
                <a:extLst>
                  <a:ext uri="{FF2B5EF4-FFF2-40B4-BE49-F238E27FC236}">
                    <a16:creationId xmlns:a16="http://schemas.microsoft.com/office/drawing/2014/main" id="{4B8D74A3-40FD-5B4C-A02E-D4E8386CF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9" name="Rectangle 223">
              <a:extLst>
                <a:ext uri="{FF2B5EF4-FFF2-40B4-BE49-F238E27FC236}">
                  <a16:creationId xmlns:a16="http://schemas.microsoft.com/office/drawing/2014/main" id="{50AB4F2E-AE72-8D4C-AA1F-7AD8290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0" name="Freeform 224">
              <a:extLst>
                <a:ext uri="{FF2B5EF4-FFF2-40B4-BE49-F238E27FC236}">
                  <a16:creationId xmlns:a16="http://schemas.microsoft.com/office/drawing/2014/main" id="{4C094492-66FF-D74F-96E3-417905EB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Freeform 225">
              <a:extLst>
                <a:ext uri="{FF2B5EF4-FFF2-40B4-BE49-F238E27FC236}">
                  <a16:creationId xmlns:a16="http://schemas.microsoft.com/office/drawing/2014/main" id="{4EF43682-719C-EC42-A8EC-9D770708A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Oval 226">
              <a:extLst>
                <a:ext uri="{FF2B5EF4-FFF2-40B4-BE49-F238E27FC236}">
                  <a16:creationId xmlns:a16="http://schemas.microsoft.com/office/drawing/2014/main" id="{5D1293CA-EFE7-1F4C-9252-D49ECE8A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227">
              <a:extLst>
                <a:ext uri="{FF2B5EF4-FFF2-40B4-BE49-F238E27FC236}">
                  <a16:creationId xmlns:a16="http://schemas.microsoft.com/office/drawing/2014/main" id="{2DCDE886-6014-7445-882A-8A5AF2C08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AutoShape 228">
              <a:extLst>
                <a:ext uri="{FF2B5EF4-FFF2-40B4-BE49-F238E27FC236}">
                  <a16:creationId xmlns:a16="http://schemas.microsoft.com/office/drawing/2014/main" id="{CBAB532C-E94C-CE4D-93FA-6D66F82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AutoShape 229">
              <a:extLst>
                <a:ext uri="{FF2B5EF4-FFF2-40B4-BE49-F238E27FC236}">
                  <a16:creationId xmlns:a16="http://schemas.microsoft.com/office/drawing/2014/main" id="{F79D5F24-40D8-2B4D-80F5-FF46C39FC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6" name="Oval 230">
              <a:extLst>
                <a:ext uri="{FF2B5EF4-FFF2-40B4-BE49-F238E27FC236}">
                  <a16:creationId xmlns:a16="http://schemas.microsoft.com/office/drawing/2014/main" id="{50CC80E8-B2F6-E349-9AF6-BAEE0DA6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Oval 231">
              <a:extLst>
                <a:ext uri="{FF2B5EF4-FFF2-40B4-BE49-F238E27FC236}">
                  <a16:creationId xmlns:a16="http://schemas.microsoft.com/office/drawing/2014/main" id="{3FC2A69B-7EC0-AC4A-8189-689B3A4F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Oval 232">
              <a:extLst>
                <a:ext uri="{FF2B5EF4-FFF2-40B4-BE49-F238E27FC236}">
                  <a16:creationId xmlns:a16="http://schemas.microsoft.com/office/drawing/2014/main" id="{B7A2AA25-3067-2248-9695-C58263FC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33">
              <a:extLst>
                <a:ext uri="{FF2B5EF4-FFF2-40B4-BE49-F238E27FC236}">
                  <a16:creationId xmlns:a16="http://schemas.microsoft.com/office/drawing/2014/main" id="{318AE34C-E894-394D-B1EF-52897C0B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8D83154F-F50D-8F76-D14F-D7E67CEB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-144947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</p:spTree>
    <p:extLst>
      <p:ext uri="{BB962C8B-B14F-4D97-AF65-F5344CB8AC3E}">
        <p14:creationId xmlns:p14="http://schemas.microsoft.com/office/powerpoint/2010/main" val="1205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-0.00046 L 0.22604 -0.00139 L 0.09076 0.25787 L -0.02708 0.256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build="p"/>
      <p:bldP spid="386" grpId="0"/>
      <p:bldP spid="387" grpId="0"/>
      <p:bldP spid="3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Freeform 3">
            <a:extLst>
              <a:ext uri="{FF2B5EF4-FFF2-40B4-BE49-F238E27FC236}">
                <a16:creationId xmlns:a16="http://schemas.microsoft.com/office/drawing/2014/main" id="{42214F0C-3946-2842-9FE2-86D791CF7CDE}"/>
              </a:ext>
            </a:extLst>
          </p:cNvPr>
          <p:cNvSpPr>
            <a:spLocks/>
          </p:cNvSpPr>
          <p:nvPr/>
        </p:nvSpPr>
        <p:spPr bwMode="auto">
          <a:xfrm>
            <a:off x="1867395" y="181849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90E651B2-5767-254D-BFFF-F98A2DA290D7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D9809221-7CE0-8046-8E91-B6753569FB9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9DC472C6-9721-C642-93DD-6200DE2D95B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52AE91E4-7763-A049-AFCC-EB7B96F0955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99" name="Freeform 1498">
                <a:extLst>
                  <a:ext uri="{FF2B5EF4-FFF2-40B4-BE49-F238E27FC236}">
                    <a16:creationId xmlns:a16="http://schemas.microsoft.com/office/drawing/2014/main" id="{A273E984-8C3A-0740-82A8-2E2599CD381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0" name="Freeform 1499">
                <a:extLst>
                  <a:ext uri="{FF2B5EF4-FFF2-40B4-BE49-F238E27FC236}">
                    <a16:creationId xmlns:a16="http://schemas.microsoft.com/office/drawing/2014/main" id="{7EA2290B-2BC3-5547-860F-F85A175C858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1" name="Freeform 1500">
                <a:extLst>
                  <a:ext uri="{FF2B5EF4-FFF2-40B4-BE49-F238E27FC236}">
                    <a16:creationId xmlns:a16="http://schemas.microsoft.com/office/drawing/2014/main" id="{03CB962D-CD9C-CF49-8299-D8B735987FF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2" name="Freeform 1501">
                <a:extLst>
                  <a:ext uri="{FF2B5EF4-FFF2-40B4-BE49-F238E27FC236}">
                    <a16:creationId xmlns:a16="http://schemas.microsoft.com/office/drawing/2014/main" id="{F22BB5F1-324C-684A-BA10-14C9DC6D152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3" name="Group 1502">
            <a:extLst>
              <a:ext uri="{FF2B5EF4-FFF2-40B4-BE49-F238E27FC236}">
                <a16:creationId xmlns:a16="http://schemas.microsoft.com/office/drawing/2014/main" id="{C77F0771-5BFA-4F46-B018-EA1196B5BD33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DC02F35E-586D-4D43-9F82-AA3C523EF1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05" name="Oval 1504">
              <a:extLst>
                <a:ext uri="{FF2B5EF4-FFF2-40B4-BE49-F238E27FC236}">
                  <a16:creationId xmlns:a16="http://schemas.microsoft.com/office/drawing/2014/main" id="{FC2CB17F-DB64-1D42-8E09-1FB27CCC86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C4991A85-0B3F-E04D-B5FE-9ED876C292C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07" name="Freeform 1506">
                <a:extLst>
                  <a:ext uri="{FF2B5EF4-FFF2-40B4-BE49-F238E27FC236}">
                    <a16:creationId xmlns:a16="http://schemas.microsoft.com/office/drawing/2014/main" id="{D2147E93-7F10-5E4E-82A7-CD68E9613A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8" name="Freeform 1507">
                <a:extLst>
                  <a:ext uri="{FF2B5EF4-FFF2-40B4-BE49-F238E27FC236}">
                    <a16:creationId xmlns:a16="http://schemas.microsoft.com/office/drawing/2014/main" id="{0E82B1F7-64A2-4B47-8098-6B78F006CB6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9" name="Freeform 1508">
                <a:extLst>
                  <a:ext uri="{FF2B5EF4-FFF2-40B4-BE49-F238E27FC236}">
                    <a16:creationId xmlns:a16="http://schemas.microsoft.com/office/drawing/2014/main" id="{2DAD4026-07D9-B348-8472-FAF792A031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0" name="Freeform 1509">
                <a:extLst>
                  <a:ext uri="{FF2B5EF4-FFF2-40B4-BE49-F238E27FC236}">
                    <a16:creationId xmlns:a16="http://schemas.microsoft.com/office/drawing/2014/main" id="{97502A9C-2CE0-384A-BFF7-5DC0740BEC8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6" name="Slide Number Placeholder 3">
            <a:extLst>
              <a:ext uri="{FF2B5EF4-FFF2-40B4-BE49-F238E27FC236}">
                <a16:creationId xmlns:a16="http://schemas.microsoft.com/office/drawing/2014/main" id="{FEF1B6EF-B8A5-2041-9C60-52DC3362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01" name="Rectangle 3">
            <a:extLst>
              <a:ext uri="{FF2B5EF4-FFF2-40B4-BE49-F238E27FC236}">
                <a16:creationId xmlns:a16="http://schemas.microsoft.com/office/drawing/2014/main" id="{B0905C97-5D6E-7249-9E37-7FCBF705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20" y="1548620"/>
            <a:ext cx="5216134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DCP server formulates DHCP ACK containing client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IP address, IP address of first-hop router for client, name &amp; IP address of DNS server</a:t>
            </a:r>
          </a:p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304" name="Line 43">
            <a:extLst>
              <a:ext uri="{FF2B5EF4-FFF2-40B4-BE49-F238E27FC236}">
                <a16:creationId xmlns:a16="http://schemas.microsoft.com/office/drawing/2014/main" id="{8A0432BD-BA0C-F849-9871-F783C094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695" y="3063094"/>
            <a:ext cx="555747" cy="24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6" name="Line 48">
            <a:extLst>
              <a:ext uri="{FF2B5EF4-FFF2-40B4-BE49-F238E27FC236}">
                <a16:creationId xmlns:a16="http://schemas.microsoft.com/office/drawing/2014/main" id="{1446ABBB-605F-0348-9C54-5F67A0839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7" name="Rectangle 148">
            <a:extLst>
              <a:ext uri="{FF2B5EF4-FFF2-40B4-BE49-F238E27FC236}">
                <a16:creationId xmlns:a16="http://schemas.microsoft.com/office/drawing/2014/main" id="{9158E87B-EE7D-8B47-8629-18353FFA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069" y="3320270"/>
            <a:ext cx="5201651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encapsulated DHCP server reply forwarded to client, demuxing up to DHCP at client</a:t>
            </a:r>
          </a:p>
        </p:txBody>
      </p:sp>
      <p:grpSp>
        <p:nvGrpSpPr>
          <p:cNvPr id="1308" name="Group 153">
            <a:extLst>
              <a:ext uri="{FF2B5EF4-FFF2-40B4-BE49-F238E27FC236}">
                <a16:creationId xmlns:a16="http://schemas.microsoft.com/office/drawing/2014/main" id="{500FCBF7-4DEA-BA4D-8711-636C42019B46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70"/>
            <a:ext cx="850900" cy="615950"/>
            <a:chOff x="4420" y="878"/>
            <a:chExt cx="614" cy="458"/>
          </a:xfrm>
        </p:grpSpPr>
        <p:pic>
          <p:nvPicPr>
            <p:cNvPr id="1309" name="Picture 154" descr="laptop_keyboard">
              <a:extLst>
                <a:ext uri="{FF2B5EF4-FFF2-40B4-BE49-F238E27FC236}">
                  <a16:creationId xmlns:a16="http://schemas.microsoft.com/office/drawing/2014/main" id="{3868FFB9-BDAC-204F-B090-572CFF232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" name="Freeform 155">
              <a:extLst>
                <a:ext uri="{FF2B5EF4-FFF2-40B4-BE49-F238E27FC236}">
                  <a16:creationId xmlns:a16="http://schemas.microsoft.com/office/drawing/2014/main" id="{5B3F7275-C1A2-854F-BF4E-9F9DD57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311" name="Picture 156" descr="screen">
              <a:extLst>
                <a:ext uri="{FF2B5EF4-FFF2-40B4-BE49-F238E27FC236}">
                  <a16:creationId xmlns:a16="http://schemas.microsoft.com/office/drawing/2014/main" id="{82F23E43-540B-434A-87AB-A64D93387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2" name="Freeform 157">
              <a:extLst>
                <a:ext uri="{FF2B5EF4-FFF2-40B4-BE49-F238E27FC236}">
                  <a16:creationId xmlns:a16="http://schemas.microsoft.com/office/drawing/2014/main" id="{A23F1653-971F-4247-B468-CAF7D64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3" name="Freeform 158">
              <a:extLst>
                <a:ext uri="{FF2B5EF4-FFF2-40B4-BE49-F238E27FC236}">
                  <a16:creationId xmlns:a16="http://schemas.microsoft.com/office/drawing/2014/main" id="{D9EC5F36-5E09-7C4C-8B4E-8DAF3F4D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4" name="Freeform 159">
              <a:extLst>
                <a:ext uri="{FF2B5EF4-FFF2-40B4-BE49-F238E27FC236}">
                  <a16:creationId xmlns:a16="http://schemas.microsoft.com/office/drawing/2014/main" id="{01712AF2-06FB-1449-BF57-9F872CAC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5" name="Freeform 160">
              <a:extLst>
                <a:ext uri="{FF2B5EF4-FFF2-40B4-BE49-F238E27FC236}">
                  <a16:creationId xmlns:a16="http://schemas.microsoft.com/office/drawing/2014/main" id="{AD274FB9-59F2-B843-83F1-3A45B5E61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6" name="Freeform 161">
              <a:extLst>
                <a:ext uri="{FF2B5EF4-FFF2-40B4-BE49-F238E27FC236}">
                  <a16:creationId xmlns:a16="http://schemas.microsoft.com/office/drawing/2014/main" id="{FD303974-7F87-0A4E-B5B4-44C379AF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7" name="Freeform 162">
              <a:extLst>
                <a:ext uri="{FF2B5EF4-FFF2-40B4-BE49-F238E27FC236}">
                  <a16:creationId xmlns:a16="http://schemas.microsoft.com/office/drawing/2014/main" id="{7FE2E5A3-CD19-A546-AB4B-0EA1E882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18" name="Group 163">
              <a:extLst>
                <a:ext uri="{FF2B5EF4-FFF2-40B4-BE49-F238E27FC236}">
                  <a16:creationId xmlns:a16="http://schemas.microsoft.com/office/drawing/2014/main" id="{7C6E99EF-2B63-CA4C-A5DE-9FD3B5342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325" name="Freeform 164">
                <a:extLst>
                  <a:ext uri="{FF2B5EF4-FFF2-40B4-BE49-F238E27FC236}">
                    <a16:creationId xmlns:a16="http://schemas.microsoft.com/office/drawing/2014/main" id="{6E12DE36-0A64-834A-BBAD-E04C44B2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6" name="Freeform 165">
                <a:extLst>
                  <a:ext uri="{FF2B5EF4-FFF2-40B4-BE49-F238E27FC236}">
                    <a16:creationId xmlns:a16="http://schemas.microsoft.com/office/drawing/2014/main" id="{1FBE48EE-8299-0C48-AA7E-067EF215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7" name="Freeform 166">
                <a:extLst>
                  <a:ext uri="{FF2B5EF4-FFF2-40B4-BE49-F238E27FC236}">
                    <a16:creationId xmlns:a16="http://schemas.microsoft.com/office/drawing/2014/main" id="{5B9E5CB6-217A-FE41-ADE1-6C272A96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8" name="Freeform 167">
                <a:extLst>
                  <a:ext uri="{FF2B5EF4-FFF2-40B4-BE49-F238E27FC236}">
                    <a16:creationId xmlns:a16="http://schemas.microsoft.com/office/drawing/2014/main" id="{92CD83EB-B4AF-A548-A5D7-EBCD60E8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9" name="Freeform 168">
                <a:extLst>
                  <a:ext uri="{FF2B5EF4-FFF2-40B4-BE49-F238E27FC236}">
                    <a16:creationId xmlns:a16="http://schemas.microsoft.com/office/drawing/2014/main" id="{94C640D8-D8AA-CB46-A5DC-C4ED29645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0" name="Freeform 169">
                <a:extLst>
                  <a:ext uri="{FF2B5EF4-FFF2-40B4-BE49-F238E27FC236}">
                    <a16:creationId xmlns:a16="http://schemas.microsoft.com/office/drawing/2014/main" id="{48296531-4D47-1C43-883A-FCB34D0E7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19" name="Freeform 170">
              <a:extLst>
                <a:ext uri="{FF2B5EF4-FFF2-40B4-BE49-F238E27FC236}">
                  <a16:creationId xmlns:a16="http://schemas.microsoft.com/office/drawing/2014/main" id="{B3B79E68-20B5-D540-9C6C-F5B052950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0" name="Freeform 171">
              <a:extLst>
                <a:ext uri="{FF2B5EF4-FFF2-40B4-BE49-F238E27FC236}">
                  <a16:creationId xmlns:a16="http://schemas.microsoft.com/office/drawing/2014/main" id="{A0BC90D7-6F1C-D743-B1E1-E6AA5880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1" name="Freeform 172">
              <a:extLst>
                <a:ext uri="{FF2B5EF4-FFF2-40B4-BE49-F238E27FC236}">
                  <a16:creationId xmlns:a16="http://schemas.microsoft.com/office/drawing/2014/main" id="{67AB0043-2D4A-6C4B-A1C1-11D5C002F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2" name="Freeform 173">
              <a:extLst>
                <a:ext uri="{FF2B5EF4-FFF2-40B4-BE49-F238E27FC236}">
                  <a16:creationId xmlns:a16="http://schemas.microsoft.com/office/drawing/2014/main" id="{29336F87-5569-2B41-A813-4C77EA08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3" name="Freeform 174">
              <a:extLst>
                <a:ext uri="{FF2B5EF4-FFF2-40B4-BE49-F238E27FC236}">
                  <a16:creationId xmlns:a16="http://schemas.microsoft.com/office/drawing/2014/main" id="{14DC99A0-1B13-854A-AE94-D90A916E9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4" name="Freeform 175">
              <a:extLst>
                <a:ext uri="{FF2B5EF4-FFF2-40B4-BE49-F238E27FC236}">
                  <a16:creationId xmlns:a16="http://schemas.microsoft.com/office/drawing/2014/main" id="{C99CA53A-FCB0-C843-A9FA-161EA99536C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31" name="Text Box 176">
            <a:extLst>
              <a:ext uri="{FF2B5EF4-FFF2-40B4-BE49-F238E27FC236}">
                <a16:creationId xmlns:a16="http://schemas.microsoft.com/office/drawing/2014/main" id="{353F74F6-1F17-C144-9E33-1C3CA4A1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8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grpSp>
        <p:nvGrpSpPr>
          <p:cNvPr id="1381" name="Group 53">
            <a:extLst>
              <a:ext uri="{FF2B5EF4-FFF2-40B4-BE49-F238E27FC236}">
                <a16:creationId xmlns:a16="http://schemas.microsoft.com/office/drawing/2014/main" id="{D881BBC4-DF18-094B-9377-D624EBDA50A4}"/>
              </a:ext>
            </a:extLst>
          </p:cNvPr>
          <p:cNvGrpSpPr>
            <a:grpSpLocks/>
          </p:cNvGrpSpPr>
          <p:nvPr/>
        </p:nvGrpSpPr>
        <p:grpSpPr bwMode="auto">
          <a:xfrm>
            <a:off x="1446707" y="3709208"/>
            <a:ext cx="1081088" cy="1166812"/>
            <a:chOff x="42" y="744"/>
            <a:chExt cx="681" cy="735"/>
          </a:xfrm>
        </p:grpSpPr>
        <p:grpSp>
          <p:nvGrpSpPr>
            <p:cNvPr id="1382" name="Group 54">
              <a:extLst>
                <a:ext uri="{FF2B5EF4-FFF2-40B4-BE49-F238E27FC236}">
                  <a16:creationId xmlns:a16="http://schemas.microsoft.com/office/drawing/2014/main" id="{170B4756-1C1B-FA4C-BE56-C5B53174E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384" name="Group 55">
                <a:extLst>
                  <a:ext uri="{FF2B5EF4-FFF2-40B4-BE49-F238E27FC236}">
                    <a16:creationId xmlns:a16="http://schemas.microsoft.com/office/drawing/2014/main" id="{158AD155-91D9-8746-B26B-44DF570C8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09" name="Group 56">
                  <a:extLst>
                    <a:ext uri="{FF2B5EF4-FFF2-40B4-BE49-F238E27FC236}">
                      <a16:creationId xmlns:a16="http://schemas.microsoft.com/office/drawing/2014/main" id="{022CBD0E-FD62-DF4F-918D-BEF120E07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12" name="Rectangle 57">
                    <a:extLst>
                      <a:ext uri="{FF2B5EF4-FFF2-40B4-BE49-F238E27FC236}">
                        <a16:creationId xmlns:a16="http://schemas.microsoft.com/office/drawing/2014/main" id="{13FCEBF7-0D42-0047-B009-0CE916D94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13" name="Text Box 58">
                    <a:extLst>
                      <a:ext uri="{FF2B5EF4-FFF2-40B4-BE49-F238E27FC236}">
                        <a16:creationId xmlns:a16="http://schemas.microsoft.com/office/drawing/2014/main" id="{5F0D413F-7D55-814C-931F-A524E4DB1F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10" name="Rectangle 59">
                  <a:extLst>
                    <a:ext uri="{FF2B5EF4-FFF2-40B4-BE49-F238E27FC236}">
                      <a16:creationId xmlns:a16="http://schemas.microsoft.com/office/drawing/2014/main" id="{15D7051B-940C-384C-B172-5ABD896F7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1" name="Rectangle 60">
                  <a:extLst>
                    <a:ext uri="{FF2B5EF4-FFF2-40B4-BE49-F238E27FC236}">
                      <a16:creationId xmlns:a16="http://schemas.microsoft.com/office/drawing/2014/main" id="{3FE3CD03-0639-E04F-8E4A-4707678B3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5" name="Group 61">
                <a:extLst>
                  <a:ext uri="{FF2B5EF4-FFF2-40B4-BE49-F238E27FC236}">
                    <a16:creationId xmlns:a16="http://schemas.microsoft.com/office/drawing/2014/main" id="{6013BA1D-3CD3-1F47-AD9B-3D59A9DDE8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03" name="Group 62">
                  <a:extLst>
                    <a:ext uri="{FF2B5EF4-FFF2-40B4-BE49-F238E27FC236}">
                      <a16:creationId xmlns:a16="http://schemas.microsoft.com/office/drawing/2014/main" id="{6CEF2A75-681B-8C4C-955C-38E74A0C84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07" name="Rectangle 63">
                    <a:extLst>
                      <a:ext uri="{FF2B5EF4-FFF2-40B4-BE49-F238E27FC236}">
                        <a16:creationId xmlns:a16="http://schemas.microsoft.com/office/drawing/2014/main" id="{DBE6CEFE-5986-FC41-BD88-53508D80B7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8" name="Text Box 64">
                    <a:extLst>
                      <a:ext uri="{FF2B5EF4-FFF2-40B4-BE49-F238E27FC236}">
                        <a16:creationId xmlns:a16="http://schemas.microsoft.com/office/drawing/2014/main" id="{F873FD65-9277-9F48-B366-2CA149BAA4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04" name="Group 65">
                  <a:extLst>
                    <a:ext uri="{FF2B5EF4-FFF2-40B4-BE49-F238E27FC236}">
                      <a16:creationId xmlns:a16="http://schemas.microsoft.com/office/drawing/2014/main" id="{5F0D09C2-937B-BE4D-8632-466777C6F9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5" name="Rectangle 66">
                    <a:extLst>
                      <a:ext uri="{FF2B5EF4-FFF2-40B4-BE49-F238E27FC236}">
                        <a16:creationId xmlns:a16="http://schemas.microsoft.com/office/drawing/2014/main" id="{A234A500-4F4E-8347-BC11-C205D6D42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6" name="Rectangle 67">
                    <a:extLst>
                      <a:ext uri="{FF2B5EF4-FFF2-40B4-BE49-F238E27FC236}">
                        <a16:creationId xmlns:a16="http://schemas.microsoft.com/office/drawing/2014/main" id="{34061CA1-83C1-0845-AC89-87EDF10EA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86" name="Group 68">
                <a:extLst>
                  <a:ext uri="{FF2B5EF4-FFF2-40B4-BE49-F238E27FC236}">
                    <a16:creationId xmlns:a16="http://schemas.microsoft.com/office/drawing/2014/main" id="{C84BC621-1C3C-0B4B-853A-68B80390C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01" name="Rectangle 69">
                  <a:extLst>
                    <a:ext uri="{FF2B5EF4-FFF2-40B4-BE49-F238E27FC236}">
                      <a16:creationId xmlns:a16="http://schemas.microsoft.com/office/drawing/2014/main" id="{D7F39EAB-B71F-7A48-AD96-C7BBDD18C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2" name="Rectangle 70">
                  <a:extLst>
                    <a:ext uri="{FF2B5EF4-FFF2-40B4-BE49-F238E27FC236}">
                      <a16:creationId xmlns:a16="http://schemas.microsoft.com/office/drawing/2014/main" id="{F08D33AF-49EF-434E-A68B-C96EC0C00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7" name="Group 71">
                <a:extLst>
                  <a:ext uri="{FF2B5EF4-FFF2-40B4-BE49-F238E27FC236}">
                    <a16:creationId xmlns:a16="http://schemas.microsoft.com/office/drawing/2014/main" id="{04899703-36DD-3748-90C7-050D5E980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88" name="Group 72">
                  <a:extLst>
                    <a:ext uri="{FF2B5EF4-FFF2-40B4-BE49-F238E27FC236}">
                      <a16:creationId xmlns:a16="http://schemas.microsoft.com/office/drawing/2014/main" id="{7E58F00D-1CE7-8A4D-B79A-5543766090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92" name="Group 73">
                    <a:extLst>
                      <a:ext uri="{FF2B5EF4-FFF2-40B4-BE49-F238E27FC236}">
                        <a16:creationId xmlns:a16="http://schemas.microsoft.com/office/drawing/2014/main" id="{47FB9C51-9E8B-C54D-8BC2-06F3F7531D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95" name="Group 74">
                      <a:extLst>
                        <a:ext uri="{FF2B5EF4-FFF2-40B4-BE49-F238E27FC236}">
                          <a16:creationId xmlns:a16="http://schemas.microsoft.com/office/drawing/2014/main" id="{48D2FA83-60D9-974D-AE72-512FA05C5F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99" name="Rectangle 75">
                        <a:extLst>
                          <a:ext uri="{FF2B5EF4-FFF2-40B4-BE49-F238E27FC236}">
                            <a16:creationId xmlns:a16="http://schemas.microsoft.com/office/drawing/2014/main" id="{C706B9B5-94D1-6A44-BF66-EAAFDF0847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00" name="Text Box 76">
                        <a:extLst>
                          <a:ext uri="{FF2B5EF4-FFF2-40B4-BE49-F238E27FC236}">
                            <a16:creationId xmlns:a16="http://schemas.microsoft.com/office/drawing/2014/main" id="{8E295886-4BD5-BF47-9ED6-1EEA0855CE3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396" name="Group 77">
                      <a:extLst>
                        <a:ext uri="{FF2B5EF4-FFF2-40B4-BE49-F238E27FC236}">
                          <a16:creationId xmlns:a16="http://schemas.microsoft.com/office/drawing/2014/main" id="{85E5888E-ACDE-A048-AB52-2E52B5C832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97" name="Rectangle 78">
                        <a:extLst>
                          <a:ext uri="{FF2B5EF4-FFF2-40B4-BE49-F238E27FC236}">
                            <a16:creationId xmlns:a16="http://schemas.microsoft.com/office/drawing/2014/main" id="{82615A2A-BF17-5548-83C3-E32578EFC5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398" name="Rectangle 79">
                        <a:extLst>
                          <a:ext uri="{FF2B5EF4-FFF2-40B4-BE49-F238E27FC236}">
                            <a16:creationId xmlns:a16="http://schemas.microsoft.com/office/drawing/2014/main" id="{ABFA8DCD-5499-B64E-8686-262B4971AC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393" name="Rectangle 80">
                    <a:extLst>
                      <a:ext uri="{FF2B5EF4-FFF2-40B4-BE49-F238E27FC236}">
                        <a16:creationId xmlns:a16="http://schemas.microsoft.com/office/drawing/2014/main" id="{015FD140-4F4A-084B-9FD6-3D1462B6F2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94" name="Rectangle 81">
                    <a:extLst>
                      <a:ext uri="{FF2B5EF4-FFF2-40B4-BE49-F238E27FC236}">
                        <a16:creationId xmlns:a16="http://schemas.microsoft.com/office/drawing/2014/main" id="{CD85327C-6314-844B-BBE0-5A87CB5E5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389" name="Rectangle 82">
                  <a:extLst>
                    <a:ext uri="{FF2B5EF4-FFF2-40B4-BE49-F238E27FC236}">
                      <a16:creationId xmlns:a16="http://schemas.microsoft.com/office/drawing/2014/main" id="{9F39B614-10F1-774F-B244-ABEBE7670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0" name="Rectangle 83">
                  <a:extLst>
                    <a:ext uri="{FF2B5EF4-FFF2-40B4-BE49-F238E27FC236}">
                      <a16:creationId xmlns:a16="http://schemas.microsoft.com/office/drawing/2014/main" id="{BAC1E200-588A-7740-8C26-1A0629345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1" name="Rectangle 84">
                  <a:extLst>
                    <a:ext uri="{FF2B5EF4-FFF2-40B4-BE49-F238E27FC236}">
                      <a16:creationId xmlns:a16="http://schemas.microsoft.com/office/drawing/2014/main" id="{35F06EAB-82D2-C44A-A22C-E5918BD89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383" name="AutoShape 85">
              <a:extLst>
                <a:ext uri="{FF2B5EF4-FFF2-40B4-BE49-F238E27FC236}">
                  <a16:creationId xmlns:a16="http://schemas.microsoft.com/office/drawing/2014/main" id="{18F6CCEB-1F89-1545-BB6F-0DB94AEE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4" name="Group 86">
            <a:extLst>
              <a:ext uri="{FF2B5EF4-FFF2-40B4-BE49-F238E27FC236}">
                <a16:creationId xmlns:a16="http://schemas.microsoft.com/office/drawing/2014/main" id="{1121707D-6A2B-FD4D-8EA2-98FA9D7539B1}"/>
              </a:ext>
            </a:extLst>
          </p:cNvPr>
          <p:cNvGrpSpPr>
            <a:grpSpLocks/>
          </p:cNvGrpSpPr>
          <p:nvPr/>
        </p:nvGrpSpPr>
        <p:grpSpPr bwMode="auto">
          <a:xfrm>
            <a:off x="1543545" y="4795058"/>
            <a:ext cx="1081087" cy="244475"/>
            <a:chOff x="504" y="3523"/>
            <a:chExt cx="681" cy="154"/>
          </a:xfrm>
        </p:grpSpPr>
        <p:grpSp>
          <p:nvGrpSpPr>
            <p:cNvPr id="1415" name="Group 87">
              <a:extLst>
                <a:ext uri="{FF2B5EF4-FFF2-40B4-BE49-F238E27FC236}">
                  <a16:creationId xmlns:a16="http://schemas.microsoft.com/office/drawing/2014/main" id="{A2C1DB06-344A-F84A-8733-AFC4DAEEE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419" name="Group 88">
                <a:extLst>
                  <a:ext uri="{FF2B5EF4-FFF2-40B4-BE49-F238E27FC236}">
                    <a16:creationId xmlns:a16="http://schemas.microsoft.com/office/drawing/2014/main" id="{1312DEFD-37D9-EE4B-A6D8-BD394BBA8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422" name="Group 89">
                  <a:extLst>
                    <a:ext uri="{FF2B5EF4-FFF2-40B4-BE49-F238E27FC236}">
                      <a16:creationId xmlns:a16="http://schemas.microsoft.com/office/drawing/2014/main" id="{AEB25500-68E5-0242-9D77-3AB457942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26" name="Rectangle 90">
                    <a:extLst>
                      <a:ext uri="{FF2B5EF4-FFF2-40B4-BE49-F238E27FC236}">
                        <a16:creationId xmlns:a16="http://schemas.microsoft.com/office/drawing/2014/main" id="{CB0F42B1-EC5C-574D-9996-8915E9E89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7" name="Text Box 91">
                    <a:extLst>
                      <a:ext uri="{FF2B5EF4-FFF2-40B4-BE49-F238E27FC236}">
                        <a16:creationId xmlns:a16="http://schemas.microsoft.com/office/drawing/2014/main" id="{6165BC0B-3830-4148-A011-D65290E5C6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23" name="Group 92">
                  <a:extLst>
                    <a:ext uri="{FF2B5EF4-FFF2-40B4-BE49-F238E27FC236}">
                      <a16:creationId xmlns:a16="http://schemas.microsoft.com/office/drawing/2014/main" id="{B01FA0AD-A461-A44D-B4B2-0EDADF7B1D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24" name="Rectangle 93">
                    <a:extLst>
                      <a:ext uri="{FF2B5EF4-FFF2-40B4-BE49-F238E27FC236}">
                        <a16:creationId xmlns:a16="http://schemas.microsoft.com/office/drawing/2014/main" id="{4D064722-2CBE-3641-B55B-92EDAA8C22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5" name="Rectangle 94">
                    <a:extLst>
                      <a:ext uri="{FF2B5EF4-FFF2-40B4-BE49-F238E27FC236}">
                        <a16:creationId xmlns:a16="http://schemas.microsoft.com/office/drawing/2014/main" id="{F1511B9F-2E7C-3340-9B5D-715334B1E1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1420" name="Rectangle 95">
                <a:extLst>
                  <a:ext uri="{FF2B5EF4-FFF2-40B4-BE49-F238E27FC236}">
                    <a16:creationId xmlns:a16="http://schemas.microsoft.com/office/drawing/2014/main" id="{41BCDDA4-7173-A74D-8FA7-8C15DAE2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21" name="Rectangle 96">
                <a:extLst>
                  <a:ext uri="{FF2B5EF4-FFF2-40B4-BE49-F238E27FC236}">
                    <a16:creationId xmlns:a16="http://schemas.microsoft.com/office/drawing/2014/main" id="{A5C31A2B-EA68-F74D-B78C-D518F2DD9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16" name="Rectangle 97">
              <a:extLst>
                <a:ext uri="{FF2B5EF4-FFF2-40B4-BE49-F238E27FC236}">
                  <a16:creationId xmlns:a16="http://schemas.microsoft.com/office/drawing/2014/main" id="{45277660-2427-0E41-B8FB-470007D3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7" name="Rectangle 98">
              <a:extLst>
                <a:ext uri="{FF2B5EF4-FFF2-40B4-BE49-F238E27FC236}">
                  <a16:creationId xmlns:a16="http://schemas.microsoft.com/office/drawing/2014/main" id="{A8CCFB6D-51C0-524A-A7B0-AA5FCE9A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8" name="Rectangle 99">
              <a:extLst>
                <a:ext uri="{FF2B5EF4-FFF2-40B4-BE49-F238E27FC236}">
                  <a16:creationId xmlns:a16="http://schemas.microsoft.com/office/drawing/2014/main" id="{7F631B2E-9741-3944-A05C-0F55FF83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28" name="Group 100">
            <a:extLst>
              <a:ext uri="{FF2B5EF4-FFF2-40B4-BE49-F238E27FC236}">
                <a16:creationId xmlns:a16="http://schemas.microsoft.com/office/drawing/2014/main" id="{ADC383E7-C8CF-9D44-A628-045BE938429B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8"/>
            <a:ext cx="1316037" cy="1314450"/>
            <a:chOff x="931" y="1941"/>
            <a:chExt cx="829" cy="828"/>
          </a:xfrm>
        </p:grpSpPr>
        <p:sp>
          <p:nvSpPr>
            <p:cNvPr id="1429" name="Freeform 101">
              <a:extLst>
                <a:ext uri="{FF2B5EF4-FFF2-40B4-BE49-F238E27FC236}">
                  <a16:creationId xmlns:a16="http://schemas.microsoft.com/office/drawing/2014/main" id="{25A378C0-55B4-C94D-A623-59A8EB7F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30" name="Group 102">
              <a:extLst>
                <a:ext uri="{FF2B5EF4-FFF2-40B4-BE49-F238E27FC236}">
                  <a16:creationId xmlns:a16="http://schemas.microsoft.com/office/drawing/2014/main" id="{9F804CDB-1EC2-BD48-82BF-534976C2A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31" name="Rectangle 103">
                <a:extLst>
                  <a:ext uri="{FF2B5EF4-FFF2-40B4-BE49-F238E27FC236}">
                    <a16:creationId xmlns:a16="http://schemas.microsoft.com/office/drawing/2014/main" id="{F5FF0A09-50BB-5A47-BC95-9E36D622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2" name="Text Box 104">
                <a:extLst>
                  <a:ext uri="{FF2B5EF4-FFF2-40B4-BE49-F238E27FC236}">
                    <a16:creationId xmlns:a16="http://schemas.microsoft.com/office/drawing/2014/main" id="{983732BD-F5E1-A040-B8D1-C73DABEAF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33" name="Line 105">
                <a:extLst>
                  <a:ext uri="{FF2B5EF4-FFF2-40B4-BE49-F238E27FC236}">
                    <a16:creationId xmlns:a16="http://schemas.microsoft.com/office/drawing/2014/main" id="{ABFD8491-C1C6-2548-A702-B2F9CB59E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4" name="Line 106">
                <a:extLst>
                  <a:ext uri="{FF2B5EF4-FFF2-40B4-BE49-F238E27FC236}">
                    <a16:creationId xmlns:a16="http://schemas.microsoft.com/office/drawing/2014/main" id="{21CDF7E2-6761-3C43-9832-7D888CA6E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5" name="Line 107">
                <a:extLst>
                  <a:ext uri="{FF2B5EF4-FFF2-40B4-BE49-F238E27FC236}">
                    <a16:creationId xmlns:a16="http://schemas.microsoft.com/office/drawing/2014/main" id="{D7B9C5E9-14E3-B44B-841F-C2912C7A4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6" name="Line 108">
                <a:extLst>
                  <a:ext uri="{FF2B5EF4-FFF2-40B4-BE49-F238E27FC236}">
                    <a16:creationId xmlns:a16="http://schemas.microsoft.com/office/drawing/2014/main" id="{47E7EAA2-A0DE-5D4C-8841-CCE69E254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37" name="Group 145">
            <a:extLst>
              <a:ext uri="{FF2B5EF4-FFF2-40B4-BE49-F238E27FC236}">
                <a16:creationId xmlns:a16="http://schemas.microsoft.com/office/drawing/2014/main" id="{EB3EB365-6337-534D-85A9-F5BF2F50279A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34608"/>
            <a:ext cx="544513" cy="244475"/>
            <a:chOff x="844" y="3337"/>
            <a:chExt cx="343" cy="154"/>
          </a:xfrm>
        </p:grpSpPr>
        <p:sp>
          <p:nvSpPr>
            <p:cNvPr id="1438" name="Rectangle 146">
              <a:extLst>
                <a:ext uri="{FF2B5EF4-FFF2-40B4-BE49-F238E27FC236}">
                  <a16:creationId xmlns:a16="http://schemas.microsoft.com/office/drawing/2014/main" id="{C1EDFB31-2B54-7F4B-B7B3-2B74EB1F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9" name="Text Box 147">
              <a:extLst>
                <a:ext uri="{FF2B5EF4-FFF2-40B4-BE49-F238E27FC236}">
                  <a16:creationId xmlns:a16="http://schemas.microsoft.com/office/drawing/2014/main" id="{26739997-45D8-6E4B-A423-C6DCAC59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1440" name="Group 44">
            <a:extLst>
              <a:ext uri="{FF2B5EF4-FFF2-40B4-BE49-F238E27FC236}">
                <a16:creationId xmlns:a16="http://schemas.microsoft.com/office/drawing/2014/main" id="{5E864C9E-2FFD-CA43-B79D-BEBA724A7561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37520"/>
            <a:ext cx="976312" cy="1460500"/>
            <a:chOff x="651" y="681"/>
            <a:chExt cx="615" cy="920"/>
          </a:xfrm>
        </p:grpSpPr>
        <p:sp>
          <p:nvSpPr>
            <p:cNvPr id="1441" name="Freeform 45">
              <a:extLst>
                <a:ext uri="{FF2B5EF4-FFF2-40B4-BE49-F238E27FC236}">
                  <a16:creationId xmlns:a16="http://schemas.microsoft.com/office/drawing/2014/main" id="{3296C3CB-ADF7-C543-8BF9-E52EC508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42" name="Group 46">
              <a:extLst>
                <a:ext uri="{FF2B5EF4-FFF2-40B4-BE49-F238E27FC236}">
                  <a16:creationId xmlns:a16="http://schemas.microsoft.com/office/drawing/2014/main" id="{C9BF4AA6-9994-8F41-A05D-CBC5A1C17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443" name="Rectangle 47">
                <a:extLst>
                  <a:ext uri="{FF2B5EF4-FFF2-40B4-BE49-F238E27FC236}">
                    <a16:creationId xmlns:a16="http://schemas.microsoft.com/office/drawing/2014/main" id="{44C90133-F644-3144-9C8C-A31E26B3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4" name="Text Box 48">
                <a:extLst>
                  <a:ext uri="{FF2B5EF4-FFF2-40B4-BE49-F238E27FC236}">
                    <a16:creationId xmlns:a16="http://schemas.microsoft.com/office/drawing/2014/main" id="{D1000159-7078-524B-ABE3-6A5E79D44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45" name="Line 49">
                <a:extLst>
                  <a:ext uri="{FF2B5EF4-FFF2-40B4-BE49-F238E27FC236}">
                    <a16:creationId xmlns:a16="http://schemas.microsoft.com/office/drawing/2014/main" id="{D2C8C2BD-FE00-FA4A-A35B-038AF71B3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6" name="Line 50">
                <a:extLst>
                  <a:ext uri="{FF2B5EF4-FFF2-40B4-BE49-F238E27FC236}">
                    <a16:creationId xmlns:a16="http://schemas.microsoft.com/office/drawing/2014/main" id="{D202699A-F155-FF4E-87CC-CF23F4517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7" name="Line 51">
                <a:extLst>
                  <a:ext uri="{FF2B5EF4-FFF2-40B4-BE49-F238E27FC236}">
                    <a16:creationId xmlns:a16="http://schemas.microsoft.com/office/drawing/2014/main" id="{6E937A07-7E1F-304E-B1B7-8202278EF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8" name="Line 52">
                <a:extLst>
                  <a:ext uri="{FF2B5EF4-FFF2-40B4-BE49-F238E27FC236}">
                    <a16:creationId xmlns:a16="http://schemas.microsoft.com/office/drawing/2014/main" id="{55F43419-46AF-8641-A8A6-FD4FF5814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49" name="Group 109">
            <a:extLst>
              <a:ext uri="{FF2B5EF4-FFF2-40B4-BE49-F238E27FC236}">
                <a16:creationId xmlns:a16="http://schemas.microsoft.com/office/drawing/2014/main" id="{58FE9FE4-9009-F540-9B98-9736A8E284E0}"/>
              </a:ext>
            </a:extLst>
          </p:cNvPr>
          <p:cNvGrpSpPr>
            <a:grpSpLocks/>
          </p:cNvGrpSpPr>
          <p:nvPr/>
        </p:nvGrpSpPr>
        <p:grpSpPr bwMode="auto">
          <a:xfrm>
            <a:off x="1165720" y="1526395"/>
            <a:ext cx="1081087" cy="1217613"/>
            <a:chOff x="1404" y="3105"/>
            <a:chExt cx="681" cy="767"/>
          </a:xfrm>
        </p:grpSpPr>
        <p:grpSp>
          <p:nvGrpSpPr>
            <p:cNvPr id="1450" name="Group 110">
              <a:extLst>
                <a:ext uri="{FF2B5EF4-FFF2-40B4-BE49-F238E27FC236}">
                  <a16:creationId xmlns:a16="http://schemas.microsoft.com/office/drawing/2014/main" id="{CDAA7254-E209-2444-9E44-2A311BC72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455" name="Group 111">
                <a:extLst>
                  <a:ext uri="{FF2B5EF4-FFF2-40B4-BE49-F238E27FC236}">
                    <a16:creationId xmlns:a16="http://schemas.microsoft.com/office/drawing/2014/main" id="{7AA66DC0-034B-A34B-AAEF-041ADBFE2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80" name="Group 112">
                  <a:extLst>
                    <a:ext uri="{FF2B5EF4-FFF2-40B4-BE49-F238E27FC236}">
                      <a16:creationId xmlns:a16="http://schemas.microsoft.com/office/drawing/2014/main" id="{7E6F218F-EDED-5B44-9422-ABABEC3B27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83" name="Rectangle 113">
                    <a:extLst>
                      <a:ext uri="{FF2B5EF4-FFF2-40B4-BE49-F238E27FC236}">
                        <a16:creationId xmlns:a16="http://schemas.microsoft.com/office/drawing/2014/main" id="{9A2696C2-7BF2-3240-8202-E6BBE2E2F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84" name="Text Box 114">
                    <a:extLst>
                      <a:ext uri="{FF2B5EF4-FFF2-40B4-BE49-F238E27FC236}">
                        <a16:creationId xmlns:a16="http://schemas.microsoft.com/office/drawing/2014/main" id="{58C83739-1CBA-E249-9B1C-C8916D8D7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81" name="Rectangle 115">
                  <a:extLst>
                    <a:ext uri="{FF2B5EF4-FFF2-40B4-BE49-F238E27FC236}">
                      <a16:creationId xmlns:a16="http://schemas.microsoft.com/office/drawing/2014/main" id="{5387A33B-5D06-C046-9DCF-1C3175636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2" name="Rectangle 116">
                  <a:extLst>
                    <a:ext uri="{FF2B5EF4-FFF2-40B4-BE49-F238E27FC236}">
                      <a16:creationId xmlns:a16="http://schemas.microsoft.com/office/drawing/2014/main" id="{08F8503E-3B0A-7A42-97B0-9FF42C53A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6" name="Group 117">
                <a:extLst>
                  <a:ext uri="{FF2B5EF4-FFF2-40B4-BE49-F238E27FC236}">
                    <a16:creationId xmlns:a16="http://schemas.microsoft.com/office/drawing/2014/main" id="{C978DB29-8FB0-A943-8A79-68EEB5518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74" name="Group 118">
                  <a:extLst>
                    <a:ext uri="{FF2B5EF4-FFF2-40B4-BE49-F238E27FC236}">
                      <a16:creationId xmlns:a16="http://schemas.microsoft.com/office/drawing/2014/main" id="{9397A90E-1E80-FB4E-9C4A-441A9CFE5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78" name="Rectangle 119">
                    <a:extLst>
                      <a:ext uri="{FF2B5EF4-FFF2-40B4-BE49-F238E27FC236}">
                        <a16:creationId xmlns:a16="http://schemas.microsoft.com/office/drawing/2014/main" id="{0DB16A9C-A911-F74E-B0EC-2983F84CA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9" name="Text Box 120">
                    <a:extLst>
                      <a:ext uri="{FF2B5EF4-FFF2-40B4-BE49-F238E27FC236}">
                        <a16:creationId xmlns:a16="http://schemas.microsoft.com/office/drawing/2014/main" id="{92A60009-6700-4744-BC06-74E4E53DBF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75" name="Group 121">
                  <a:extLst>
                    <a:ext uri="{FF2B5EF4-FFF2-40B4-BE49-F238E27FC236}">
                      <a16:creationId xmlns:a16="http://schemas.microsoft.com/office/drawing/2014/main" id="{EC28BAD4-51BE-9840-8F12-987638ECA0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76" name="Rectangle 122">
                    <a:extLst>
                      <a:ext uri="{FF2B5EF4-FFF2-40B4-BE49-F238E27FC236}">
                        <a16:creationId xmlns:a16="http://schemas.microsoft.com/office/drawing/2014/main" id="{C525C5B2-D191-AA43-A272-09ADE5B614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7" name="Rectangle 123">
                    <a:extLst>
                      <a:ext uri="{FF2B5EF4-FFF2-40B4-BE49-F238E27FC236}">
                        <a16:creationId xmlns:a16="http://schemas.microsoft.com/office/drawing/2014/main" id="{E32D1144-95E0-244B-9A90-662C631572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57" name="Group 124">
                <a:extLst>
                  <a:ext uri="{FF2B5EF4-FFF2-40B4-BE49-F238E27FC236}">
                    <a16:creationId xmlns:a16="http://schemas.microsoft.com/office/drawing/2014/main" id="{3A2BC2EA-7C10-2641-B88B-F885E6464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72" name="Rectangle 125">
                  <a:extLst>
                    <a:ext uri="{FF2B5EF4-FFF2-40B4-BE49-F238E27FC236}">
                      <a16:creationId xmlns:a16="http://schemas.microsoft.com/office/drawing/2014/main" id="{8785FBBA-795C-CF44-B62B-D33FA9E61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3" name="Rectangle 126">
                  <a:extLst>
                    <a:ext uri="{FF2B5EF4-FFF2-40B4-BE49-F238E27FC236}">
                      <a16:creationId xmlns:a16="http://schemas.microsoft.com/office/drawing/2014/main" id="{76173DFA-C8EC-A843-B918-F2317BD06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8" name="Group 127">
                <a:extLst>
                  <a:ext uri="{FF2B5EF4-FFF2-40B4-BE49-F238E27FC236}">
                    <a16:creationId xmlns:a16="http://schemas.microsoft.com/office/drawing/2014/main" id="{A48B6F5A-E505-7448-B7A9-557939153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59" name="Group 128">
                  <a:extLst>
                    <a:ext uri="{FF2B5EF4-FFF2-40B4-BE49-F238E27FC236}">
                      <a16:creationId xmlns:a16="http://schemas.microsoft.com/office/drawing/2014/main" id="{681DE71A-000E-8E42-B0E8-4482D6CFE4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63" name="Group 129">
                    <a:extLst>
                      <a:ext uri="{FF2B5EF4-FFF2-40B4-BE49-F238E27FC236}">
                        <a16:creationId xmlns:a16="http://schemas.microsoft.com/office/drawing/2014/main" id="{B6375359-6706-9C45-BC6D-18579F2035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66" name="Group 130">
                      <a:extLst>
                        <a:ext uri="{FF2B5EF4-FFF2-40B4-BE49-F238E27FC236}">
                          <a16:creationId xmlns:a16="http://schemas.microsoft.com/office/drawing/2014/main" id="{F84ECF8C-F8FC-E34C-9F1C-13FC2FCCD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470" name="Rectangle 131">
                        <a:extLst>
                          <a:ext uri="{FF2B5EF4-FFF2-40B4-BE49-F238E27FC236}">
                            <a16:creationId xmlns:a16="http://schemas.microsoft.com/office/drawing/2014/main" id="{56A648A7-A050-F44E-9D3A-14E1D0E85D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71" name="Text Box 132">
                        <a:extLst>
                          <a:ext uri="{FF2B5EF4-FFF2-40B4-BE49-F238E27FC236}">
                            <a16:creationId xmlns:a16="http://schemas.microsoft.com/office/drawing/2014/main" id="{32C1EAAF-FBA4-124C-9646-AEC31F2D4AE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467" name="Group 133">
                      <a:extLst>
                        <a:ext uri="{FF2B5EF4-FFF2-40B4-BE49-F238E27FC236}">
                          <a16:creationId xmlns:a16="http://schemas.microsoft.com/office/drawing/2014/main" id="{95189338-B5FB-BB41-85DD-B07304A918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68" name="Rectangle 134">
                        <a:extLst>
                          <a:ext uri="{FF2B5EF4-FFF2-40B4-BE49-F238E27FC236}">
                            <a16:creationId xmlns:a16="http://schemas.microsoft.com/office/drawing/2014/main" id="{3CBF0518-5037-F648-9BCF-79DD7705E2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69" name="Rectangle 135">
                        <a:extLst>
                          <a:ext uri="{FF2B5EF4-FFF2-40B4-BE49-F238E27FC236}">
                            <a16:creationId xmlns:a16="http://schemas.microsoft.com/office/drawing/2014/main" id="{BED42D69-973B-654F-9215-49EDA6426F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464" name="Rectangle 136">
                    <a:extLst>
                      <a:ext uri="{FF2B5EF4-FFF2-40B4-BE49-F238E27FC236}">
                        <a16:creationId xmlns:a16="http://schemas.microsoft.com/office/drawing/2014/main" id="{DA6797DB-1AFF-FF42-A09B-6871FEC34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65" name="Rectangle 137">
                    <a:extLst>
                      <a:ext uri="{FF2B5EF4-FFF2-40B4-BE49-F238E27FC236}">
                        <a16:creationId xmlns:a16="http://schemas.microsoft.com/office/drawing/2014/main" id="{686420C8-7F0D-A049-B975-D1A1C47243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0" name="Rectangle 138">
                  <a:extLst>
                    <a:ext uri="{FF2B5EF4-FFF2-40B4-BE49-F238E27FC236}">
                      <a16:creationId xmlns:a16="http://schemas.microsoft.com/office/drawing/2014/main" id="{BF847ED3-F2FA-214E-9C6C-0926FFCA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1" name="Rectangle 139">
                  <a:extLst>
                    <a:ext uri="{FF2B5EF4-FFF2-40B4-BE49-F238E27FC236}">
                      <a16:creationId xmlns:a16="http://schemas.microsoft.com/office/drawing/2014/main" id="{E6D859BD-B53E-BB4C-9782-B7FDD5506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2" name="Rectangle 140">
                  <a:extLst>
                    <a:ext uri="{FF2B5EF4-FFF2-40B4-BE49-F238E27FC236}">
                      <a16:creationId xmlns:a16="http://schemas.microsoft.com/office/drawing/2014/main" id="{9790991B-D844-4241-B85A-CA1259965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451" name="AutoShape 141">
              <a:extLst>
                <a:ext uri="{FF2B5EF4-FFF2-40B4-BE49-F238E27FC236}">
                  <a16:creationId xmlns:a16="http://schemas.microsoft.com/office/drawing/2014/main" id="{B068294F-E14C-F445-92F1-F5484E910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52" name="Group 142">
              <a:extLst>
                <a:ext uri="{FF2B5EF4-FFF2-40B4-BE49-F238E27FC236}">
                  <a16:creationId xmlns:a16="http://schemas.microsoft.com/office/drawing/2014/main" id="{A7BC1A01-56FC-D641-A01F-791A195C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453" name="Rectangle 143">
                <a:extLst>
                  <a:ext uri="{FF2B5EF4-FFF2-40B4-BE49-F238E27FC236}">
                    <a16:creationId xmlns:a16="http://schemas.microsoft.com/office/drawing/2014/main" id="{D94FBB29-8E0E-1A4D-B09C-73D936E62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54" name="Text Box 144">
                <a:extLst>
                  <a:ext uri="{FF2B5EF4-FFF2-40B4-BE49-F238E27FC236}">
                    <a16:creationId xmlns:a16="http://schemas.microsoft.com/office/drawing/2014/main" id="{C82973EC-B8F3-E842-8A88-D895358A3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sp>
        <p:nvSpPr>
          <p:cNvPr id="1485" name="Rectangle 226">
            <a:extLst>
              <a:ext uri="{FF2B5EF4-FFF2-40B4-BE49-F238E27FC236}">
                <a16:creationId xmlns:a16="http://schemas.microsoft.com/office/drawing/2014/main" id="{5DF70C14-A16A-3E4C-982B-58F5DD4F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307" y="4620433"/>
            <a:ext cx="520165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41" name="Group 186">
            <a:extLst>
              <a:ext uri="{FF2B5EF4-FFF2-40B4-BE49-F238E27FC236}">
                <a16:creationId xmlns:a16="http://schemas.microsoft.com/office/drawing/2014/main" id="{0827A38F-76E7-194D-BDA6-1A605B355FB7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20"/>
            <a:ext cx="423862" cy="647700"/>
            <a:chOff x="4140" y="429"/>
            <a:chExt cx="1425" cy="2396"/>
          </a:xfrm>
        </p:grpSpPr>
        <p:sp>
          <p:nvSpPr>
            <p:cNvPr id="1342" name="Freeform 187">
              <a:extLst>
                <a:ext uri="{FF2B5EF4-FFF2-40B4-BE49-F238E27FC236}">
                  <a16:creationId xmlns:a16="http://schemas.microsoft.com/office/drawing/2014/main" id="{D46F6DF5-01A2-1849-A3BB-030EF634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3" name="Rectangle 188">
              <a:extLst>
                <a:ext uri="{FF2B5EF4-FFF2-40B4-BE49-F238E27FC236}">
                  <a16:creationId xmlns:a16="http://schemas.microsoft.com/office/drawing/2014/main" id="{E1E80B19-9CDE-FB4C-AC77-EFE0782C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4" name="Freeform 189">
              <a:extLst>
                <a:ext uri="{FF2B5EF4-FFF2-40B4-BE49-F238E27FC236}">
                  <a16:creationId xmlns:a16="http://schemas.microsoft.com/office/drawing/2014/main" id="{7E3264C2-51DE-F54E-9A1B-76045D0A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5" name="Freeform 190">
              <a:extLst>
                <a:ext uri="{FF2B5EF4-FFF2-40B4-BE49-F238E27FC236}">
                  <a16:creationId xmlns:a16="http://schemas.microsoft.com/office/drawing/2014/main" id="{747CB78A-D52C-CE42-AC7E-25B89989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6" name="Rectangle 191">
              <a:extLst>
                <a:ext uri="{FF2B5EF4-FFF2-40B4-BE49-F238E27FC236}">
                  <a16:creationId xmlns:a16="http://schemas.microsoft.com/office/drawing/2014/main" id="{4140DAEF-666D-DA47-BDAF-E2CB8485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7" name="Group 192">
              <a:extLst>
                <a:ext uri="{FF2B5EF4-FFF2-40B4-BE49-F238E27FC236}">
                  <a16:creationId xmlns:a16="http://schemas.microsoft.com/office/drawing/2014/main" id="{299117A0-29F3-E34B-B8B3-2F87D3986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" name="AutoShape 193">
                <a:extLst>
                  <a:ext uri="{FF2B5EF4-FFF2-40B4-BE49-F238E27FC236}">
                    <a16:creationId xmlns:a16="http://schemas.microsoft.com/office/drawing/2014/main" id="{0C5A74EE-A7D5-BA47-BFF6-F3C788C5C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3" name="AutoShape 194">
                <a:extLst>
                  <a:ext uri="{FF2B5EF4-FFF2-40B4-BE49-F238E27FC236}">
                    <a16:creationId xmlns:a16="http://schemas.microsoft.com/office/drawing/2014/main" id="{15763F6D-F30B-604C-B1A4-B9E2BB00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48" name="Rectangle 195">
              <a:extLst>
                <a:ext uri="{FF2B5EF4-FFF2-40B4-BE49-F238E27FC236}">
                  <a16:creationId xmlns:a16="http://schemas.microsoft.com/office/drawing/2014/main" id="{E273AD4D-3F24-F44B-A734-2486970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9" name="Group 196">
              <a:extLst>
                <a:ext uri="{FF2B5EF4-FFF2-40B4-BE49-F238E27FC236}">
                  <a16:creationId xmlns:a16="http://schemas.microsoft.com/office/drawing/2014/main" id="{59BCC23F-6EFF-E446-B163-09567344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0" name="AutoShape 197">
                <a:extLst>
                  <a:ext uri="{FF2B5EF4-FFF2-40B4-BE49-F238E27FC236}">
                    <a16:creationId xmlns:a16="http://schemas.microsoft.com/office/drawing/2014/main" id="{12542AF1-426D-DF40-94A4-FC77464D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1" name="AutoShape 198">
                <a:extLst>
                  <a:ext uri="{FF2B5EF4-FFF2-40B4-BE49-F238E27FC236}">
                    <a16:creationId xmlns:a16="http://schemas.microsoft.com/office/drawing/2014/main" id="{5FF08725-A026-3F4F-AD7F-272FADC25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0" name="Rectangle 199">
              <a:extLst>
                <a:ext uri="{FF2B5EF4-FFF2-40B4-BE49-F238E27FC236}">
                  <a16:creationId xmlns:a16="http://schemas.microsoft.com/office/drawing/2014/main" id="{8AA7B66A-2CBB-2E47-80EB-79369D65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1" name="Rectangle 200">
              <a:extLst>
                <a:ext uri="{FF2B5EF4-FFF2-40B4-BE49-F238E27FC236}">
                  <a16:creationId xmlns:a16="http://schemas.microsoft.com/office/drawing/2014/main" id="{018E5E89-C605-0C48-BE5E-A34A2400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2" name="Group 201">
              <a:extLst>
                <a:ext uri="{FF2B5EF4-FFF2-40B4-BE49-F238E27FC236}">
                  <a16:creationId xmlns:a16="http://schemas.microsoft.com/office/drawing/2014/main" id="{0966AC81-07B8-E14A-BAA7-22C95C7F8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8" name="AutoShape 202">
                <a:extLst>
                  <a:ext uri="{FF2B5EF4-FFF2-40B4-BE49-F238E27FC236}">
                    <a16:creationId xmlns:a16="http://schemas.microsoft.com/office/drawing/2014/main" id="{5F819351-A69B-9941-940C-349769D3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9" name="AutoShape 203">
                <a:extLst>
                  <a:ext uri="{FF2B5EF4-FFF2-40B4-BE49-F238E27FC236}">
                    <a16:creationId xmlns:a16="http://schemas.microsoft.com/office/drawing/2014/main" id="{BFA9F2AA-7AE3-FF4B-967C-B9E2CADA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3" name="Freeform 204">
              <a:extLst>
                <a:ext uri="{FF2B5EF4-FFF2-40B4-BE49-F238E27FC236}">
                  <a16:creationId xmlns:a16="http://schemas.microsoft.com/office/drawing/2014/main" id="{8591C078-367E-8846-AE18-57822035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4" name="Group 205">
              <a:extLst>
                <a:ext uri="{FF2B5EF4-FFF2-40B4-BE49-F238E27FC236}">
                  <a16:creationId xmlns:a16="http://schemas.microsoft.com/office/drawing/2014/main" id="{5FBF9D2A-7073-3241-B1BE-80315AD67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6" name="AutoShape 206">
                <a:extLst>
                  <a:ext uri="{FF2B5EF4-FFF2-40B4-BE49-F238E27FC236}">
                    <a16:creationId xmlns:a16="http://schemas.microsoft.com/office/drawing/2014/main" id="{50A69CAB-1A9D-764D-A301-38CB4AB50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7" name="AutoShape 207">
                <a:extLst>
                  <a:ext uri="{FF2B5EF4-FFF2-40B4-BE49-F238E27FC236}">
                    <a16:creationId xmlns:a16="http://schemas.microsoft.com/office/drawing/2014/main" id="{A40FFDE9-6F48-8D40-9ACC-0075A43F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5" name="Rectangle 208">
              <a:extLst>
                <a:ext uri="{FF2B5EF4-FFF2-40B4-BE49-F238E27FC236}">
                  <a16:creationId xmlns:a16="http://schemas.microsoft.com/office/drawing/2014/main" id="{4939E403-BAAF-7740-9D06-F85AF207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6" name="Freeform 209">
              <a:extLst>
                <a:ext uri="{FF2B5EF4-FFF2-40B4-BE49-F238E27FC236}">
                  <a16:creationId xmlns:a16="http://schemas.microsoft.com/office/drawing/2014/main" id="{9CFAF5A6-0089-3A4D-A737-EB7943AF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7" name="Freeform 210">
              <a:extLst>
                <a:ext uri="{FF2B5EF4-FFF2-40B4-BE49-F238E27FC236}">
                  <a16:creationId xmlns:a16="http://schemas.microsoft.com/office/drawing/2014/main" id="{BB6D7824-538E-7242-AAF3-ED996B97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8" name="Oval 211">
              <a:extLst>
                <a:ext uri="{FF2B5EF4-FFF2-40B4-BE49-F238E27FC236}">
                  <a16:creationId xmlns:a16="http://schemas.microsoft.com/office/drawing/2014/main" id="{3E4397CD-C96C-0B4E-BD03-383F30EF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9" name="Freeform 212">
              <a:extLst>
                <a:ext uri="{FF2B5EF4-FFF2-40B4-BE49-F238E27FC236}">
                  <a16:creationId xmlns:a16="http://schemas.microsoft.com/office/drawing/2014/main" id="{277A6DC5-F29C-DC40-9896-6B2D357A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0" name="AutoShape 213">
              <a:extLst>
                <a:ext uri="{FF2B5EF4-FFF2-40B4-BE49-F238E27FC236}">
                  <a16:creationId xmlns:a16="http://schemas.microsoft.com/office/drawing/2014/main" id="{E3FA15CF-EFC6-FD4E-9002-2CF1C1E13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1" name="AutoShape 214">
              <a:extLst>
                <a:ext uri="{FF2B5EF4-FFF2-40B4-BE49-F238E27FC236}">
                  <a16:creationId xmlns:a16="http://schemas.microsoft.com/office/drawing/2014/main" id="{CCECAEDD-8237-794F-9E2D-46763A7A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2" name="Oval 215">
              <a:extLst>
                <a:ext uri="{FF2B5EF4-FFF2-40B4-BE49-F238E27FC236}">
                  <a16:creationId xmlns:a16="http://schemas.microsoft.com/office/drawing/2014/main" id="{AE6B1F3E-B8FB-7547-9217-F09ADBEA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3" name="Oval 216">
              <a:extLst>
                <a:ext uri="{FF2B5EF4-FFF2-40B4-BE49-F238E27FC236}">
                  <a16:creationId xmlns:a16="http://schemas.microsoft.com/office/drawing/2014/main" id="{4319B324-32C6-F449-A18D-0F337E575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64" name="Oval 217">
              <a:extLst>
                <a:ext uri="{FF2B5EF4-FFF2-40B4-BE49-F238E27FC236}">
                  <a16:creationId xmlns:a16="http://schemas.microsoft.com/office/drawing/2014/main" id="{F5225836-0C76-B346-8701-A3313229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5" name="Rectangle 218">
              <a:extLst>
                <a:ext uri="{FF2B5EF4-FFF2-40B4-BE49-F238E27FC236}">
                  <a16:creationId xmlns:a16="http://schemas.microsoft.com/office/drawing/2014/main" id="{52D4ECE6-91B2-404C-88C9-04B5ABAB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A2977FB7-D95B-E8C3-4466-E3A9EA9A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16" y="-136167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</p:spTree>
    <p:extLst>
      <p:ext uri="{BB962C8B-B14F-4D97-AF65-F5344CB8AC3E}">
        <p14:creationId xmlns:p14="http://schemas.microsoft.com/office/powerpoint/2010/main" val="31269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0.01412 L 0.13802 -0.01343 L 0.28946 -0.30648 L -0.0306 -0.30949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0" build="p"/>
      <p:bldP spid="1307" grpId="0" build="p"/>
      <p:bldP spid="148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52657EC-214A-D82F-D857-326C56D9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33" y="-154351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23812E9A-EAB1-1144-8F29-25682639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87966B04-F6C0-A846-94E6-84FA0E62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B383951C-712F-5C42-96DB-910B055F2215}"/>
              </a:ext>
            </a:extLst>
          </p:cNvPr>
          <p:cNvGrpSpPr>
            <a:grpSpLocks/>
          </p:cNvGrpSpPr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2E091A-FFE8-DE46-97F4-970D276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4F745438-67CC-D24F-9CC6-123745B8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7C75AA74-8B0F-8B4D-88CF-7C285E4A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642" y="32411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hierarchical addressing allows efficient advertisement of routing  information: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187FAC6-BCD9-01B9-2A22-3A5E25F2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80" y="-256374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4537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7EDAE62B-AFB0-584C-9FD0-8C52EC35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4A2EA5-C052-4049-9286-557D45928AE4}"/>
              </a:ext>
            </a:extLst>
          </p:cNvPr>
          <p:cNvGrpSpPr/>
          <p:nvPr/>
        </p:nvGrpSpPr>
        <p:grpSpPr>
          <a:xfrm>
            <a:off x="1847642" y="3241129"/>
            <a:ext cx="2844800" cy="788987"/>
            <a:chOff x="1847642" y="3241129"/>
            <a:chExt cx="2844800" cy="788987"/>
          </a:xfrm>
        </p:grpSpPr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87966B04-F6C0-A846-94E6-84FA0E62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967" y="3858666"/>
              <a:ext cx="752475" cy="171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2">
              <a:extLst>
                <a:ext uri="{FF2B5EF4-FFF2-40B4-BE49-F238E27FC236}">
                  <a16:creationId xmlns:a16="http://schemas.microsoft.com/office/drawing/2014/main" id="{B383951C-712F-5C42-96DB-910B055F2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692" y="3441154"/>
              <a:ext cx="2338388" cy="404812"/>
              <a:chOff x="1004" y="1639"/>
              <a:chExt cx="1473" cy="255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02E091A-FFE8-DE46-97F4-970D2762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4F745438-67CC-D24F-9CC6-123745B8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7C75AA74-8B0F-8B4D-88CF-7C285E4A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642" y="3241129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1515BCE-2DAE-E36F-019E-FD1A3DD2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09" y="-238042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</p:spTree>
    <p:extLst>
      <p:ext uri="{BB962C8B-B14F-4D97-AF65-F5344CB8AC3E}">
        <p14:creationId xmlns:p14="http://schemas.microsoft.com/office/powerpoint/2010/main" val="1450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CC1763B-1501-8747-9EA4-B88844FE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EB423B-4CA2-4F48-8E84-83E0AD942EC4}"/>
              </a:ext>
            </a:extLst>
          </p:cNvPr>
          <p:cNvSpPr/>
          <p:nvPr/>
        </p:nvSpPr>
        <p:spPr>
          <a:xfrm>
            <a:off x="4049486" y="4865915"/>
            <a:ext cx="5274129" cy="1257299"/>
          </a:xfrm>
          <a:custGeom>
            <a:avLst/>
            <a:gdLst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718457 w 5225143"/>
              <a:gd name="connsiteY2" fmla="*/ 963386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849085 w 5225143"/>
              <a:gd name="connsiteY2" fmla="*/ 783772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849085 w 5225143"/>
              <a:gd name="connsiteY1" fmla="*/ 783772 h 1322614"/>
              <a:gd name="connsiteX2" fmla="*/ 0 w 5225143"/>
              <a:gd name="connsiteY2" fmla="*/ 1322614 h 1322614"/>
              <a:gd name="connsiteX0" fmla="*/ 5274129 w 5274129"/>
              <a:gd name="connsiteY0" fmla="*/ 0 h 1257299"/>
              <a:gd name="connsiteX1" fmla="*/ 849085 w 5274129"/>
              <a:gd name="connsiteY1" fmla="*/ 718457 h 1257299"/>
              <a:gd name="connsiteX2" fmla="*/ 0 w 5274129"/>
              <a:gd name="connsiteY2" fmla="*/ 1257299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4129" h="1257299">
                <a:moveTo>
                  <a:pt x="5274129" y="0"/>
                </a:moveTo>
                <a:lnTo>
                  <a:pt x="849085" y="718457"/>
                </a:lnTo>
                <a:lnTo>
                  <a:pt x="0" y="1257299"/>
                </a:lnTo>
              </a:path>
            </a:pathLst>
          </a:custGeom>
          <a:noFill/>
          <a:ln w="76200">
            <a:solidFill>
              <a:srgbClr val="3333C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BABAF1A-590D-68E1-6B6C-3E5985DC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09" y="-256818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</p:spTree>
    <p:extLst>
      <p:ext uri="{BB962C8B-B14F-4D97-AF65-F5344CB8AC3E}">
        <p14:creationId xmlns:p14="http://schemas.microsoft.com/office/powerpoint/2010/main" val="31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F095DC7-F3FE-C4FC-AFCF-931EA6CD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6" y="-247215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addressing: last words 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0A3717F-1F0F-FC43-A1DA-5E87871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913FC5A4-1E19-7B47-9F20-2A2FD0E7A215}"/>
              </a:ext>
            </a:extLst>
          </p:cNvPr>
          <p:cNvSpPr txBox="1">
            <a:spLocks noChangeArrowheads="1"/>
          </p:cNvSpPr>
          <p:nvPr/>
        </p:nvSpPr>
        <p:spPr>
          <a:xfrm>
            <a:off x="888773" y="3417068"/>
            <a:ext cx="5977544" cy="14132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 when datagrams arrive from fabric faster than link transmission rate.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policy: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datagrams to drop if no free buffers?</a:t>
            </a:r>
          </a:p>
        </p:txBody>
      </p:sp>
      <p:sp>
        <p:nvSpPr>
          <p:cNvPr id="191" name="Rectangle 3">
            <a:extLst>
              <a:ext uri="{FF2B5EF4-FFF2-40B4-BE49-F238E27FC236}">
                <a16:creationId xmlns:a16="http://schemas.microsoft.com/office/drawing/2014/main" id="{655E40F4-C569-5647-83A5-4E4AC0D12CE4}"/>
              </a:ext>
            </a:extLst>
          </p:cNvPr>
          <p:cNvSpPr txBox="1">
            <a:spLocks noChangeArrowheads="1"/>
          </p:cNvSpPr>
          <p:nvPr/>
        </p:nvSpPr>
        <p:spPr>
          <a:xfrm>
            <a:off x="938650" y="5182135"/>
            <a:ext cx="5131875" cy="12890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chooses among queued datagrams for transmission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CDE6A-9FE9-BD4D-9835-19E2A389BF2D}"/>
              </a:ext>
            </a:extLst>
          </p:cNvPr>
          <p:cNvGrpSpPr/>
          <p:nvPr/>
        </p:nvGrpSpPr>
        <p:grpSpPr>
          <a:xfrm>
            <a:off x="6900841" y="3768360"/>
            <a:ext cx="5036234" cy="1255728"/>
            <a:chOff x="6302327" y="3768360"/>
            <a:chExt cx="5036234" cy="125572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DEEE0-B9AF-9D4C-ACC2-98B5C1037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539" y="3768360"/>
              <a:ext cx="3953022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can be lost due to congestion, lack of buffers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B8D69F4-7226-5D4D-A695-DB1CC7F30950}"/>
                </a:ext>
              </a:extLst>
            </p:cNvPr>
            <p:cNvSpPr/>
            <p:nvPr/>
          </p:nvSpPr>
          <p:spPr>
            <a:xfrm>
              <a:off x="6302327" y="4135902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8476A-12F9-364B-B461-B0624DF38E97}"/>
              </a:ext>
            </a:extLst>
          </p:cNvPr>
          <p:cNvGrpSpPr/>
          <p:nvPr/>
        </p:nvGrpSpPr>
        <p:grpSpPr>
          <a:xfrm>
            <a:off x="6875475" y="5201260"/>
            <a:ext cx="5319932" cy="1255728"/>
            <a:chOff x="6243711" y="5201260"/>
            <a:chExt cx="5319932" cy="125572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EC532F3-AD2F-834B-A210-0023284D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1470" y="5201260"/>
              <a:ext cx="4192173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 scheduling – who gets best performance, network neutrality</a:t>
              </a:r>
            </a:p>
          </p:txBody>
        </p:sp>
        <p:sp>
          <p:nvSpPr>
            <p:cNvPr id="192" name="Right Arrow 191">
              <a:extLst>
                <a:ext uri="{FF2B5EF4-FFF2-40B4-BE49-F238E27FC236}">
                  <a16:creationId xmlns:a16="http://schemas.microsoft.com/office/drawing/2014/main" id="{0BB35D2A-3275-9A47-BFA6-3685C1F9CA7F}"/>
                </a:ext>
              </a:extLst>
            </p:cNvPr>
            <p:cNvSpPr/>
            <p:nvPr/>
          </p:nvSpPr>
          <p:spPr>
            <a:xfrm>
              <a:off x="6243711" y="5512190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3CB450-3600-DF45-8C8B-A1E7209621EE}"/>
              </a:ext>
            </a:extLst>
          </p:cNvPr>
          <p:cNvGrpSpPr/>
          <p:nvPr/>
        </p:nvGrpSpPr>
        <p:grpSpPr>
          <a:xfrm>
            <a:off x="8597758" y="569421"/>
            <a:ext cx="2967544" cy="1552790"/>
            <a:chOff x="8496886" y="307717"/>
            <a:chExt cx="2967544" cy="1552790"/>
          </a:xfrm>
        </p:grpSpPr>
        <p:pic>
          <p:nvPicPr>
            <p:cNvPr id="69634" name="Picture 2">
              <a:extLst>
                <a:ext uri="{FF2B5EF4-FFF2-40B4-BE49-F238E27FC236}">
                  <a16:creationId xmlns:a16="http://schemas.microsoft.com/office/drawing/2014/main" id="{D370C23A-8A5C-F640-8169-0F65AF0A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340" y="307717"/>
              <a:ext cx="1359144" cy="119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89BDD-BACE-1743-A635-00D64D17E14C}"/>
                </a:ext>
              </a:extLst>
            </p:cNvPr>
            <p:cNvSpPr txBox="1"/>
            <p:nvPr/>
          </p:nvSpPr>
          <p:spPr>
            <a:xfrm>
              <a:off x="8496886" y="1491175"/>
              <a:ext cx="2967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really important slide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D5CAC8-4273-BF4C-A720-130BA9B77F38}"/>
              </a:ext>
            </a:extLst>
          </p:cNvPr>
          <p:cNvGrpSpPr/>
          <p:nvPr/>
        </p:nvGrpSpPr>
        <p:grpSpPr>
          <a:xfrm>
            <a:off x="1178949" y="1396538"/>
            <a:ext cx="7113685" cy="1695796"/>
            <a:chOff x="763318" y="1529542"/>
            <a:chExt cx="7113685" cy="1695796"/>
          </a:xfrm>
        </p:grpSpPr>
        <p:sp>
          <p:nvSpPr>
            <p:cNvPr id="168" name="Rectangle 5">
              <a:extLst>
                <a:ext uri="{FF2B5EF4-FFF2-40B4-BE49-F238E27FC236}">
                  <a16:creationId xmlns:a16="http://schemas.microsoft.com/office/drawing/2014/main" id="{9B163D0F-CA1A-3E4C-BF5C-777B168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123" y="1529542"/>
              <a:ext cx="4568825" cy="16791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D9ABA473-56A4-9140-B810-39DA1BF9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711" y="1946056"/>
              <a:ext cx="1417637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A93445FD-0A38-824D-AD5C-D69A392C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023" y="1673006"/>
              <a:ext cx="1152525" cy="1409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F251D37A-1EA2-C048-A7C5-11851E55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223" y="2392143"/>
              <a:ext cx="1905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11">
              <a:extLst>
                <a:ext uri="{FF2B5EF4-FFF2-40B4-BE49-F238E27FC236}">
                  <a16:creationId xmlns:a16="http://schemas.microsoft.com/office/drawing/2014/main" id="{E70C16AE-A78C-2644-ACA1-5A2B601B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23" y="2349281"/>
              <a:ext cx="190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3">
              <a:extLst>
                <a:ext uri="{FF2B5EF4-FFF2-40B4-BE49-F238E27FC236}">
                  <a16:creationId xmlns:a16="http://schemas.microsoft.com/office/drawing/2014/main" id="{A66255F7-4CD5-DF46-8B83-7D17A056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61" y="1982568"/>
              <a:ext cx="1055687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(send)</a:t>
              </a:r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id="{DDB93494-97A6-8A4A-91E9-BC29A5AE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18" y="1925822"/>
              <a:ext cx="1055688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abric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rate: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NR)</a:t>
              </a:r>
            </a:p>
          </p:txBody>
        </p:sp>
        <p:grpSp>
          <p:nvGrpSpPr>
            <p:cNvPr id="176" name="Group 28">
              <a:extLst>
                <a:ext uri="{FF2B5EF4-FFF2-40B4-BE49-F238E27FC236}">
                  <a16:creationId xmlns:a16="http://schemas.microsoft.com/office/drawing/2014/main" id="{D9BF0A2B-C5F9-A740-8460-7E1211624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523" y="1623793"/>
              <a:ext cx="1247775" cy="1504950"/>
              <a:chOff x="3180" y="909"/>
              <a:chExt cx="786" cy="948"/>
            </a:xfrm>
          </p:grpSpPr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DD4D9539-6E74-FE4C-939B-205C9E71D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Text Box 14">
                <a:extLst>
                  <a:ext uri="{FF2B5EF4-FFF2-40B4-BE49-F238E27FC236}">
                    <a16:creationId xmlns:a16="http://schemas.microsoft.com/office/drawing/2014/main" id="{AE54DBDF-A7F9-704B-B392-E2740194A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917"/>
                <a:ext cx="724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datagram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buffer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queueing</a:t>
                </a:r>
              </a:p>
            </p:txBody>
          </p:sp>
          <p:grpSp>
            <p:nvGrpSpPr>
              <p:cNvPr id="179" name="Group 17">
                <a:extLst>
                  <a:ext uri="{FF2B5EF4-FFF2-40B4-BE49-F238E27FC236}">
                    <a16:creationId xmlns:a16="http://schemas.microsoft.com/office/drawing/2014/main" id="{06F8403D-BA10-5144-A155-19FE3754B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180" name="Rectangle 18">
                  <a:extLst>
                    <a:ext uri="{FF2B5EF4-FFF2-40B4-BE49-F238E27FC236}">
                      <a16:creationId xmlns:a16="http://schemas.microsoft.com/office/drawing/2014/main" id="{9A795CC1-826F-4C44-9993-319F64F4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19">
                  <a:extLst>
                    <a:ext uri="{FF2B5EF4-FFF2-40B4-BE49-F238E27FC236}">
                      <a16:creationId xmlns:a16="http://schemas.microsoft.com/office/drawing/2014/main" id="{4731A973-BD75-D041-B879-015ABFDDD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20">
                  <a:extLst>
                    <a:ext uri="{FF2B5EF4-FFF2-40B4-BE49-F238E27FC236}">
                      <a16:creationId xmlns:a16="http://schemas.microsoft.com/office/drawing/2014/main" id="{E25B9F25-22CB-0447-9AC4-9FC92218F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3" name="Line 21">
                  <a:extLst>
                    <a:ext uri="{FF2B5EF4-FFF2-40B4-BE49-F238E27FC236}">
                      <a16:creationId xmlns:a16="http://schemas.microsoft.com/office/drawing/2014/main" id="{91851468-4893-D34C-9AE7-1771C894A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22">
                  <a:extLst>
                    <a:ext uri="{FF2B5EF4-FFF2-40B4-BE49-F238E27FC236}">
                      <a16:creationId xmlns:a16="http://schemas.microsoft.com/office/drawing/2014/main" id="{24979CFA-E6E8-6443-8031-1C8E87B15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DD3375EE-F46C-7845-8A16-1C39FA394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2CF7F543-916F-574B-9CF5-E75F82B8E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5571B680-4F31-6A43-B505-CB421081C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8" name="Line 26">
                  <a:extLst>
                    <a:ext uri="{FF2B5EF4-FFF2-40B4-BE49-F238E27FC236}">
                      <a16:creationId xmlns:a16="http://schemas.microsoft.com/office/drawing/2014/main" id="{87E5063B-F80B-F542-9BC3-D9BE9AAED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AC914BE7-EF9D-D444-B3B1-4333D5182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016" y="1579418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CBD25FB7-BD31-354A-B607-0A105E81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598" y="2435006"/>
              <a:ext cx="925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077A03-5191-4C4E-9229-0F4C5ED20B83}"/>
                </a:ext>
              </a:extLst>
            </p:cNvPr>
            <p:cNvCxnSpPr/>
            <p:nvPr/>
          </p:nvCxnSpPr>
          <p:spPr>
            <a:xfrm>
              <a:off x="6846225" y="2394066"/>
              <a:ext cx="1030778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9EDB8-5525-2E4A-8DBC-6D03E6692746}"/>
                </a:ext>
              </a:extLst>
            </p:cNvPr>
            <p:cNvSpPr txBox="1"/>
            <p:nvPr/>
          </p:nvSpPr>
          <p:spPr>
            <a:xfrm flipH="1">
              <a:off x="7215448" y="2377441"/>
              <a:ext cx="31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390AE5FF-D2EF-34DC-9BF9-5ED19F92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25" y="-18146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099ED71D-C4B2-544C-BD35-62F10A59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9" name="Group 78">
            <a:extLst>
              <a:ext uri="{FF2B5EF4-FFF2-40B4-BE49-F238E27FC236}">
                <a16:creationId xmlns:a16="http://schemas.microsoft.com/office/drawing/2014/main" id="{082D51D0-D1D3-A942-9BB2-2D4682B56DD8}"/>
              </a:ext>
            </a:extLst>
          </p:cNvPr>
          <p:cNvGrpSpPr>
            <a:grpSpLocks/>
          </p:cNvGrpSpPr>
          <p:nvPr/>
        </p:nvGrpSpPr>
        <p:grpSpPr bwMode="auto">
          <a:xfrm>
            <a:off x="2375414" y="1576437"/>
            <a:ext cx="7412037" cy="2870200"/>
            <a:chOff x="550" y="931"/>
            <a:chExt cx="4669" cy="1808"/>
          </a:xfrm>
        </p:grpSpPr>
        <p:grpSp>
          <p:nvGrpSpPr>
            <p:cNvPr id="110" name="Group 29">
              <a:extLst>
                <a:ext uri="{FF2B5EF4-FFF2-40B4-BE49-F238E27FC236}">
                  <a16:creationId xmlns:a16="http://schemas.microsoft.com/office/drawing/2014/main" id="{A3EB5D9E-72A3-7745-8A3E-36D91FF39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59" name="Rectangle 6">
                <a:extLst>
                  <a:ext uri="{FF2B5EF4-FFF2-40B4-BE49-F238E27FC236}">
                    <a16:creationId xmlns:a16="http://schemas.microsoft.com/office/drawing/2014/main" id="{D8B6A1DB-471C-CC4C-A15D-8F1744B8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0" name="Group 10">
                <a:extLst>
                  <a:ext uri="{FF2B5EF4-FFF2-40B4-BE49-F238E27FC236}">
                    <a16:creationId xmlns:a16="http://schemas.microsoft.com/office/drawing/2014/main" id="{CF011BEC-3BD8-724A-930F-DF1BD144E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204" name="Rectangle 7">
                  <a:extLst>
                    <a:ext uri="{FF2B5EF4-FFF2-40B4-BE49-F238E27FC236}">
                      <a16:creationId xmlns:a16="http://schemas.microsoft.com/office/drawing/2014/main" id="{0ECFBAAE-DF3A-A940-A3AE-05CA1F501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5" name="Rectangle 8">
                  <a:extLst>
                    <a:ext uri="{FF2B5EF4-FFF2-40B4-BE49-F238E27FC236}">
                      <a16:creationId xmlns:a16="http://schemas.microsoft.com/office/drawing/2014/main" id="{E7A662AD-6DCF-F34A-A047-07F4B580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6" name="Rectangle 9">
                  <a:extLst>
                    <a:ext uri="{FF2B5EF4-FFF2-40B4-BE49-F238E27FC236}">
                      <a16:creationId xmlns:a16="http://schemas.microsoft.com/office/drawing/2014/main" id="{9926E030-FA12-C74C-949A-473AE1056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61" name="Group 11">
                <a:extLst>
                  <a:ext uri="{FF2B5EF4-FFF2-40B4-BE49-F238E27FC236}">
                    <a16:creationId xmlns:a16="http://schemas.microsoft.com/office/drawing/2014/main" id="{2DAF4907-42BF-A548-B33A-D2FBEF2C9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201" name="Rectangle 12">
                  <a:extLst>
                    <a:ext uri="{FF2B5EF4-FFF2-40B4-BE49-F238E27FC236}">
                      <a16:creationId xmlns:a16="http://schemas.microsoft.com/office/drawing/2014/main" id="{CD600951-D32E-2F4A-8B8D-2BC1898E4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Rectangle 13">
                  <a:extLst>
                    <a:ext uri="{FF2B5EF4-FFF2-40B4-BE49-F238E27FC236}">
                      <a16:creationId xmlns:a16="http://schemas.microsoft.com/office/drawing/2014/main" id="{349846DD-5315-9F46-A3D4-630D59325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14">
                  <a:extLst>
                    <a:ext uri="{FF2B5EF4-FFF2-40B4-BE49-F238E27FC236}">
                      <a16:creationId xmlns:a16="http://schemas.microsoft.com/office/drawing/2014/main" id="{AE0A909B-B320-604A-89A1-1760A69BD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62" name="Line 15">
                <a:extLst>
                  <a:ext uri="{FF2B5EF4-FFF2-40B4-BE49-F238E27FC236}">
                    <a16:creationId xmlns:a16="http://schemas.microsoft.com/office/drawing/2014/main" id="{B4E57E31-441A-7241-9895-1E601460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51B07D47-E6CB-8D41-85B6-448EE5F8F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Line 17">
                <a:extLst>
                  <a:ext uri="{FF2B5EF4-FFF2-40B4-BE49-F238E27FC236}">
                    <a16:creationId xmlns:a16="http://schemas.microsoft.com/office/drawing/2014/main" id="{1BA71812-14CA-334D-B6DE-FC0BBC850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18">
                <a:extLst>
                  <a:ext uri="{FF2B5EF4-FFF2-40B4-BE49-F238E27FC236}">
                    <a16:creationId xmlns:a16="http://schemas.microsoft.com/office/drawing/2014/main" id="{87EC818D-2CED-6445-96A3-B864E22C9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9">
                <a:extLst>
                  <a:ext uri="{FF2B5EF4-FFF2-40B4-BE49-F238E27FC236}">
                    <a16:creationId xmlns:a16="http://schemas.microsoft.com/office/drawing/2014/main" id="{3FC82DB6-CD3B-1043-B270-4880E4F3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7" name="Line 20">
                <a:extLst>
                  <a:ext uri="{FF2B5EF4-FFF2-40B4-BE49-F238E27FC236}">
                    <a16:creationId xmlns:a16="http://schemas.microsoft.com/office/drawing/2014/main" id="{291916CC-CF8D-0C43-904A-57618DC5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24">
                <a:extLst>
                  <a:ext uri="{FF2B5EF4-FFF2-40B4-BE49-F238E27FC236}">
                    <a16:creationId xmlns:a16="http://schemas.microsoft.com/office/drawing/2014/main" id="{8685B4BD-95B3-D548-8A50-02AB19D7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98" name="Line 21">
                  <a:extLst>
                    <a:ext uri="{FF2B5EF4-FFF2-40B4-BE49-F238E27FC236}">
                      <a16:creationId xmlns:a16="http://schemas.microsoft.com/office/drawing/2014/main" id="{695AD499-8E12-5F4D-B492-77637F16E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Line 22">
                  <a:extLst>
                    <a:ext uri="{FF2B5EF4-FFF2-40B4-BE49-F238E27FC236}">
                      <a16:creationId xmlns:a16="http://schemas.microsoft.com/office/drawing/2014/main" id="{6D509BF4-A289-5848-B0EC-FF37900D6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0" name="Line 23">
                  <a:extLst>
                    <a:ext uri="{FF2B5EF4-FFF2-40B4-BE49-F238E27FC236}">
                      <a16:creationId xmlns:a16="http://schemas.microsoft.com/office/drawing/2014/main" id="{77D1F46B-8487-0443-B204-6D39A32CA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4" name="Group 25">
                <a:extLst>
                  <a:ext uri="{FF2B5EF4-FFF2-40B4-BE49-F238E27FC236}">
                    <a16:creationId xmlns:a16="http://schemas.microsoft.com/office/drawing/2014/main" id="{8CC26DE9-2259-C249-BCBA-49FB43CFA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95" name="Line 26">
                  <a:extLst>
                    <a:ext uri="{FF2B5EF4-FFF2-40B4-BE49-F238E27FC236}">
                      <a16:creationId xmlns:a16="http://schemas.microsoft.com/office/drawing/2014/main" id="{CAC9505F-8DFC-D849-A39D-F3F19EF2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6" name="Line 27">
                  <a:extLst>
                    <a:ext uri="{FF2B5EF4-FFF2-40B4-BE49-F238E27FC236}">
                      <a16:creationId xmlns:a16="http://schemas.microsoft.com/office/drawing/2014/main" id="{55359C2D-B6B3-3344-987F-A1ADCD12D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7" name="Line 28">
                  <a:extLst>
                    <a:ext uri="{FF2B5EF4-FFF2-40B4-BE49-F238E27FC236}">
                      <a16:creationId xmlns:a16="http://schemas.microsoft.com/office/drawing/2014/main" id="{5F30395D-D362-F345-A3BD-DBCBEAE6A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11" name="Group 30">
              <a:extLst>
                <a:ext uri="{FF2B5EF4-FFF2-40B4-BE49-F238E27FC236}">
                  <a16:creationId xmlns:a16="http://schemas.microsoft.com/office/drawing/2014/main" id="{87B52D43-752A-3147-8555-38567E7FA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33" name="Rectangle 31">
                <a:extLst>
                  <a:ext uri="{FF2B5EF4-FFF2-40B4-BE49-F238E27FC236}">
                    <a16:creationId xmlns:a16="http://schemas.microsoft.com/office/drawing/2014/main" id="{01131CB9-416C-BC46-84D2-855A2BA9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4" name="Group 32">
                <a:extLst>
                  <a:ext uri="{FF2B5EF4-FFF2-40B4-BE49-F238E27FC236}">
                    <a16:creationId xmlns:a16="http://schemas.microsoft.com/office/drawing/2014/main" id="{A51BEB8E-CB78-6343-AB5B-0FAAD83DD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56" name="Rectangle 33">
                  <a:extLst>
                    <a:ext uri="{FF2B5EF4-FFF2-40B4-BE49-F238E27FC236}">
                      <a16:creationId xmlns:a16="http://schemas.microsoft.com/office/drawing/2014/main" id="{1D2E2A7A-D30D-664E-A612-0857B3D0E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Rectangle 34">
                  <a:extLst>
                    <a:ext uri="{FF2B5EF4-FFF2-40B4-BE49-F238E27FC236}">
                      <a16:creationId xmlns:a16="http://schemas.microsoft.com/office/drawing/2014/main" id="{8E72E2CC-79B7-6543-BC67-FF039A8E2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Rectangle 35">
                  <a:extLst>
                    <a:ext uri="{FF2B5EF4-FFF2-40B4-BE49-F238E27FC236}">
                      <a16:creationId xmlns:a16="http://schemas.microsoft.com/office/drawing/2014/main" id="{30FE5ACD-D95D-574F-9366-5EFC8A7E1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5" name="Group 36">
                <a:extLst>
                  <a:ext uri="{FF2B5EF4-FFF2-40B4-BE49-F238E27FC236}">
                    <a16:creationId xmlns:a16="http://schemas.microsoft.com/office/drawing/2014/main" id="{5C3DD79B-12CD-B541-8D50-5DBDCC7A6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53" name="Rectangle 37">
                  <a:extLst>
                    <a:ext uri="{FF2B5EF4-FFF2-40B4-BE49-F238E27FC236}">
                      <a16:creationId xmlns:a16="http://schemas.microsoft.com/office/drawing/2014/main" id="{0D165B5C-42F0-7146-AA7F-E468E41E9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Rectangle 38">
                  <a:extLst>
                    <a:ext uri="{FF2B5EF4-FFF2-40B4-BE49-F238E27FC236}">
                      <a16:creationId xmlns:a16="http://schemas.microsoft.com/office/drawing/2014/main" id="{75AA2AC8-0434-1D42-B745-912205EEB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Rectangle 39">
                  <a:extLst>
                    <a:ext uri="{FF2B5EF4-FFF2-40B4-BE49-F238E27FC236}">
                      <a16:creationId xmlns:a16="http://schemas.microsoft.com/office/drawing/2014/main" id="{53CBA0BE-8E05-424B-B90D-1C4E2ED72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6" name="Line 40">
                <a:extLst>
                  <a:ext uri="{FF2B5EF4-FFF2-40B4-BE49-F238E27FC236}">
                    <a16:creationId xmlns:a16="http://schemas.microsoft.com/office/drawing/2014/main" id="{414D90B8-DEBE-B84E-92C6-CBB94C40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193F439E-A0CB-BE4E-A767-399A33848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07DC5438-65CD-8040-9C95-EB788FCAC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EC6AC95C-A7B2-8D45-BDD7-51C70380F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391784A2-88F1-CF43-B836-438D26F35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1" name="Line 45">
                <a:extLst>
                  <a:ext uri="{FF2B5EF4-FFF2-40B4-BE49-F238E27FC236}">
                    <a16:creationId xmlns:a16="http://schemas.microsoft.com/office/drawing/2014/main" id="{E4BF36D2-171F-B148-8431-04035400B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5" name="Group 46">
                <a:extLst>
                  <a:ext uri="{FF2B5EF4-FFF2-40B4-BE49-F238E27FC236}">
                    <a16:creationId xmlns:a16="http://schemas.microsoft.com/office/drawing/2014/main" id="{6A23E468-2FC0-D842-99E6-C85245510E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50" name="Line 47">
                  <a:extLst>
                    <a:ext uri="{FF2B5EF4-FFF2-40B4-BE49-F238E27FC236}">
                      <a16:creationId xmlns:a16="http://schemas.microsoft.com/office/drawing/2014/main" id="{46B8DCC8-C78E-5946-97FA-DF37A5D12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1" name="Line 48">
                  <a:extLst>
                    <a:ext uri="{FF2B5EF4-FFF2-40B4-BE49-F238E27FC236}">
                      <a16:creationId xmlns:a16="http://schemas.microsoft.com/office/drawing/2014/main" id="{CDDE8C10-BFA8-D045-BFE9-3D6F6089A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39539C18-A10C-DB44-A87D-DDBFE4B9A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6" name="Group 50">
                <a:extLst>
                  <a:ext uri="{FF2B5EF4-FFF2-40B4-BE49-F238E27FC236}">
                    <a16:creationId xmlns:a16="http://schemas.microsoft.com/office/drawing/2014/main" id="{C5C5F675-53F5-C345-BF7D-D175E0816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47" name="Line 51">
                  <a:extLst>
                    <a:ext uri="{FF2B5EF4-FFF2-40B4-BE49-F238E27FC236}">
                      <a16:creationId xmlns:a16="http://schemas.microsoft.com/office/drawing/2014/main" id="{98C13E3B-D516-B947-BE59-93C8B104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" name="Line 52">
                  <a:extLst>
                    <a:ext uri="{FF2B5EF4-FFF2-40B4-BE49-F238E27FC236}">
                      <a16:creationId xmlns:a16="http://schemas.microsoft.com/office/drawing/2014/main" id="{CE252363-458C-C941-BAB9-6BC53DD18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9" name="Line 53">
                  <a:extLst>
                    <a:ext uri="{FF2B5EF4-FFF2-40B4-BE49-F238E27FC236}">
                      <a16:creationId xmlns:a16="http://schemas.microsoft.com/office/drawing/2014/main" id="{D9F4BF94-F778-5040-8CC6-996F2BF70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6533D250-EDC5-4146-A678-D8717156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733150BE-256C-9945-B7EB-CAF89F9D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DCF223E2-6636-B042-B0AB-7F418AF1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42A5E003-C01F-464E-BA40-0D2180E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AF8A4BDE-7DE0-5D4B-BAF3-25D6FE49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Line 60">
              <a:extLst>
                <a:ext uri="{FF2B5EF4-FFF2-40B4-BE49-F238E27FC236}">
                  <a16:creationId xmlns:a16="http://schemas.microsoft.com/office/drawing/2014/main" id="{96A833D6-A794-2B49-A8B8-2E8C1DEC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7BD68626-6CAA-5243-9905-C91EECAD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63">
              <a:extLst>
                <a:ext uri="{FF2B5EF4-FFF2-40B4-BE49-F238E27FC236}">
                  <a16:creationId xmlns:a16="http://schemas.microsoft.com/office/drawing/2014/main" id="{604F0A70-4585-C940-BDA5-31DD439A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 </a:t>
              </a:r>
              <a:r>
                <a:rPr kumimoji="0" lang="en-US" alt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t,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packets more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from input to output</a:t>
              </a:r>
              <a:endPara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4">
              <a:extLst>
                <a:ext uri="{FF2B5EF4-FFF2-40B4-BE49-F238E27FC236}">
                  <a16:creationId xmlns:a16="http://schemas.microsoft.com/office/drawing/2014/main" id="{96BB623D-5AC2-324A-9F19-4160468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one packet time later</a:t>
              </a:r>
              <a:endPara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 Box 66">
              <a:extLst>
                <a:ext uri="{FF2B5EF4-FFF2-40B4-BE49-F238E27FC236}">
                  <a16:creationId xmlns:a16="http://schemas.microsoft.com/office/drawing/2014/main" id="{7BEE8A84-29FF-8A46-80DB-4C86D5CE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2" name="Text Box 67">
              <a:extLst>
                <a:ext uri="{FF2B5EF4-FFF2-40B4-BE49-F238E27FC236}">
                  <a16:creationId xmlns:a16="http://schemas.microsoft.com/office/drawing/2014/main" id="{E29AC416-78AA-EF47-B951-CE10628CE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3" name="Rectangle 68">
              <a:extLst>
                <a:ext uri="{FF2B5EF4-FFF2-40B4-BE49-F238E27FC236}">
                  <a16:creationId xmlns:a16="http://schemas.microsoft.com/office/drawing/2014/main" id="{EBBED845-CC7D-A448-A26A-9D83004F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69">
              <a:extLst>
                <a:ext uri="{FF2B5EF4-FFF2-40B4-BE49-F238E27FC236}">
                  <a16:creationId xmlns:a16="http://schemas.microsoft.com/office/drawing/2014/main" id="{B9035B93-B30D-CE44-9DA1-9C70506C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70">
              <a:extLst>
                <a:ext uri="{FF2B5EF4-FFF2-40B4-BE49-F238E27FC236}">
                  <a16:creationId xmlns:a16="http://schemas.microsoft.com/office/drawing/2014/main" id="{5810B19B-3BE7-A24D-B82A-414C00AD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71">
              <a:extLst>
                <a:ext uri="{FF2B5EF4-FFF2-40B4-BE49-F238E27FC236}">
                  <a16:creationId xmlns:a16="http://schemas.microsoft.com/office/drawing/2014/main" id="{6B5B1987-5B94-E443-9D49-E20CCF04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72">
              <a:extLst>
                <a:ext uri="{FF2B5EF4-FFF2-40B4-BE49-F238E27FC236}">
                  <a16:creationId xmlns:a16="http://schemas.microsoft.com/office/drawing/2014/main" id="{6534AE61-2C02-FF40-9B6B-17890769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Freeform 73">
              <a:extLst>
                <a:ext uri="{FF2B5EF4-FFF2-40B4-BE49-F238E27FC236}">
                  <a16:creationId xmlns:a16="http://schemas.microsoft.com/office/drawing/2014/main" id="{1E7AE224-FE87-FB4E-B36B-C15E6C5C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Freeform 74">
              <a:extLst>
                <a:ext uri="{FF2B5EF4-FFF2-40B4-BE49-F238E27FC236}">
                  <a16:creationId xmlns:a16="http://schemas.microsoft.com/office/drawing/2014/main" id="{2CC15758-62B6-7548-9E59-821BE4E8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Line 75">
              <a:extLst>
                <a:ext uri="{FF2B5EF4-FFF2-40B4-BE49-F238E27FC236}">
                  <a16:creationId xmlns:a16="http://schemas.microsoft.com/office/drawing/2014/main" id="{44597880-5DB3-2847-9281-A57CE0DE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Rectangle 76">
              <a:extLst>
                <a:ext uri="{FF2B5EF4-FFF2-40B4-BE49-F238E27FC236}">
                  <a16:creationId xmlns:a16="http://schemas.microsoft.com/office/drawing/2014/main" id="{55AA31C1-E06E-3A4D-9D65-59BD27F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Rectangle 77">
              <a:extLst>
                <a:ext uri="{FF2B5EF4-FFF2-40B4-BE49-F238E27FC236}">
                  <a16:creationId xmlns:a16="http://schemas.microsoft.com/office/drawing/2014/main" id="{57ED66FB-7C4E-D94C-9C1E-E868CE83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58037103-EAF8-5B49-9CFE-A0E92B794745}"/>
              </a:ext>
            </a:extLst>
          </p:cNvPr>
          <p:cNvSpPr txBox="1">
            <a:spLocks noChangeArrowheads="1"/>
          </p:cNvSpPr>
          <p:nvPr/>
        </p:nvSpPr>
        <p:spPr>
          <a:xfrm>
            <a:off x="900868" y="4672501"/>
            <a:ext cx="10057863" cy="17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A29C303-0970-4A47-EE55-BCF76E5A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287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964869"/>
            <a:ext cx="10515600" cy="22711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RFC 3439 rule of thumb: average buffering equal to “t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ypical” RTT (say 250 </a:t>
            </a:r>
            <a:r>
              <a:rPr lang="en-US" altLang="ja-JP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msec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times link capacity 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C = 10 Gbps link: 2.5 Gbit buffer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6346C65-A8AA-B548-AA18-D7986078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8" name="Content Placeholder 1">
            <a:extLst>
              <a:ext uri="{FF2B5EF4-FFF2-40B4-BE49-F238E27FC236}">
                <a16:creationId xmlns:a16="http://schemas.microsoft.com/office/drawing/2014/main" id="{2CA89C76-C02B-504D-B49F-6A8F0BD48BEC}"/>
              </a:ext>
            </a:extLst>
          </p:cNvPr>
          <p:cNvSpPr txBox="1">
            <a:spLocks/>
          </p:cNvSpPr>
          <p:nvPr/>
        </p:nvSpPr>
        <p:spPr>
          <a:xfrm>
            <a:off x="878059" y="3747927"/>
            <a:ext cx="10515600" cy="2271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but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too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much buffering can increase delays (particularly in home routers)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RTTs: poor performance for </a:t>
            </a:r>
            <a:r>
              <a:rPr kumimoji="0" lang="en-US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realtime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apps, sluggish TCP response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recall delay-based congestion control: “keep bottleneck link just full enough (busy) but no fuller”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9736C-A88D-A145-96CB-206C67EEEE9F}"/>
              </a:ext>
            </a:extLst>
          </p:cNvPr>
          <p:cNvGrpSpPr/>
          <p:nvPr/>
        </p:nvGrpSpPr>
        <p:grpSpPr>
          <a:xfrm>
            <a:off x="878057" y="2242684"/>
            <a:ext cx="10515600" cy="1389648"/>
            <a:chOff x="878057" y="2664217"/>
            <a:chExt cx="10515600" cy="1389648"/>
          </a:xfrm>
        </p:grpSpPr>
        <p:grpSp>
          <p:nvGrpSpPr>
            <p:cNvPr id="142" name="Group 9">
              <a:extLst>
                <a:ext uri="{FF2B5EF4-FFF2-40B4-BE49-F238E27FC236}">
                  <a16:creationId xmlns:a16="http://schemas.microsoft.com/office/drawing/2014/main" id="{2DAF3F0B-494F-9244-AC25-13EA4696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3797" y="2944202"/>
              <a:ext cx="1165225" cy="1109663"/>
              <a:chOff x="1923" y="2801"/>
              <a:chExt cx="734" cy="699"/>
            </a:xfrm>
          </p:grpSpPr>
          <p:sp>
            <p:nvSpPr>
              <p:cNvPr id="143" name="Text Box 4">
                <a:extLst>
                  <a:ext uri="{FF2B5EF4-FFF2-40B4-BE49-F238E27FC236}">
                    <a16:creationId xmlns:a16="http://schemas.microsoft.com/office/drawing/2014/main" id="{D468D38D-B0DA-1E42-B890-97301180D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3" y="2918"/>
                <a:ext cx="7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 C</a:t>
                </a:r>
              </a:p>
            </p:txBody>
          </p:sp>
          <p:sp>
            <p:nvSpPr>
              <p:cNvPr id="144" name="Text Box 5">
                <a:extLst>
                  <a:ext uri="{FF2B5EF4-FFF2-40B4-BE49-F238E27FC236}">
                    <a16:creationId xmlns:a16="http://schemas.microsoft.com/office/drawing/2014/main" id="{3DD845BD-5B68-2C4C-8E91-9B4EA7D97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2801"/>
                <a:ext cx="1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.</a:t>
                </a:r>
              </a:p>
            </p:txBody>
          </p:sp>
          <p:sp>
            <p:nvSpPr>
              <p:cNvPr id="145" name="Line 6">
                <a:extLst>
                  <a:ext uri="{FF2B5EF4-FFF2-40B4-BE49-F238E27FC236}">
                    <a16:creationId xmlns:a16="http://schemas.microsoft.com/office/drawing/2014/main" id="{28A40C80-3092-494A-950C-50BA83F18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3168"/>
                <a:ext cx="6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Text Box 7">
                <a:extLst>
                  <a:ext uri="{FF2B5EF4-FFF2-40B4-BE49-F238E27FC236}">
                    <a16:creationId xmlns:a16="http://schemas.microsoft.com/office/drawing/2014/main" id="{ED21B194-B55C-DD42-A639-87FACAF4B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1" y="321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</a:t>
                </a:r>
              </a:p>
            </p:txBody>
          </p:sp>
          <p:sp>
            <p:nvSpPr>
              <p:cNvPr id="147" name="Freeform 8">
                <a:extLst>
                  <a:ext uri="{FF2B5EF4-FFF2-40B4-BE49-F238E27FC236}">
                    <a16:creationId xmlns:a16="http://schemas.microsoft.com/office/drawing/2014/main" id="{B791CD56-53AF-5C4F-AE98-C6C005B22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3218"/>
                <a:ext cx="279" cy="209"/>
              </a:xfrm>
              <a:custGeom>
                <a:avLst/>
                <a:gdLst>
                  <a:gd name="T0" fmla="*/ 0 w 279"/>
                  <a:gd name="T1" fmla="*/ 148 h 209"/>
                  <a:gd name="T2" fmla="*/ 26 w 279"/>
                  <a:gd name="T3" fmla="*/ 105 h 209"/>
                  <a:gd name="T4" fmla="*/ 44 w 279"/>
                  <a:gd name="T5" fmla="*/ 209 h 209"/>
                  <a:gd name="T6" fmla="*/ 61 w 279"/>
                  <a:gd name="T7" fmla="*/ 0 h 209"/>
                  <a:gd name="T8" fmla="*/ 279 w 279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09"/>
                  <a:gd name="T17" fmla="*/ 279 w 279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09">
                    <a:moveTo>
                      <a:pt x="0" y="148"/>
                    </a:moveTo>
                    <a:lnTo>
                      <a:pt x="26" y="105"/>
                    </a:lnTo>
                    <a:lnTo>
                      <a:pt x="44" y="209"/>
                    </a:lnTo>
                    <a:lnTo>
                      <a:pt x="61" y="0"/>
                    </a:lnTo>
                    <a:lnTo>
                      <a:pt x="279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Content Placeholder 1">
              <a:extLst>
                <a:ext uri="{FF2B5EF4-FFF2-40B4-BE49-F238E27FC236}">
                  <a16:creationId xmlns:a16="http://schemas.microsoft.com/office/drawing/2014/main" id="{5BBE41F3-9B62-C74C-886C-86AA7C91E933}"/>
                </a:ext>
              </a:extLst>
            </p:cNvPr>
            <p:cNvSpPr txBox="1">
              <a:spLocks/>
            </p:cNvSpPr>
            <p:nvPr/>
          </p:nvSpPr>
          <p:spPr>
            <a:xfrm>
              <a:off x="878057" y="2664217"/>
              <a:ext cx="10515600" cy="768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more recent recommendation: with </a:t>
              </a: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 flows, buffering equal to 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52AED259-35C7-5BE3-82AC-6D1E4DAD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57" y="-136167"/>
            <a:ext cx="10515600" cy="894622"/>
          </a:xfrm>
        </p:spPr>
        <p:txBody>
          <a:bodyPr/>
          <a:lstStyle/>
          <a:p>
            <a:r>
              <a:rPr lang="en-US" dirty="0"/>
              <a:t>How much buffering?</a:t>
            </a:r>
          </a:p>
        </p:txBody>
      </p:sp>
    </p:spTree>
    <p:extLst>
      <p:ext uri="{BB962C8B-B14F-4D97-AF65-F5344CB8AC3E}">
        <p14:creationId xmlns:p14="http://schemas.microsoft.com/office/powerpoint/2010/main" val="2199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778C1AFB-D815-9341-BB0F-77D13777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54018" y="833984"/>
            <a:ext cx="4966481" cy="500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 management: </a:t>
            </a:r>
          </a:p>
          <a:p>
            <a:pPr marL="2952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which packet to add, drop when buffers are full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tail 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 arriving packet</a:t>
            </a: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priority: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drop/remove on priority basis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B5E77BE-663D-0C4F-B1A0-4FE84A5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9" y="1266229"/>
            <a:ext cx="3509501" cy="1819532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5BE02A94-EF22-BA42-86FA-86D884A8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4" y="1875178"/>
            <a:ext cx="974671" cy="6210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D2F95B6-E152-904F-9434-1185BAD6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466" y="1637323"/>
            <a:ext cx="965806" cy="1100138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1C5F0AC7-43BC-C54D-9EC4-226334C84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471" y="2210573"/>
            <a:ext cx="159637" cy="1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1D5DD4EA-D05C-D747-B223-1017B318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933" y="2205723"/>
            <a:ext cx="159637" cy="1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95717F2-1515-C143-9500-6A8B8FCE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403" y="1787523"/>
            <a:ext cx="884657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layer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protocol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(send)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DC955E5A-0AAE-9941-B8FE-125514F7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9" y="1579842"/>
            <a:ext cx="884658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A1443F96-0F63-DB42-8E29-A8625BB994E0}"/>
              </a:ext>
            </a:extLst>
          </p:cNvPr>
          <p:cNvGrpSpPr>
            <a:grpSpLocks/>
          </p:cNvGrpSpPr>
          <p:nvPr/>
        </p:nvGrpSpPr>
        <p:grpSpPr bwMode="auto">
          <a:xfrm>
            <a:off x="1431729" y="1375448"/>
            <a:ext cx="1187971" cy="1614085"/>
            <a:chOff x="3132" y="858"/>
            <a:chExt cx="893" cy="1085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2FD0FF32-9B37-DC42-BD62-F82282C0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858"/>
              <a:ext cx="786" cy="10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A704393B-C1D3-CB4A-8942-0AB0E763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883"/>
              <a:ext cx="893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datagram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buffer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scheduling</a:t>
              </a:r>
            </a:p>
          </p:txBody>
        </p: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B0E03F2B-4025-F443-AE90-5D044032C1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ECEBB9A5-BC44-7043-875E-41F366609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0A2D0D25-7A9A-AF43-8C67-18BD8B549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0A801491-494C-F54C-A6E4-4E7C1563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EC499DCF-CBA3-D343-8D13-1CA6F6FC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9FA94699-4903-B14C-BACD-94E12E020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F25A4708-C3C6-F343-8219-9A6897A31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5DE5701B-9777-304C-B2CF-4C1C0765E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1B0F3E17-7114-524E-9BCB-69561687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953EF77C-6D4A-2047-A707-DF4184E00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4" name="Line 27">
            <a:extLst>
              <a:ext uri="{FF2B5EF4-FFF2-40B4-BE49-F238E27FC236}">
                <a16:creationId xmlns:a16="http://schemas.microsoft.com/office/drawing/2014/main" id="{40C964AE-48AA-2546-9EF3-698E815B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881" y="1182644"/>
            <a:ext cx="9312" cy="205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93D857D3-E505-7948-820C-1A4B1683F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9229" y="2197212"/>
            <a:ext cx="41524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DA7F7E-A362-2A4C-9951-2964302A9536}"/>
              </a:ext>
            </a:extLst>
          </p:cNvPr>
          <p:cNvCxnSpPr/>
          <p:nvPr/>
        </p:nvCxnSpPr>
        <p:spPr>
          <a:xfrm>
            <a:off x="4802005" y="2171295"/>
            <a:ext cx="4429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F62DD4C0-CD1D-4043-9713-C43AC793D144}"/>
              </a:ext>
            </a:extLst>
          </p:cNvPr>
          <p:cNvSpPr txBox="1">
            <a:spLocks/>
          </p:cNvSpPr>
          <p:nvPr/>
        </p:nvSpPr>
        <p:spPr>
          <a:xfrm>
            <a:off x="6549241" y="3828298"/>
            <a:ext cx="4966481" cy="1213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marking: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which packets to mark to signal congestion (ECN, RED)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4CC885-8054-8F48-8989-F712B0D1A976}"/>
              </a:ext>
            </a:extLst>
          </p:cNvPr>
          <p:cNvSpPr txBox="1"/>
          <p:nvPr/>
        </p:nvSpPr>
        <p:spPr>
          <a:xfrm>
            <a:off x="4854633" y="174838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3AFBDE-85D6-DF4F-AC50-8DAEBAB4402B}"/>
              </a:ext>
            </a:extLst>
          </p:cNvPr>
          <p:cNvGrpSpPr/>
          <p:nvPr/>
        </p:nvGrpSpPr>
        <p:grpSpPr>
          <a:xfrm>
            <a:off x="913621" y="3927881"/>
            <a:ext cx="4335126" cy="1693461"/>
            <a:chOff x="614363" y="4257679"/>
            <a:chExt cx="4335126" cy="169346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DEC7D0-D38A-B14D-BA1B-5BBB43FFCC01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73" name="Group 25">
                <a:extLst>
                  <a:ext uri="{FF2B5EF4-FFF2-40B4-BE49-F238E27FC236}">
                    <a16:creationId xmlns:a16="http://schemas.microsoft.com/office/drawing/2014/main" id="{FE6D6529-7A75-4F43-A99B-35E9F160B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83" name="Group 28">
                  <a:extLst>
                    <a:ext uri="{FF2B5EF4-FFF2-40B4-BE49-F238E27FC236}">
                      <a16:creationId xmlns:a16="http://schemas.microsoft.com/office/drawing/2014/main" id="{02B7209E-6CC9-9C4C-89B8-A67F8E1E9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102A1B2D-9D16-2543-A7D1-261D2C71A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86" name="Straight Connector 31">
                    <a:extLst>
                      <a:ext uri="{FF2B5EF4-FFF2-40B4-BE49-F238E27FC236}">
                        <a16:creationId xmlns:a16="http://schemas.microsoft.com/office/drawing/2014/main" id="{03AD5D40-7908-4044-9CAD-591F661655C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7" name="Straight Connector 32">
                    <a:extLst>
                      <a:ext uri="{FF2B5EF4-FFF2-40B4-BE49-F238E27FC236}">
                        <a16:creationId xmlns:a16="http://schemas.microsoft.com/office/drawing/2014/main" id="{494E554E-CB70-0547-8421-0D7A028BD93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33">
                    <a:extLst>
                      <a:ext uri="{FF2B5EF4-FFF2-40B4-BE49-F238E27FC236}">
                        <a16:creationId xmlns:a16="http://schemas.microsoft.com/office/drawing/2014/main" id="{85A011C5-9EB7-B54C-AD8B-3660552BBB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34">
                    <a:extLst>
                      <a:ext uri="{FF2B5EF4-FFF2-40B4-BE49-F238E27FC236}">
                        <a16:creationId xmlns:a16="http://schemas.microsoft.com/office/drawing/2014/main" id="{BE660910-036D-8449-BD07-43DD83740A9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35">
                    <a:extLst>
                      <a:ext uri="{FF2B5EF4-FFF2-40B4-BE49-F238E27FC236}">
                        <a16:creationId xmlns:a16="http://schemas.microsoft.com/office/drawing/2014/main" id="{9D787DC4-0C12-1641-AF5A-00DF7041D95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1" name="Straight Connector 36">
                    <a:extLst>
                      <a:ext uri="{FF2B5EF4-FFF2-40B4-BE49-F238E27FC236}">
                        <a16:creationId xmlns:a16="http://schemas.microsoft.com/office/drawing/2014/main" id="{AA98298F-12EA-D942-AFB9-39CA8127980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37">
                    <a:extLst>
                      <a:ext uri="{FF2B5EF4-FFF2-40B4-BE49-F238E27FC236}">
                        <a16:creationId xmlns:a16="http://schemas.microsoft.com/office/drawing/2014/main" id="{28C77B82-2F36-224F-BF89-5D58C0B0C51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4" name="Rectangle 29">
                  <a:extLst>
                    <a:ext uri="{FF2B5EF4-FFF2-40B4-BE49-F238E27FC236}">
                      <a16:creationId xmlns:a16="http://schemas.microsoft.com/office/drawing/2014/main" id="{54C06F40-EED0-194E-87D3-8843B65B4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4" name="Oval 27">
                <a:extLst>
                  <a:ext uri="{FF2B5EF4-FFF2-40B4-BE49-F238E27FC236}">
                    <a16:creationId xmlns:a16="http://schemas.microsoft.com/office/drawing/2014/main" id="{88894E86-5D38-724F-AEB2-14B330E1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75" name="Straight Arrow Connector 11">
                <a:extLst>
                  <a:ext uri="{FF2B5EF4-FFF2-40B4-BE49-F238E27FC236}">
                    <a16:creationId xmlns:a16="http://schemas.microsoft.com/office/drawing/2014/main" id="{7774AB2A-B674-A84B-A92A-6D330DB7E9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383BCE6D-C3CB-9445-A36E-C64D23505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77" name="TextBox 18">
                <a:extLst>
                  <a:ext uri="{FF2B5EF4-FFF2-40B4-BE49-F238E27FC236}">
                    <a16:creationId xmlns:a16="http://schemas.microsoft.com/office/drawing/2014/main" id="{B9632A3F-08F4-F34D-9B01-65C1C39E7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78" name="Straight Arrow Connector 20">
                <a:extLst>
                  <a:ext uri="{FF2B5EF4-FFF2-40B4-BE49-F238E27FC236}">
                    <a16:creationId xmlns:a16="http://schemas.microsoft.com/office/drawing/2014/main" id="{A18FE320-429D-9F4A-9A73-5875C7A7E138}"/>
                  </a:ext>
                </a:extLst>
              </p:cNvPr>
              <p:cNvCxnSpPr>
                <a:cxnSpLocks noChangeShapeType="1"/>
                <a:stCxn id="74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C1334E5E-01E5-254F-B7A3-E48EE0CF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80" name="TextBox 23">
                <a:extLst>
                  <a:ext uri="{FF2B5EF4-FFF2-40B4-BE49-F238E27FC236}">
                    <a16:creationId xmlns:a16="http://schemas.microsoft.com/office/drawing/2014/main" id="{31BC3B67-5DA1-9544-B795-15A9B552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81" name="Straight Arrow Connector 52">
                <a:extLst>
                  <a:ext uri="{FF2B5EF4-FFF2-40B4-BE49-F238E27FC236}">
                    <a16:creationId xmlns:a16="http://schemas.microsoft.com/office/drawing/2014/main" id="{8FF19B42-73E6-7849-809B-12D65C1C5785}"/>
                  </a:ext>
                </a:extLst>
              </p:cNvPr>
              <p:cNvCxnSpPr>
                <a:cxnSpLocks noChangeShapeType="1"/>
                <a:stCxn id="84" idx="3"/>
                <a:endCxn id="74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4E60FD-B5CB-CC4D-AC70-2DCAC39480B1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5E3C43-4CAD-2D4C-9E17-3A20CAFBD251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B2F2C65E-E484-73C1-1CEB-07DEA578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2" y="-152017"/>
            <a:ext cx="10515600" cy="894622"/>
          </a:xfrm>
        </p:spPr>
        <p:txBody>
          <a:bodyPr/>
          <a:lstStyle/>
          <a:p>
            <a:r>
              <a:rPr lang="en-US" dirty="0"/>
              <a:t>Buffer Management</a:t>
            </a:r>
          </a:p>
        </p:txBody>
      </p:sp>
    </p:spTree>
    <p:extLst>
      <p:ext uri="{BB962C8B-B14F-4D97-AF65-F5344CB8AC3E}">
        <p14:creationId xmlns:p14="http://schemas.microsoft.com/office/powerpoint/2010/main" val="34588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937087"/>
            <a:ext cx="5084299" cy="3776441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scheduling: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deciding which packet to send next on link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come, first served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queueing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1E817A0-66D3-8C45-8001-AAAD30C64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82593" y="972622"/>
            <a:ext cx="4966481" cy="32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packets transmitted in order of arrival to output port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also known as: First-in-first-out (FIFO) 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real world examples?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80F58A-5FC4-4446-97BA-771F9109F896}"/>
              </a:ext>
            </a:extLst>
          </p:cNvPr>
          <p:cNvGrpSpPr/>
          <p:nvPr/>
        </p:nvGrpSpPr>
        <p:grpSpPr>
          <a:xfrm>
            <a:off x="913621" y="3995081"/>
            <a:ext cx="4335126" cy="1693461"/>
            <a:chOff x="614363" y="4257679"/>
            <a:chExt cx="4335126" cy="169346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FAEAF2-1BE5-E148-A0DA-4AEE65AAA49F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58" name="Group 25">
                <a:extLst>
                  <a:ext uri="{FF2B5EF4-FFF2-40B4-BE49-F238E27FC236}">
                    <a16:creationId xmlns:a16="http://schemas.microsoft.com/office/drawing/2014/main" id="{0CB0EC2A-B069-6B46-8D32-DC40F3C2AF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68" name="Group 28">
                  <a:extLst>
                    <a:ext uri="{FF2B5EF4-FFF2-40B4-BE49-F238E27FC236}">
                      <a16:creationId xmlns:a16="http://schemas.microsoft.com/office/drawing/2014/main" id="{11F93012-070C-1E41-8EAA-D3A75FBA07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70" name="Rectangle 30">
                    <a:extLst>
                      <a:ext uri="{FF2B5EF4-FFF2-40B4-BE49-F238E27FC236}">
                        <a16:creationId xmlns:a16="http://schemas.microsoft.com/office/drawing/2014/main" id="{2C75C2B8-AB3B-554D-A4AA-E3F2E2381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1" name="Straight Connector 31">
                    <a:extLst>
                      <a:ext uri="{FF2B5EF4-FFF2-40B4-BE49-F238E27FC236}">
                        <a16:creationId xmlns:a16="http://schemas.microsoft.com/office/drawing/2014/main" id="{2469B9C6-CD94-934E-BB88-E141D725DD0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32">
                    <a:extLst>
                      <a:ext uri="{FF2B5EF4-FFF2-40B4-BE49-F238E27FC236}">
                        <a16:creationId xmlns:a16="http://schemas.microsoft.com/office/drawing/2014/main" id="{D41E5CD4-400E-0B42-B2C4-7F0943E95E1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33">
                    <a:extLst>
                      <a:ext uri="{FF2B5EF4-FFF2-40B4-BE49-F238E27FC236}">
                        <a16:creationId xmlns:a16="http://schemas.microsoft.com/office/drawing/2014/main" id="{769D9546-407D-5F4E-BC92-364EAE5E625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34">
                    <a:extLst>
                      <a:ext uri="{FF2B5EF4-FFF2-40B4-BE49-F238E27FC236}">
                        <a16:creationId xmlns:a16="http://schemas.microsoft.com/office/drawing/2014/main" id="{52462C09-D78E-CC40-B1F0-0347630F0CF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35">
                    <a:extLst>
                      <a:ext uri="{FF2B5EF4-FFF2-40B4-BE49-F238E27FC236}">
                        <a16:creationId xmlns:a16="http://schemas.microsoft.com/office/drawing/2014/main" id="{FD9FBF90-862D-6243-88A8-943C60AE7D1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36">
                    <a:extLst>
                      <a:ext uri="{FF2B5EF4-FFF2-40B4-BE49-F238E27FC236}">
                        <a16:creationId xmlns:a16="http://schemas.microsoft.com/office/drawing/2014/main" id="{45A88AAC-9044-E54F-9F98-99B835630E5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37">
                    <a:extLst>
                      <a:ext uri="{FF2B5EF4-FFF2-40B4-BE49-F238E27FC236}">
                        <a16:creationId xmlns:a16="http://schemas.microsoft.com/office/drawing/2014/main" id="{F7F08E2E-320E-534E-B4AC-B12B9C339E2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9" name="Rectangle 29">
                  <a:extLst>
                    <a:ext uri="{FF2B5EF4-FFF2-40B4-BE49-F238E27FC236}">
                      <a16:creationId xmlns:a16="http://schemas.microsoft.com/office/drawing/2014/main" id="{36D9872C-F8E2-8A4A-A047-D6478C5BB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9" name="Oval 27">
                <a:extLst>
                  <a:ext uri="{FF2B5EF4-FFF2-40B4-BE49-F238E27FC236}">
                    <a16:creationId xmlns:a16="http://schemas.microsoft.com/office/drawing/2014/main" id="{A7CE2ECE-11DE-5544-931E-410A4A566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60" name="Straight Arrow Connector 11">
                <a:extLst>
                  <a:ext uri="{FF2B5EF4-FFF2-40B4-BE49-F238E27FC236}">
                    <a16:creationId xmlns:a16="http://schemas.microsoft.com/office/drawing/2014/main" id="{DCF1BAC9-E12A-E841-BA7A-C9C0DD83B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Box 17">
                <a:extLst>
                  <a:ext uri="{FF2B5EF4-FFF2-40B4-BE49-F238E27FC236}">
                    <a16:creationId xmlns:a16="http://schemas.microsoft.com/office/drawing/2014/main" id="{5E49E137-F477-F348-8FE7-4ABBE8FDF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62" name="TextBox 18">
                <a:extLst>
                  <a:ext uri="{FF2B5EF4-FFF2-40B4-BE49-F238E27FC236}">
                    <a16:creationId xmlns:a16="http://schemas.microsoft.com/office/drawing/2014/main" id="{6D64E906-2FAC-AA42-95D2-E76C2336B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63" name="Straight Arrow Connector 20">
                <a:extLst>
                  <a:ext uri="{FF2B5EF4-FFF2-40B4-BE49-F238E27FC236}">
                    <a16:creationId xmlns:a16="http://schemas.microsoft.com/office/drawing/2014/main" id="{F6675473-30B9-304E-A212-FF495FFE1685}"/>
                  </a:ext>
                </a:extLst>
              </p:cNvPr>
              <p:cNvCxnSpPr>
                <a:cxnSpLocks noChangeShapeType="1"/>
                <a:stCxn id="59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TextBox 22">
                <a:extLst>
                  <a:ext uri="{FF2B5EF4-FFF2-40B4-BE49-F238E27FC236}">
                    <a16:creationId xmlns:a16="http://schemas.microsoft.com/office/drawing/2014/main" id="{C87172FA-C0F3-774D-9F69-A237EEE6F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65" name="TextBox 23">
                <a:extLst>
                  <a:ext uri="{FF2B5EF4-FFF2-40B4-BE49-F238E27FC236}">
                    <a16:creationId xmlns:a16="http://schemas.microsoft.com/office/drawing/2014/main" id="{0134756B-A86E-554E-99E5-B84734454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66" name="Straight Arrow Connector 52">
                <a:extLst>
                  <a:ext uri="{FF2B5EF4-FFF2-40B4-BE49-F238E27FC236}">
                    <a16:creationId xmlns:a16="http://schemas.microsoft.com/office/drawing/2014/main" id="{E0FA1304-B707-A043-AED3-3B49BD5DCCBF}"/>
                  </a:ext>
                </a:extLst>
              </p:cNvPr>
              <p:cNvCxnSpPr>
                <a:cxnSpLocks noChangeShapeType="1"/>
                <a:stCxn id="69" idx="3"/>
                <a:endCxn id="59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BA214F-B9F2-CF47-81A7-CD7118A326B6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CC4285-D642-A34C-B0E5-42C38A2C1EBF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28F65596-A233-7F58-2D20-B61FA8C7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-136167"/>
            <a:ext cx="10515600" cy="894622"/>
          </a:xfrm>
        </p:spPr>
        <p:txBody>
          <a:bodyPr/>
          <a:lstStyle/>
          <a:p>
            <a:r>
              <a:rPr lang="en-US" dirty="0"/>
              <a:t>Packet Scheduling: FCFS</a:t>
            </a:r>
          </a:p>
        </p:txBody>
      </p:sp>
    </p:spTree>
    <p:extLst>
      <p:ext uri="{BB962C8B-B14F-4D97-AF65-F5344CB8AC3E}">
        <p14:creationId xmlns:p14="http://schemas.microsoft.com/office/powerpoint/2010/main" val="3251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2681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</a:p>
          <a:p>
            <a:pPr marL="51593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117" name="Slide Number Placeholder 4">
            <a:extLst>
              <a:ext uri="{FF2B5EF4-FFF2-40B4-BE49-F238E27FC236}">
                <a16:creationId xmlns:a16="http://schemas.microsoft.com/office/drawing/2014/main" id="{B39E7F7E-5ABD-0848-8F48-93D47E0E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2" name="Group 25">
            <a:extLst>
              <a:ext uri="{FF2B5EF4-FFF2-40B4-BE49-F238E27FC236}">
                <a16:creationId xmlns:a16="http://schemas.microsoft.com/office/drawing/2014/main" id="{D29AA7AB-4B29-484B-B16E-5A0377B37697}"/>
              </a:ext>
            </a:extLst>
          </p:cNvPr>
          <p:cNvGrpSpPr>
            <a:grpSpLocks/>
          </p:cNvGrpSpPr>
          <p:nvPr/>
        </p:nvGrpSpPr>
        <p:grpSpPr bwMode="auto">
          <a:xfrm>
            <a:off x="8435655" y="2539998"/>
            <a:ext cx="932498" cy="580347"/>
            <a:chOff x="1670312" y="2557567"/>
            <a:chExt cx="932470" cy="58022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F27A407-CAD2-654D-B519-29624580BA51}"/>
                </a:ext>
              </a:extLst>
            </p:cNvPr>
            <p:cNvSpPr/>
            <p:nvPr/>
          </p:nvSpPr>
          <p:spPr>
            <a:xfrm>
              <a:off x="2254738" y="2557567"/>
              <a:ext cx="348044" cy="580220"/>
            </a:xfrm>
            <a:prstGeom prst="rect">
              <a:avLst/>
            </a:prstGeom>
            <a:solidFill>
              <a:srgbClr val="00B050"/>
            </a:solidFill>
            <a:ln w="15875">
              <a:noFill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6" name="Group 39">
              <a:extLst>
                <a:ext uri="{FF2B5EF4-FFF2-40B4-BE49-F238E27FC236}">
                  <a16:creationId xmlns:a16="http://schemas.microsoft.com/office/drawing/2014/main" id="{1F49319F-C1B9-5448-8932-EDC4FDA07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88" name="Rectangle 41">
                <a:extLst>
                  <a:ext uri="{FF2B5EF4-FFF2-40B4-BE49-F238E27FC236}">
                    <a16:creationId xmlns:a16="http://schemas.microsoft.com/office/drawing/2014/main" id="{419B0B07-E14F-574A-A6D3-5EF2081F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9" name="Straight Connector 42">
                <a:extLst>
                  <a:ext uri="{FF2B5EF4-FFF2-40B4-BE49-F238E27FC236}">
                    <a16:creationId xmlns:a16="http://schemas.microsoft.com/office/drawing/2014/main" id="{092A6E7E-73F6-2849-B5B2-C6955AC9F6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Straight Connector 43">
                <a:extLst>
                  <a:ext uri="{FF2B5EF4-FFF2-40B4-BE49-F238E27FC236}">
                    <a16:creationId xmlns:a16="http://schemas.microsoft.com/office/drawing/2014/main" id="{80314DF4-FA34-A749-807A-6B5E4D9827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44">
                <a:extLst>
                  <a:ext uri="{FF2B5EF4-FFF2-40B4-BE49-F238E27FC236}">
                    <a16:creationId xmlns:a16="http://schemas.microsoft.com/office/drawing/2014/main" id="{151DE241-B625-BC49-B4B6-56DFF1F485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45">
                <a:extLst>
                  <a:ext uri="{FF2B5EF4-FFF2-40B4-BE49-F238E27FC236}">
                    <a16:creationId xmlns:a16="http://schemas.microsoft.com/office/drawing/2014/main" id="{DAA11CD9-3EF6-6548-909A-06733C388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Connector 46">
                <a:extLst>
                  <a:ext uri="{FF2B5EF4-FFF2-40B4-BE49-F238E27FC236}">
                    <a16:creationId xmlns:a16="http://schemas.microsoft.com/office/drawing/2014/main" id="{AECF307B-27BA-2244-B46E-31F0A1B452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Straight Connector 47">
                <a:extLst>
                  <a:ext uri="{FF2B5EF4-FFF2-40B4-BE49-F238E27FC236}">
                    <a16:creationId xmlns:a16="http://schemas.microsoft.com/office/drawing/2014/main" id="{ED8A1684-6836-3741-B33E-B3955A845C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Straight Connector 48">
                <a:extLst>
                  <a:ext uri="{FF2B5EF4-FFF2-40B4-BE49-F238E27FC236}">
                    <a16:creationId xmlns:a16="http://schemas.microsoft.com/office/drawing/2014/main" id="{2EDC3350-9B5F-E74E-96B1-C12522F74A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3" name="Group 26">
            <a:extLst>
              <a:ext uri="{FF2B5EF4-FFF2-40B4-BE49-F238E27FC236}">
                <a16:creationId xmlns:a16="http://schemas.microsoft.com/office/drawing/2014/main" id="{EBCAE18E-9192-9743-9EDB-C1BF166860C5}"/>
              </a:ext>
            </a:extLst>
          </p:cNvPr>
          <p:cNvGrpSpPr>
            <a:grpSpLocks/>
          </p:cNvGrpSpPr>
          <p:nvPr/>
        </p:nvGrpSpPr>
        <p:grpSpPr bwMode="auto">
          <a:xfrm>
            <a:off x="8402535" y="1868555"/>
            <a:ext cx="940346" cy="566869"/>
            <a:chOff x="1670312" y="2561471"/>
            <a:chExt cx="940317" cy="5667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Rectangle 30">
              <a:extLst>
                <a:ext uri="{FF2B5EF4-FFF2-40B4-BE49-F238E27FC236}">
                  <a16:creationId xmlns:a16="http://schemas.microsoft.com/office/drawing/2014/main" id="{1EC31351-D048-AB4C-9597-34C78CD4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61471"/>
              <a:ext cx="693767" cy="561283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6" name="Group 29">
              <a:extLst>
                <a:ext uri="{FF2B5EF4-FFF2-40B4-BE49-F238E27FC236}">
                  <a16:creationId xmlns:a16="http://schemas.microsoft.com/office/drawing/2014/main" id="{C9195E19-089C-0F4A-A590-A8DFCA59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78" name="Rectangle 31">
                <a:extLst>
                  <a:ext uri="{FF2B5EF4-FFF2-40B4-BE49-F238E27FC236}">
                    <a16:creationId xmlns:a16="http://schemas.microsoft.com/office/drawing/2014/main" id="{4601C83D-8525-6C46-A5A1-282E20FB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79" name="Straight Connector 32">
                <a:extLst>
                  <a:ext uri="{FF2B5EF4-FFF2-40B4-BE49-F238E27FC236}">
                    <a16:creationId xmlns:a16="http://schemas.microsoft.com/office/drawing/2014/main" id="{46FEDEF7-94ED-654C-A714-5DA4494924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33">
                <a:extLst>
                  <a:ext uri="{FF2B5EF4-FFF2-40B4-BE49-F238E27FC236}">
                    <a16:creationId xmlns:a16="http://schemas.microsoft.com/office/drawing/2014/main" id="{8AEE757F-2AA1-A049-996E-CD65BB439B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34">
                <a:extLst>
                  <a:ext uri="{FF2B5EF4-FFF2-40B4-BE49-F238E27FC236}">
                    <a16:creationId xmlns:a16="http://schemas.microsoft.com/office/drawing/2014/main" id="{6FBD7A30-4DFE-9741-94DF-756F5091DA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35">
                <a:extLst>
                  <a:ext uri="{FF2B5EF4-FFF2-40B4-BE49-F238E27FC236}">
                    <a16:creationId xmlns:a16="http://schemas.microsoft.com/office/drawing/2014/main" id="{A2413EBD-2230-9C4C-A1EF-E4D4691AE3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36">
                <a:extLst>
                  <a:ext uri="{FF2B5EF4-FFF2-40B4-BE49-F238E27FC236}">
                    <a16:creationId xmlns:a16="http://schemas.microsoft.com/office/drawing/2014/main" id="{50DF05E5-CAE1-2548-9217-F3494FEAF9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37">
                <a:extLst>
                  <a:ext uri="{FF2B5EF4-FFF2-40B4-BE49-F238E27FC236}">
                    <a16:creationId xmlns:a16="http://schemas.microsoft.com/office/drawing/2014/main" id="{4899B61A-4B5B-1C46-9B4B-0AEEACEDC2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Straight Connector 38">
                <a:extLst>
                  <a:ext uri="{FF2B5EF4-FFF2-40B4-BE49-F238E27FC236}">
                    <a16:creationId xmlns:a16="http://schemas.microsoft.com/office/drawing/2014/main" id="{22354FFA-0AC0-4B4E-B017-379116B17B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4" name="Isosceles Triangle 27">
            <a:extLst>
              <a:ext uri="{FF2B5EF4-FFF2-40B4-BE49-F238E27FC236}">
                <a16:creationId xmlns:a16="http://schemas.microsoft.com/office/drawing/2014/main" id="{6B600212-9DCE-FA45-84A4-EE6D55AC00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01944" y="2250962"/>
            <a:ext cx="575153" cy="4302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Oval 28">
            <a:extLst>
              <a:ext uri="{FF2B5EF4-FFF2-40B4-BE49-F238E27FC236}">
                <a16:creationId xmlns:a16="http://schemas.microsoft.com/office/drawing/2014/main" id="{D78010AB-EF5A-6941-809F-F93A8141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62" y="2171496"/>
            <a:ext cx="632958" cy="6289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7" name="Straight Arrow Connector 10">
            <a:extLst>
              <a:ext uri="{FF2B5EF4-FFF2-40B4-BE49-F238E27FC236}">
                <a16:creationId xmlns:a16="http://schemas.microsoft.com/office/drawing/2014/main" id="{807EF7CE-15BB-0345-80AA-C72219B530DE}"/>
              </a:ext>
            </a:extLst>
          </p:cNvPr>
          <p:cNvCxnSpPr>
            <a:cxnSpLocks noChangeShapeType="1"/>
            <a:stCxn id="174" idx="0"/>
            <a:endCxn id="178" idx="1"/>
          </p:cNvCxnSpPr>
          <p:nvPr/>
        </p:nvCxnSpPr>
        <p:spPr bwMode="auto">
          <a:xfrm flipV="1">
            <a:off x="8104645" y="2151723"/>
            <a:ext cx="297890" cy="31436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1">
            <a:extLst>
              <a:ext uri="{FF2B5EF4-FFF2-40B4-BE49-F238E27FC236}">
                <a16:creationId xmlns:a16="http://schemas.microsoft.com/office/drawing/2014/main" id="{F55CECDF-4CB3-5843-AF94-3B368134102E}"/>
              </a:ext>
            </a:extLst>
          </p:cNvPr>
          <p:cNvCxnSpPr>
            <a:cxnSpLocks noChangeShapeType="1"/>
            <a:stCxn id="174" idx="0"/>
            <a:endCxn id="188" idx="1"/>
          </p:cNvCxnSpPr>
          <p:nvPr/>
        </p:nvCxnSpPr>
        <p:spPr bwMode="auto">
          <a:xfrm>
            <a:off x="8104645" y="2466087"/>
            <a:ext cx="331010" cy="36098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Arrow Connector 14">
            <a:extLst>
              <a:ext uri="{FF2B5EF4-FFF2-40B4-BE49-F238E27FC236}">
                <a16:creationId xmlns:a16="http://schemas.microsoft.com/office/drawing/2014/main" id="{4F6FF0FC-694A-FB4A-B7BF-730824E84E13}"/>
              </a:ext>
            </a:extLst>
          </p:cNvPr>
          <p:cNvCxnSpPr>
            <a:cxnSpLocks noChangeShapeType="1"/>
            <a:endCxn id="175" idx="1"/>
          </p:cNvCxnSpPr>
          <p:nvPr/>
        </p:nvCxnSpPr>
        <p:spPr bwMode="auto">
          <a:xfrm>
            <a:off x="9341082" y="2139198"/>
            <a:ext cx="224375" cy="12440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5">
            <a:extLst>
              <a:ext uri="{FF2B5EF4-FFF2-40B4-BE49-F238E27FC236}">
                <a16:creationId xmlns:a16="http://schemas.microsoft.com/office/drawing/2014/main" id="{014D0138-D0C8-754D-892F-A6B42C7D3F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64554" y="2686901"/>
            <a:ext cx="185647" cy="1571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">
            <a:extLst>
              <a:ext uri="{FF2B5EF4-FFF2-40B4-BE49-F238E27FC236}">
                <a16:creationId xmlns:a16="http://schemas.microsoft.com/office/drawing/2014/main" id="{A4B2BAE5-CB5A-6145-9067-070F0828B9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1254" y="2497723"/>
            <a:ext cx="390980" cy="116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TextBox 17">
            <a:extLst>
              <a:ext uri="{FF2B5EF4-FFF2-40B4-BE49-F238E27FC236}">
                <a16:creationId xmlns:a16="http://schemas.microsoft.com/office/drawing/2014/main" id="{2E543E50-C3C7-E541-9ECB-BF1EF247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013" y="1532962"/>
            <a:ext cx="1656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 priority queue</a:t>
            </a:r>
          </a:p>
        </p:txBody>
      </p:sp>
      <p:sp>
        <p:nvSpPr>
          <p:cNvPr id="165" name="TextBox 18">
            <a:extLst>
              <a:ext uri="{FF2B5EF4-FFF2-40B4-BE49-F238E27FC236}">
                <a16:creationId xmlns:a16="http://schemas.microsoft.com/office/drawing/2014/main" id="{D33A6E20-61AB-3A46-BAD3-72B639231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76" y="3161687"/>
            <a:ext cx="1587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 priority queue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18CA292A-DA82-0843-80BD-20E9FC63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660" y="2012062"/>
            <a:ext cx="763273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66963E56-8D94-1F47-9283-561C942D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654" y="2744465"/>
            <a:ext cx="787419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classify</a:t>
            </a:r>
          </a:p>
        </p:txBody>
      </p:sp>
      <p:sp>
        <p:nvSpPr>
          <p:cNvPr id="170" name="TextBox 23">
            <a:extLst>
              <a:ext uri="{FF2B5EF4-FFF2-40B4-BE49-F238E27FC236}">
                <a16:creationId xmlns:a16="http://schemas.microsoft.com/office/drawing/2014/main" id="{C50F9624-DB30-D841-8393-1591753B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672" y="2765634"/>
            <a:ext cx="1043018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171" name="TextBox 24">
            <a:extLst>
              <a:ext uri="{FF2B5EF4-FFF2-40B4-BE49-F238E27FC236}">
                <a16:creationId xmlns:a16="http://schemas.microsoft.com/office/drawing/2014/main" id="{3D12E165-AACD-FC4D-9133-E5299E6E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698" y="2771503"/>
            <a:ext cx="453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A413330-497F-ED47-B78A-AF3BCDFF5B9A}"/>
              </a:ext>
            </a:extLst>
          </p:cNvPr>
          <p:cNvGrpSpPr>
            <a:grpSpLocks/>
          </p:cNvGrpSpPr>
          <p:nvPr/>
        </p:nvGrpSpPr>
        <p:grpSpPr bwMode="auto">
          <a:xfrm>
            <a:off x="7832648" y="4587146"/>
            <a:ext cx="347662" cy="754063"/>
            <a:chOff x="2797204" y="2989241"/>
            <a:chExt cx="347099" cy="755477"/>
          </a:xfrm>
        </p:grpSpPr>
        <p:sp>
          <p:nvSpPr>
            <p:cNvPr id="199" name="Rectangle 52">
              <a:extLst>
                <a:ext uri="{FF2B5EF4-FFF2-40B4-BE49-F238E27FC236}">
                  <a16:creationId xmlns:a16="http://schemas.microsoft.com/office/drawing/2014/main" id="{B91332E7-A11F-9347-AEBB-461467FDA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0" name="Group 53">
              <a:extLst>
                <a:ext uri="{FF2B5EF4-FFF2-40B4-BE49-F238E27FC236}">
                  <a16:creationId xmlns:a16="http://schemas.microsoft.com/office/drawing/2014/main" id="{F4ACB128-10F8-694B-81EE-797A0DD60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1" name="Oval 54">
                <a:extLst>
                  <a:ext uri="{FF2B5EF4-FFF2-40B4-BE49-F238E27FC236}">
                    <a16:creationId xmlns:a16="http://schemas.microsoft.com/office/drawing/2014/main" id="{FEC2E554-32AB-DB43-AF65-3677E140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TextBox 55">
                <a:extLst>
                  <a:ext uri="{FF2B5EF4-FFF2-40B4-BE49-F238E27FC236}">
                    <a16:creationId xmlns:a16="http://schemas.microsoft.com/office/drawing/2014/main" id="{3038C36E-D4FE-2D43-81C4-8CBEF283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D5CDCB5-8BD7-8449-9EE8-522A6E1EC58E}"/>
              </a:ext>
            </a:extLst>
          </p:cNvPr>
          <p:cNvGrpSpPr>
            <a:grpSpLocks/>
          </p:cNvGrpSpPr>
          <p:nvPr/>
        </p:nvGrpSpPr>
        <p:grpSpPr bwMode="auto">
          <a:xfrm>
            <a:off x="8181898" y="4591909"/>
            <a:ext cx="346075" cy="755650"/>
            <a:chOff x="2797204" y="2989241"/>
            <a:chExt cx="347099" cy="755477"/>
          </a:xfrm>
        </p:grpSpPr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79C763B8-181E-C545-8EDE-2006D8C7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5" name="Group 58">
              <a:extLst>
                <a:ext uri="{FF2B5EF4-FFF2-40B4-BE49-F238E27FC236}">
                  <a16:creationId xmlns:a16="http://schemas.microsoft.com/office/drawing/2014/main" id="{BB006118-96E2-A144-A976-280D82D62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6" name="Oval 59">
                <a:extLst>
                  <a:ext uri="{FF2B5EF4-FFF2-40B4-BE49-F238E27FC236}">
                    <a16:creationId xmlns:a16="http://schemas.microsoft.com/office/drawing/2014/main" id="{4A938029-DCC0-0240-A47F-3D1EAA258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7" name="TextBox 60">
                <a:extLst>
                  <a:ext uri="{FF2B5EF4-FFF2-40B4-BE49-F238E27FC236}">
                    <a16:creationId xmlns:a16="http://schemas.microsoft.com/office/drawing/2014/main" id="{0D6BFA59-6951-BA4F-849A-B320C9CA9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28CDD20-1F91-BA48-AEEC-082272BFE385}"/>
              </a:ext>
            </a:extLst>
          </p:cNvPr>
          <p:cNvGrpSpPr>
            <a:grpSpLocks/>
          </p:cNvGrpSpPr>
          <p:nvPr/>
        </p:nvGrpSpPr>
        <p:grpSpPr bwMode="auto">
          <a:xfrm>
            <a:off x="8532735" y="4587146"/>
            <a:ext cx="346075" cy="755650"/>
            <a:chOff x="997686" y="3954289"/>
            <a:chExt cx="347099" cy="755477"/>
          </a:xfrm>
        </p:grpSpPr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5601D88E-9405-1B4E-B7D8-10891DF1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0" name="Group 63">
              <a:extLst>
                <a:ext uri="{FF2B5EF4-FFF2-40B4-BE49-F238E27FC236}">
                  <a16:creationId xmlns:a16="http://schemas.microsoft.com/office/drawing/2014/main" id="{22469F56-B5A8-A44E-A5FF-04A4C3A4F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11" name="Oval 64">
                <a:extLst>
                  <a:ext uri="{FF2B5EF4-FFF2-40B4-BE49-F238E27FC236}">
                    <a16:creationId xmlns:a16="http://schemas.microsoft.com/office/drawing/2014/main" id="{60743089-7BBE-7A47-8B6F-9BA95826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TextBox 65">
                <a:extLst>
                  <a:ext uri="{FF2B5EF4-FFF2-40B4-BE49-F238E27FC236}">
                    <a16:creationId xmlns:a16="http://schemas.microsoft.com/office/drawing/2014/main" id="{97AE9EDF-FCD8-A44E-830F-C938E1028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ED8E6B2-55F7-A842-BF00-1FDEAB5B96FB}"/>
              </a:ext>
            </a:extLst>
          </p:cNvPr>
          <p:cNvGrpSpPr>
            <a:grpSpLocks/>
          </p:cNvGrpSpPr>
          <p:nvPr/>
        </p:nvGrpSpPr>
        <p:grpSpPr bwMode="auto">
          <a:xfrm>
            <a:off x="8888335" y="4585559"/>
            <a:ext cx="347663" cy="754062"/>
            <a:chOff x="2797204" y="2989241"/>
            <a:chExt cx="347099" cy="755477"/>
          </a:xfrm>
        </p:grpSpPr>
        <p:sp>
          <p:nvSpPr>
            <p:cNvPr id="214" name="Rectangle 67">
              <a:extLst>
                <a:ext uri="{FF2B5EF4-FFF2-40B4-BE49-F238E27FC236}">
                  <a16:creationId xmlns:a16="http://schemas.microsoft.com/office/drawing/2014/main" id="{17877A5D-7221-1B44-A820-C6CA50DD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5" name="Group 68">
              <a:extLst>
                <a:ext uri="{FF2B5EF4-FFF2-40B4-BE49-F238E27FC236}">
                  <a16:creationId xmlns:a16="http://schemas.microsoft.com/office/drawing/2014/main" id="{971AF330-877D-B346-8636-720417511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16" name="Oval 69">
                <a:extLst>
                  <a:ext uri="{FF2B5EF4-FFF2-40B4-BE49-F238E27FC236}">
                    <a16:creationId xmlns:a16="http://schemas.microsoft.com/office/drawing/2014/main" id="{BBC6CE4C-69C6-3442-856D-E7AE545D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7" name="TextBox 70">
                <a:extLst>
                  <a:ext uri="{FF2B5EF4-FFF2-40B4-BE49-F238E27FC236}">
                    <a16:creationId xmlns:a16="http://schemas.microsoft.com/office/drawing/2014/main" id="{6651BEED-1878-374C-8A7F-971D8CFE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C52832B-CB92-454D-9FA5-397F33ED018E}"/>
              </a:ext>
            </a:extLst>
          </p:cNvPr>
          <p:cNvGrpSpPr>
            <a:grpSpLocks/>
          </p:cNvGrpSpPr>
          <p:nvPr/>
        </p:nvGrpSpPr>
        <p:grpSpPr bwMode="auto">
          <a:xfrm>
            <a:off x="9950373" y="4593496"/>
            <a:ext cx="347662" cy="755650"/>
            <a:chOff x="997686" y="3954289"/>
            <a:chExt cx="347099" cy="755477"/>
          </a:xfrm>
        </p:grpSpPr>
        <p:sp>
          <p:nvSpPr>
            <p:cNvPr id="219" name="Rectangle 72">
              <a:extLst>
                <a:ext uri="{FF2B5EF4-FFF2-40B4-BE49-F238E27FC236}">
                  <a16:creationId xmlns:a16="http://schemas.microsoft.com/office/drawing/2014/main" id="{E8EB6424-F905-7341-B066-9F8E5F62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0" name="Group 73">
              <a:extLst>
                <a:ext uri="{FF2B5EF4-FFF2-40B4-BE49-F238E27FC236}">
                  <a16:creationId xmlns:a16="http://schemas.microsoft.com/office/drawing/2014/main" id="{EAE329E5-B657-7E46-AF92-0B794854B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21" name="Oval 74">
                <a:extLst>
                  <a:ext uri="{FF2B5EF4-FFF2-40B4-BE49-F238E27FC236}">
                    <a16:creationId xmlns:a16="http://schemas.microsoft.com/office/drawing/2014/main" id="{14299EB1-5355-4344-8A2B-DA7E42F8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Box 75">
                <a:extLst>
                  <a:ext uri="{FF2B5EF4-FFF2-40B4-BE49-F238E27FC236}">
                    <a16:creationId xmlns:a16="http://schemas.microsoft.com/office/drawing/2014/main" id="{0910BB6C-C974-2D4C-91BD-0C41CB78E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414A69-7A4D-E94C-9166-A43D26F738FB}"/>
              </a:ext>
            </a:extLst>
          </p:cNvPr>
          <p:cNvGrpSpPr/>
          <p:nvPr/>
        </p:nvGrpSpPr>
        <p:grpSpPr>
          <a:xfrm>
            <a:off x="6976985" y="4182334"/>
            <a:ext cx="3978275" cy="1506537"/>
            <a:chOff x="6976985" y="4182334"/>
            <a:chExt cx="3978275" cy="1506537"/>
          </a:xfrm>
        </p:grpSpPr>
        <p:cxnSp>
          <p:nvCxnSpPr>
            <p:cNvPr id="196" name="Straight Connector 49">
              <a:extLst>
                <a:ext uri="{FF2B5EF4-FFF2-40B4-BE49-F238E27FC236}">
                  <a16:creationId xmlns:a16="http://schemas.microsoft.com/office/drawing/2014/main" id="{09FBCBE2-0BE6-0B41-8BDC-3994B6A0EE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3110" y="4580796"/>
              <a:ext cx="32305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Straight Connector 50">
              <a:extLst>
                <a:ext uri="{FF2B5EF4-FFF2-40B4-BE49-F238E27FC236}">
                  <a16:creationId xmlns:a16="http://schemas.microsoft.com/office/drawing/2014/main" id="{7F18FA76-7AB2-2240-83F5-7ECCE2B76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4698" y="5352321"/>
              <a:ext cx="3230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TextBox 126">
              <a:extLst>
                <a:ext uri="{FF2B5EF4-FFF2-40B4-BE49-F238E27FC236}">
                  <a16:creationId xmlns:a16="http://schemas.microsoft.com/office/drawing/2014/main" id="{0D4C74E0-D72A-AB40-AFD9-B2B842FE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85" y="4182334"/>
              <a:ext cx="806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274" name="TextBox 127">
              <a:extLst>
                <a:ext uri="{FF2B5EF4-FFF2-40B4-BE49-F238E27FC236}">
                  <a16:creationId xmlns:a16="http://schemas.microsoft.com/office/drawing/2014/main" id="{53975E93-967F-ED41-83F1-9D88A696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798" y="5380896"/>
              <a:ext cx="10874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275" name="TextBox 128">
              <a:extLst>
                <a:ext uri="{FF2B5EF4-FFF2-40B4-BE49-F238E27FC236}">
                  <a16:creationId xmlns:a16="http://schemas.microsoft.com/office/drawing/2014/main" id="{B40D0F1D-D7DC-5742-9077-05BB3F474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3023" y="4687159"/>
              <a:ext cx="8604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2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packet in service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129A8-85BC-6440-85AB-254D43D1F548}"/>
              </a:ext>
            </a:extLst>
          </p:cNvPr>
          <p:cNvGrpSpPr/>
          <p:nvPr/>
        </p:nvGrpSpPr>
        <p:grpSpPr>
          <a:xfrm>
            <a:off x="7015641" y="2371233"/>
            <a:ext cx="563235" cy="169985"/>
            <a:chOff x="6268765" y="2496876"/>
            <a:chExt cx="563235" cy="169985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A779E9A-02A9-6644-AD69-61CB27E5FD57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C9A69F9-D799-2D40-8176-B02399B60E4C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529E63-DBF0-6744-92EC-AF13D4CB549F}"/>
              </a:ext>
            </a:extLst>
          </p:cNvPr>
          <p:cNvGrpSpPr/>
          <p:nvPr/>
        </p:nvGrpSpPr>
        <p:grpSpPr>
          <a:xfrm>
            <a:off x="10518514" y="2335168"/>
            <a:ext cx="563235" cy="352190"/>
            <a:chOff x="6268765" y="2496876"/>
            <a:chExt cx="563235" cy="169985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1813BBB-45F9-4545-A44C-AB5AAFCFF57C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AFC330-0A49-7843-90F0-1955543FA463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Content Placeholder 1">
            <a:extLst>
              <a:ext uri="{FF2B5EF4-FFF2-40B4-BE49-F238E27FC236}">
                <a16:creationId xmlns:a16="http://schemas.microsoft.com/office/drawing/2014/main" id="{F749212D-A689-B143-9931-DD5E944728A3}"/>
              </a:ext>
            </a:extLst>
          </p:cNvPr>
          <p:cNvSpPr txBox="1">
            <a:spLocks/>
          </p:cNvSpPr>
          <p:nvPr/>
        </p:nvSpPr>
        <p:spPr>
          <a:xfrm>
            <a:off x="767862" y="3915571"/>
            <a:ext cx="5084299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938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packet from highest priority queue that has buffered packets</a:t>
            </a:r>
          </a:p>
          <a:p>
            <a:pPr marL="804863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 within priority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5BFDA1-472B-D44C-AF4F-687F704E3348}"/>
              </a:ext>
            </a:extLst>
          </p:cNvPr>
          <p:cNvGrpSpPr/>
          <p:nvPr/>
        </p:nvGrpSpPr>
        <p:grpSpPr>
          <a:xfrm>
            <a:off x="7671174" y="3917372"/>
            <a:ext cx="298450" cy="651303"/>
            <a:chOff x="7398516" y="3578212"/>
            <a:chExt cx="298450" cy="651303"/>
          </a:xfrm>
        </p:grpSpPr>
        <p:sp>
          <p:nvSpPr>
            <p:cNvPr id="246" name="Oval 99">
              <a:extLst>
                <a:ext uri="{FF2B5EF4-FFF2-40B4-BE49-F238E27FC236}">
                  <a16:creationId xmlns:a16="http://schemas.microsoft.com/office/drawing/2014/main" id="{0A08FE43-AF40-AA44-97C2-598083D1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7" name="TextBox 100">
              <a:extLst>
                <a:ext uri="{FF2B5EF4-FFF2-40B4-BE49-F238E27FC236}">
                  <a16:creationId xmlns:a16="http://schemas.microsoft.com/office/drawing/2014/main" id="{FC5974ED-B537-5F40-8FAE-38F177C67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5FAFA-386D-5447-BC0E-EB7887B8FEF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BB26098-DF2F-704A-9CE3-477B4A4088E8}"/>
              </a:ext>
            </a:extLst>
          </p:cNvPr>
          <p:cNvGrpSpPr/>
          <p:nvPr/>
        </p:nvGrpSpPr>
        <p:grpSpPr>
          <a:xfrm>
            <a:off x="7966553" y="3920142"/>
            <a:ext cx="298450" cy="651303"/>
            <a:chOff x="7398516" y="3578212"/>
            <a:chExt cx="298450" cy="651303"/>
          </a:xfrm>
        </p:grpSpPr>
        <p:sp>
          <p:nvSpPr>
            <p:cNvPr id="143" name="Oval 99">
              <a:extLst>
                <a:ext uri="{FF2B5EF4-FFF2-40B4-BE49-F238E27FC236}">
                  <a16:creationId xmlns:a16="http://schemas.microsoft.com/office/drawing/2014/main" id="{1FE7763F-DEFC-0445-A67D-64E5AE18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4A02E4C3-DE29-4645-A913-F3187EB5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B4D562C-391A-154A-B9C0-DCBC67DEF7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4C0CEA-EE95-7C45-9F9E-3251EBAE6CAD}"/>
              </a:ext>
            </a:extLst>
          </p:cNvPr>
          <p:cNvGrpSpPr/>
          <p:nvPr/>
        </p:nvGrpSpPr>
        <p:grpSpPr>
          <a:xfrm>
            <a:off x="8574489" y="3916263"/>
            <a:ext cx="298450" cy="651303"/>
            <a:chOff x="7398516" y="3578212"/>
            <a:chExt cx="298450" cy="651303"/>
          </a:xfrm>
        </p:grpSpPr>
        <p:sp>
          <p:nvSpPr>
            <p:cNvPr id="147" name="Oval 99">
              <a:extLst>
                <a:ext uri="{FF2B5EF4-FFF2-40B4-BE49-F238E27FC236}">
                  <a16:creationId xmlns:a16="http://schemas.microsoft.com/office/drawing/2014/main" id="{AAFD89C4-864D-F34B-A82D-1BB28524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Box 100">
              <a:extLst>
                <a:ext uri="{FF2B5EF4-FFF2-40B4-BE49-F238E27FC236}">
                  <a16:creationId xmlns:a16="http://schemas.microsoft.com/office/drawing/2014/main" id="{131EAF45-AA88-C248-A0B3-290327B7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0FAAC14-1425-6443-B0A5-5CBC5E66DC31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912A4-6BD9-FB48-8EF7-0DB862FE810A}"/>
              </a:ext>
            </a:extLst>
          </p:cNvPr>
          <p:cNvGrpSpPr/>
          <p:nvPr/>
        </p:nvGrpSpPr>
        <p:grpSpPr>
          <a:xfrm>
            <a:off x="7829819" y="3644517"/>
            <a:ext cx="298450" cy="927483"/>
            <a:chOff x="6725889" y="3647842"/>
            <a:chExt cx="298450" cy="927483"/>
          </a:xfrm>
        </p:grpSpPr>
        <p:sp>
          <p:nvSpPr>
            <p:cNvPr id="153" name="Oval 89">
              <a:extLst>
                <a:ext uri="{FF2B5EF4-FFF2-40B4-BE49-F238E27FC236}">
                  <a16:creationId xmlns:a16="http://schemas.microsoft.com/office/drawing/2014/main" id="{DB6F42F1-F3D1-9241-AFE5-67FBD8A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258" y="3722164"/>
              <a:ext cx="220266" cy="2002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Box 90">
              <a:extLst>
                <a:ext uri="{FF2B5EF4-FFF2-40B4-BE49-F238E27FC236}">
                  <a16:creationId xmlns:a16="http://schemas.microsoft.com/office/drawing/2014/main" id="{D3EE74DA-4F35-BD42-A402-E5709C99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889" y="3647842"/>
              <a:ext cx="298450" cy="33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ED8863-F045-6C4F-8410-611648593128}"/>
                </a:ext>
              </a:extLst>
            </p:cNvPr>
            <p:cNvCxnSpPr/>
            <p:nvPr/>
          </p:nvCxnSpPr>
          <p:spPr>
            <a:xfrm>
              <a:off x="6866312" y="3920282"/>
              <a:ext cx="0" cy="65504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D42AA4F-FBF9-CC40-8705-7E68F9D30BB8}"/>
              </a:ext>
            </a:extLst>
          </p:cNvPr>
          <p:cNvGrpSpPr/>
          <p:nvPr/>
        </p:nvGrpSpPr>
        <p:grpSpPr>
          <a:xfrm>
            <a:off x="9807544" y="3925685"/>
            <a:ext cx="298450" cy="647977"/>
            <a:chOff x="7405166" y="3581538"/>
            <a:chExt cx="298450" cy="647977"/>
          </a:xfrm>
        </p:grpSpPr>
        <p:sp>
          <p:nvSpPr>
            <p:cNvPr id="277" name="Oval 99">
              <a:extLst>
                <a:ext uri="{FF2B5EF4-FFF2-40B4-BE49-F238E27FC236}">
                  <a16:creationId xmlns:a16="http://schemas.microsoft.com/office/drawing/2014/main" id="{ED4C12D3-CD45-C940-B0F8-78FF199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Box 100">
              <a:extLst>
                <a:ext uri="{FF2B5EF4-FFF2-40B4-BE49-F238E27FC236}">
                  <a16:creationId xmlns:a16="http://schemas.microsoft.com/office/drawing/2014/main" id="{E3B96439-708C-5041-BAA5-E79EF5FA9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166" y="358153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F92783F0-8C2B-C34F-B314-E5566258AF39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83055A-5BE8-A942-8605-57EA41C15EAA}"/>
              </a:ext>
            </a:extLst>
          </p:cNvPr>
          <p:cNvGrpSpPr/>
          <p:nvPr/>
        </p:nvGrpSpPr>
        <p:grpSpPr>
          <a:xfrm>
            <a:off x="8029730" y="5366143"/>
            <a:ext cx="298450" cy="651728"/>
            <a:chOff x="7384663" y="5459245"/>
            <a:chExt cx="298450" cy="651728"/>
          </a:xfrm>
        </p:grpSpPr>
        <p:sp>
          <p:nvSpPr>
            <p:cNvPr id="281" name="Oval 99">
              <a:extLst>
                <a:ext uri="{FF2B5EF4-FFF2-40B4-BE49-F238E27FC236}">
                  <a16:creationId xmlns:a16="http://schemas.microsoft.com/office/drawing/2014/main" id="{9934B476-1895-D149-A552-448E1310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TextBox 100">
              <a:extLst>
                <a:ext uri="{FF2B5EF4-FFF2-40B4-BE49-F238E27FC236}">
                  <a16:creationId xmlns:a16="http://schemas.microsoft.com/office/drawing/2014/main" id="{0B65A5ED-22FF-694D-A8CF-CD58B790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66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80B4985-A2E7-9840-89DB-43CD1C32889B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8BFC867-D14D-3144-B81A-791B84130F74}"/>
              </a:ext>
            </a:extLst>
          </p:cNvPr>
          <p:cNvGrpSpPr/>
          <p:nvPr/>
        </p:nvGrpSpPr>
        <p:grpSpPr>
          <a:xfrm>
            <a:off x="8381636" y="5365589"/>
            <a:ext cx="298450" cy="651728"/>
            <a:chOff x="7391313" y="5459245"/>
            <a:chExt cx="298450" cy="651728"/>
          </a:xfrm>
        </p:grpSpPr>
        <p:sp>
          <p:nvSpPr>
            <p:cNvPr id="285" name="Oval 99">
              <a:extLst>
                <a:ext uri="{FF2B5EF4-FFF2-40B4-BE49-F238E27FC236}">
                  <a16:creationId xmlns:a16="http://schemas.microsoft.com/office/drawing/2014/main" id="{BCA5C7D8-492C-6D4C-A709-3454D0AA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Box 100">
              <a:extLst>
                <a:ext uri="{FF2B5EF4-FFF2-40B4-BE49-F238E27FC236}">
                  <a16:creationId xmlns:a16="http://schemas.microsoft.com/office/drawing/2014/main" id="{56C67F63-AD2F-904B-A5F0-CB276135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CED90D14-0E45-5341-B1F1-814D49A675B5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AD51B82-2C86-C848-B33C-7B11C8FA3B57}"/>
              </a:ext>
            </a:extLst>
          </p:cNvPr>
          <p:cNvGrpSpPr/>
          <p:nvPr/>
        </p:nvGrpSpPr>
        <p:grpSpPr>
          <a:xfrm>
            <a:off x="8736867" y="5365034"/>
            <a:ext cx="298450" cy="651727"/>
            <a:chOff x="7391313" y="5459245"/>
            <a:chExt cx="298450" cy="651727"/>
          </a:xfrm>
        </p:grpSpPr>
        <p:sp>
          <p:nvSpPr>
            <p:cNvPr id="289" name="Oval 99">
              <a:extLst>
                <a:ext uri="{FF2B5EF4-FFF2-40B4-BE49-F238E27FC236}">
                  <a16:creationId xmlns:a16="http://schemas.microsoft.com/office/drawing/2014/main" id="{8B751EE7-2235-4048-BC78-0782B52B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TextBox 100">
              <a:extLst>
                <a:ext uri="{FF2B5EF4-FFF2-40B4-BE49-F238E27FC236}">
                  <a16:creationId xmlns:a16="http://schemas.microsoft.com/office/drawing/2014/main" id="{B8507147-FC4D-1542-A3A7-90596BEF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F74942C4-4354-FE45-B718-B6E99CA1D39F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ED60DF8-B507-0E4E-8EFC-684EF5836E2E}"/>
              </a:ext>
            </a:extLst>
          </p:cNvPr>
          <p:cNvGrpSpPr/>
          <p:nvPr/>
        </p:nvGrpSpPr>
        <p:grpSpPr>
          <a:xfrm>
            <a:off x="9086001" y="5365035"/>
            <a:ext cx="298450" cy="651728"/>
            <a:chOff x="7391313" y="5459245"/>
            <a:chExt cx="298450" cy="651728"/>
          </a:xfrm>
        </p:grpSpPr>
        <p:sp>
          <p:nvSpPr>
            <p:cNvPr id="293" name="Oval 99">
              <a:extLst>
                <a:ext uri="{FF2B5EF4-FFF2-40B4-BE49-F238E27FC236}">
                  <a16:creationId xmlns:a16="http://schemas.microsoft.com/office/drawing/2014/main" id="{52D8440D-1B32-3B45-A2B4-B9EB99F2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TextBox 100">
              <a:extLst>
                <a:ext uri="{FF2B5EF4-FFF2-40B4-BE49-F238E27FC236}">
                  <a16:creationId xmlns:a16="http://schemas.microsoft.com/office/drawing/2014/main" id="{F6D396E6-A748-A548-A25E-DD22B2CA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114BECB2-1F39-4842-A148-3F058B5E87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49EEF46-5C0F-1641-93E3-C585EB817C3A}"/>
              </a:ext>
            </a:extLst>
          </p:cNvPr>
          <p:cNvGrpSpPr/>
          <p:nvPr/>
        </p:nvGrpSpPr>
        <p:grpSpPr>
          <a:xfrm>
            <a:off x="10159452" y="5361155"/>
            <a:ext cx="298450" cy="651727"/>
            <a:chOff x="7391313" y="5459245"/>
            <a:chExt cx="298450" cy="651727"/>
          </a:xfrm>
        </p:grpSpPr>
        <p:sp>
          <p:nvSpPr>
            <p:cNvPr id="297" name="Oval 99">
              <a:extLst>
                <a:ext uri="{FF2B5EF4-FFF2-40B4-BE49-F238E27FC236}">
                  <a16:creationId xmlns:a16="http://schemas.microsoft.com/office/drawing/2014/main" id="{3DCA5832-DE2D-764A-99B6-A0207347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TextBox 100">
              <a:extLst>
                <a:ext uri="{FF2B5EF4-FFF2-40B4-BE49-F238E27FC236}">
                  <a16:creationId xmlns:a16="http://schemas.microsoft.com/office/drawing/2014/main" id="{5B31099F-7256-BD4F-88BF-DDDC0291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99E53A8-3472-E546-8464-2381D0D10BDC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81B88F97-6EB2-44B9-1BA9-DC54D78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-171079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Chapter_1_v8.2</Template>
  <TotalTime>14761</TotalTime>
  <Words>2985</Words>
  <Application>Microsoft Office PowerPoint</Application>
  <PresentationFormat>Widescreen</PresentationFormat>
  <Paragraphs>751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Comic Sans MS</vt:lpstr>
      <vt:lpstr>Franklin Gothic Medium (Headings)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Network layer: “data plane” roadmap</vt:lpstr>
      <vt:lpstr>Input port queuing</vt:lpstr>
      <vt:lpstr>Output port queuing</vt:lpstr>
      <vt:lpstr>Output port queuing</vt:lpstr>
      <vt:lpstr>How much buffering?</vt:lpstr>
      <vt:lpstr>Buffer Management</vt:lpstr>
      <vt:lpstr>Packet Scheduling: FCFS</vt:lpstr>
      <vt:lpstr>Scheduling policies: priority</vt:lpstr>
      <vt:lpstr>Scheduling policies: round robin</vt:lpstr>
      <vt:lpstr>Scheduling policies: weighted fair queueing</vt:lpstr>
      <vt:lpstr>Sidebar: Network Neutrality</vt:lpstr>
      <vt:lpstr>Sidebar: Network Neutrality</vt:lpstr>
      <vt:lpstr>ISP: telecommunications or information service?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IP addresses: how to get one?</vt:lpstr>
      <vt:lpstr>Hierarchical addressing: route aggregation</vt:lpstr>
      <vt:lpstr>Hierarchical addressing: more specific routes</vt:lpstr>
      <vt:lpstr>Hierarchical addressing: more specific routes</vt:lpstr>
      <vt:lpstr>IP addressing: last words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526</cp:revision>
  <dcterms:created xsi:type="dcterms:W3CDTF">2020-01-18T07:24:59Z</dcterms:created>
  <dcterms:modified xsi:type="dcterms:W3CDTF">2023-11-07T17:27:55Z</dcterms:modified>
</cp:coreProperties>
</file>