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17"/>
  </p:notesMasterIdLst>
  <p:sldIdLst>
    <p:sldId id="960" r:id="rId2"/>
    <p:sldId id="1104" r:id="rId3"/>
    <p:sldId id="1099" r:id="rId4"/>
    <p:sldId id="1100" r:id="rId5"/>
    <p:sldId id="1102" r:id="rId6"/>
    <p:sldId id="1101" r:id="rId7"/>
    <p:sldId id="1103" r:id="rId8"/>
    <p:sldId id="1105" r:id="rId9"/>
    <p:sldId id="1107" r:id="rId10"/>
    <p:sldId id="1108" r:id="rId11"/>
    <p:sldId id="1109" r:id="rId12"/>
    <p:sldId id="1218" r:id="rId13"/>
    <p:sldId id="1216" r:id="rId14"/>
    <p:sldId id="1110" r:id="rId15"/>
    <p:sldId id="121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440" userDrawn="1">
          <p15:clr>
            <a:srgbClr val="A4A3A4"/>
          </p15:clr>
        </p15:guide>
        <p15:guide id="3" orient="horz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F90"/>
    <a:srgbClr val="0000A8"/>
    <a:srgbClr val="B5E7FF"/>
    <a:srgbClr val="A2C1FF"/>
    <a:srgbClr val="8FAADC"/>
    <a:srgbClr val="E40000"/>
    <a:srgbClr val="FFB3D3"/>
    <a:srgbClr val="0000A3"/>
    <a:srgbClr val="9CE0FA"/>
    <a:srgbClr val="3C6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62941"/>
  </p:normalViewPr>
  <p:slideViewPr>
    <p:cSldViewPr snapToGrid="0" snapToObjects="1">
      <p:cViewPr varScale="1">
        <p:scale>
          <a:sx n="84" d="100"/>
          <a:sy n="84" d="100"/>
        </p:scale>
        <p:origin x="1639" y="168"/>
      </p:cViewPr>
      <p:guideLst>
        <p:guide pos="1440"/>
        <p:guide orient="horz" pos="3528"/>
      </p:guideLst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 new  8</a:t>
            </a:r>
            <a:r>
              <a:rPr lang="en-US" baseline="30000" dirty="0"/>
              <a:t>th</a:t>
            </a:r>
            <a:r>
              <a:rPr lang="en-US" dirty="0"/>
              <a:t> edition material on middleboxes (and Internet arch), Net neutrality, buffering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0758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765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8305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30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4688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520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94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1933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5500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7027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090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7037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737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03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38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3D3A22-6D0B-1CBF-F112-C72FACAF8721}"/>
              </a:ext>
            </a:extLst>
          </p:cNvPr>
          <p:cNvSpPr/>
          <p:nvPr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FC92F8-486F-9B5B-139B-90917F717495}"/>
              </a:ext>
            </a:extLst>
          </p:cNvPr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B4F1A4EF-6383-7AF1-0438-04BE6EFA3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7554896-E2C5-805F-374C-4C885CEFD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40136"/>
            <a:ext cx="2743200" cy="317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5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2B206A-64F7-BA63-02D7-0C7F960C53BD}"/>
              </a:ext>
            </a:extLst>
          </p:cNvPr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B75CE6B3-BD59-9DDA-6B2C-6295AB8AD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A6DF22-9D5E-5E83-8414-D9A6AAB31A02}"/>
              </a:ext>
            </a:extLst>
          </p:cNvPr>
          <p:cNvSpPr/>
          <p:nvPr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36FE915-C5F0-EBBF-A56F-87E685457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40136"/>
            <a:ext cx="2743200" cy="317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9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E1CE49-1CA1-03AD-3C92-EBBF732D4CA6}"/>
              </a:ext>
            </a:extLst>
          </p:cNvPr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12DCBA0F-AF20-FA27-55BD-D4B670BE5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26C0C2-F9BE-1BFE-342B-074D96CFE9C1}"/>
              </a:ext>
            </a:extLst>
          </p:cNvPr>
          <p:cNvSpPr/>
          <p:nvPr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21A892-FF22-DFFD-2BD5-992C072B0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40136"/>
            <a:ext cx="2743200" cy="317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43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9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5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and yellow wavy background&#10;&#10;Description automatically generated">
            <a:extLst>
              <a:ext uri="{FF2B5EF4-FFF2-40B4-BE49-F238E27FC236}">
                <a16:creationId xmlns:a16="http://schemas.microsoft.com/office/drawing/2014/main" id="{418EB733-487C-8859-DC27-7D35EFEA0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0689E792-BE15-45D0-E476-7C5B509FB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992" y="2627757"/>
            <a:ext cx="773147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chemeClr val="bg1"/>
                </a:solidFill>
                <a:latin typeface="+mj-lt"/>
              </a:rPr>
              <a:t>Network Layer: Data Plane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AAF3DD00-4331-9CF0-AFEF-D3DDD484959B}"/>
              </a:ext>
            </a:extLst>
          </p:cNvPr>
          <p:cNvSpPr txBox="1"/>
          <p:nvPr/>
        </p:nvSpPr>
        <p:spPr>
          <a:xfrm>
            <a:off x="2514992" y="1275785"/>
            <a:ext cx="8544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Franklin Gothic Medium (Headings)"/>
              </a:rPr>
              <a:t>CSC/CPE 138 - Computer Network Fundamentals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8BBD0-8316-EE7C-1EF5-FE046972D46B}"/>
              </a:ext>
            </a:extLst>
          </p:cNvPr>
          <p:cNvSpPr txBox="1"/>
          <p:nvPr/>
        </p:nvSpPr>
        <p:spPr>
          <a:xfrm>
            <a:off x="2514992" y="3979729"/>
            <a:ext cx="8544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presentation was adapted from the textbook: </a:t>
            </a:r>
            <a:r>
              <a:rPr lang="en-US" altLang="en-US" sz="1600" i="1" dirty="0">
                <a:solidFill>
                  <a:schemeClr val="bg1"/>
                </a:solidFill>
              </a:rPr>
              <a:t>Computer Networking: A Top-Down Approach  </a:t>
            </a:r>
            <a:r>
              <a:rPr lang="en-US" altLang="en-US" sz="1600" dirty="0">
                <a:solidFill>
                  <a:schemeClr val="bg1"/>
                </a:solidFill>
              </a:rPr>
              <a:t>8</a:t>
            </a:r>
            <a:r>
              <a:rPr lang="en-US" altLang="en-US" sz="1600" baseline="30000" dirty="0">
                <a:solidFill>
                  <a:schemeClr val="bg1"/>
                </a:solidFill>
              </a:rPr>
              <a:t>th</a:t>
            </a:r>
            <a:r>
              <a:rPr lang="en-US" altLang="en-US" sz="1600" dirty="0">
                <a:solidFill>
                  <a:schemeClr val="bg1"/>
                </a:solidFill>
              </a:rPr>
              <a:t> edition Jim Kurose, Keith Ross, Pearson, 2020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719438-0C98-CC4E-B2A6-DFB0F8C5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60" y="822805"/>
            <a:ext cx="10515600" cy="1193105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not all routers can be upgraded simultaneously</a:t>
            </a:r>
          </a:p>
          <a:p>
            <a:pPr lvl="1">
              <a:lnSpc>
                <a:spcPct val="75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no “</a:t>
            </a:r>
            <a:r>
              <a:rPr lang="en-US" altLang="ja-JP" sz="2800" dirty="0">
                <a:ea typeface="ＭＳ Ｐゴシック" panose="020B0600070205080204" pitchFamily="34" charset="-128"/>
              </a:rPr>
              <a:t>flag days”</a:t>
            </a:r>
          </a:p>
          <a:p>
            <a:pPr lvl="1">
              <a:lnSpc>
                <a:spcPct val="75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how will network operate with mixed IPv4 and IPv6 routers? </a:t>
            </a:r>
          </a:p>
        </p:txBody>
      </p:sp>
      <p:sp>
        <p:nvSpPr>
          <p:cNvPr id="94" name="Slide Number Placeholder 3">
            <a:extLst>
              <a:ext uri="{FF2B5EF4-FFF2-40B4-BE49-F238E27FC236}">
                <a16:creationId xmlns:a16="http://schemas.microsoft.com/office/drawing/2014/main" id="{945B7C4C-9296-874F-B9F9-50A07C0FD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DCBD89-E19C-084D-BCB3-FA5D2DD220BC}"/>
              </a:ext>
            </a:extLst>
          </p:cNvPr>
          <p:cNvGrpSpPr/>
          <p:nvPr/>
        </p:nvGrpSpPr>
        <p:grpSpPr>
          <a:xfrm>
            <a:off x="2588799" y="4315653"/>
            <a:ext cx="6629400" cy="2227263"/>
            <a:chOff x="2588799" y="4315653"/>
            <a:chExt cx="6629400" cy="2227263"/>
          </a:xfrm>
        </p:grpSpPr>
        <p:grpSp>
          <p:nvGrpSpPr>
            <p:cNvPr id="44" name="Group 47">
              <a:extLst>
                <a:ext uri="{FF2B5EF4-FFF2-40B4-BE49-F238E27FC236}">
                  <a16:creationId xmlns:a16="http://schemas.microsoft.com/office/drawing/2014/main" id="{85CE4E48-327A-8A4D-A954-DE107FCAEB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7311" y="5349116"/>
              <a:ext cx="4854575" cy="473075"/>
              <a:chOff x="1163" y="3504"/>
              <a:chExt cx="3058" cy="298"/>
            </a:xfrm>
          </p:grpSpPr>
          <p:sp>
            <p:nvSpPr>
              <p:cNvPr id="45" name="Rectangle 26">
                <a:extLst>
                  <a:ext uri="{FF2B5EF4-FFF2-40B4-BE49-F238E27FC236}">
                    <a16:creationId xmlns:a16="http://schemas.microsoft.com/office/drawing/2014/main" id="{0B8F7B45-E1EB-F74C-93D5-404449143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3" y="3505"/>
                <a:ext cx="3058" cy="295"/>
              </a:xfrm>
              <a:prstGeom prst="rect">
                <a:avLst/>
              </a:prstGeom>
              <a:gradFill rotWithShape="1">
                <a:gsLst>
                  <a:gs pos="0">
                    <a:srgbClr val="CC0000">
                      <a:alpha val="40999"/>
                    </a:srgbClr>
                  </a:gs>
                  <a:gs pos="100000">
                    <a:srgbClr val="CC0000">
                      <a:alpha val="37999"/>
                    </a:srgbClr>
                  </a:gs>
                </a:gsLst>
                <a:lin ang="5400000" scaled="1"/>
              </a:gradFill>
              <a:ln w="9525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" name="Line 27">
                <a:extLst>
                  <a:ext uri="{FF2B5EF4-FFF2-40B4-BE49-F238E27FC236}">
                    <a16:creationId xmlns:a16="http://schemas.microsoft.com/office/drawing/2014/main" id="{5BB83C09-29F8-E14A-8594-6289590FD1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2" y="3504"/>
                <a:ext cx="0" cy="295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Line 28">
                <a:extLst>
                  <a:ext uri="{FF2B5EF4-FFF2-40B4-BE49-F238E27FC236}">
                    <a16:creationId xmlns:a16="http://schemas.microsoft.com/office/drawing/2014/main" id="{45A07E19-C579-6C4A-B872-F2972F1038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1" y="3507"/>
                <a:ext cx="0" cy="295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Line 29">
                <a:extLst>
                  <a:ext uri="{FF2B5EF4-FFF2-40B4-BE49-F238E27FC236}">
                    <a16:creationId xmlns:a16="http://schemas.microsoft.com/office/drawing/2014/main" id="{26CE7756-DC4E-8F4C-B1A2-C3AAC5F9E1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2" y="3504"/>
                <a:ext cx="0" cy="295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Line 31">
                <a:extLst>
                  <a:ext uri="{FF2B5EF4-FFF2-40B4-BE49-F238E27FC236}">
                    <a16:creationId xmlns:a16="http://schemas.microsoft.com/office/drawing/2014/main" id="{E7FFE15F-A560-7B48-9D5C-0D4C42F118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7" y="3504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Line 32">
                <a:extLst>
                  <a:ext uri="{FF2B5EF4-FFF2-40B4-BE49-F238E27FC236}">
                    <a16:creationId xmlns:a16="http://schemas.microsoft.com/office/drawing/2014/main" id="{DCA21855-02AD-4C46-B913-B70528AA95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7" y="3742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Line 33">
                <a:extLst>
                  <a:ext uri="{FF2B5EF4-FFF2-40B4-BE49-F238E27FC236}">
                    <a16:creationId xmlns:a16="http://schemas.microsoft.com/office/drawing/2014/main" id="{9214E5A2-AFB0-BD42-B022-36FDD4FC8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3" y="3504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Line 34">
                <a:extLst>
                  <a:ext uri="{FF2B5EF4-FFF2-40B4-BE49-F238E27FC236}">
                    <a16:creationId xmlns:a16="http://schemas.microsoft.com/office/drawing/2014/main" id="{06D605D3-808D-7B4E-BBDE-CF4C297F50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3" y="3742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Line 35">
                <a:extLst>
                  <a:ext uri="{FF2B5EF4-FFF2-40B4-BE49-F238E27FC236}">
                    <a16:creationId xmlns:a16="http://schemas.microsoft.com/office/drawing/2014/main" id="{2EAA871A-A6B1-2F44-9A79-2326FD66CA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9" y="3504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Line 36">
                <a:extLst>
                  <a:ext uri="{FF2B5EF4-FFF2-40B4-BE49-F238E27FC236}">
                    <a16:creationId xmlns:a16="http://schemas.microsoft.com/office/drawing/2014/main" id="{4AB1D42E-1D5F-FE45-A523-C7543989DE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9" y="3742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Line 37">
                <a:extLst>
                  <a:ext uri="{FF2B5EF4-FFF2-40B4-BE49-F238E27FC236}">
                    <a16:creationId xmlns:a16="http://schemas.microsoft.com/office/drawing/2014/main" id="{90B32EFE-1E28-D647-8125-D4EB79D810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5" y="3504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Line 38">
                <a:extLst>
                  <a:ext uri="{FF2B5EF4-FFF2-40B4-BE49-F238E27FC236}">
                    <a16:creationId xmlns:a16="http://schemas.microsoft.com/office/drawing/2014/main" id="{9AF24D69-1E89-014E-983B-84CE811B3B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5" y="3742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Line 39">
                <a:extLst>
                  <a:ext uri="{FF2B5EF4-FFF2-40B4-BE49-F238E27FC236}">
                    <a16:creationId xmlns:a16="http://schemas.microsoft.com/office/drawing/2014/main" id="{E5582665-5410-4F4B-BB26-C2BE5777C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7" y="3506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Line 40">
                <a:extLst>
                  <a:ext uri="{FF2B5EF4-FFF2-40B4-BE49-F238E27FC236}">
                    <a16:creationId xmlns:a16="http://schemas.microsoft.com/office/drawing/2014/main" id="{517D11AD-7383-864C-AED0-B4B1CA23D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7" y="3744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Line 41">
                <a:extLst>
                  <a:ext uri="{FF2B5EF4-FFF2-40B4-BE49-F238E27FC236}">
                    <a16:creationId xmlns:a16="http://schemas.microsoft.com/office/drawing/2014/main" id="{740AB5BD-C969-9E46-818D-C58B8E935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3" y="3508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Line 42">
                <a:extLst>
                  <a:ext uri="{FF2B5EF4-FFF2-40B4-BE49-F238E27FC236}">
                    <a16:creationId xmlns:a16="http://schemas.microsoft.com/office/drawing/2014/main" id="{484D648A-3257-2B45-8669-ED9980CF3F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3" y="3746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1" name="Text Box 48">
              <a:extLst>
                <a:ext uri="{FF2B5EF4-FFF2-40B4-BE49-F238E27FC236}">
                  <a16:creationId xmlns:a16="http://schemas.microsoft.com/office/drawing/2014/main" id="{3025677D-1A39-4D4E-952D-47FA93E9C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2486" y="4547428"/>
              <a:ext cx="20066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 source, dest addr </a:t>
              </a:r>
            </a:p>
          </p:txBody>
        </p:sp>
        <p:sp>
          <p:nvSpPr>
            <p:cNvPr id="62" name="Text Box 50">
              <a:extLst>
                <a:ext uri="{FF2B5EF4-FFF2-40B4-BE49-F238E27FC236}">
                  <a16:creationId xmlns:a16="http://schemas.microsoft.com/office/drawing/2014/main" id="{3F15789A-CD81-DA43-90BD-430C29BF1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8799" y="4315653"/>
              <a:ext cx="16525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 header fields </a:t>
              </a:r>
            </a:p>
          </p:txBody>
        </p:sp>
        <p:sp>
          <p:nvSpPr>
            <p:cNvPr id="63" name="Line 55">
              <a:extLst>
                <a:ext uri="{FF2B5EF4-FFF2-40B4-BE49-F238E27FC236}">
                  <a16:creationId xmlns:a16="http://schemas.microsoft.com/office/drawing/2014/main" id="{2B0FC6EA-6836-1247-B55A-1F3BC4B8C3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1374" y="4806191"/>
              <a:ext cx="0" cy="73818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Line 56">
              <a:extLst>
                <a:ext uri="{FF2B5EF4-FFF2-40B4-BE49-F238E27FC236}">
                  <a16:creationId xmlns:a16="http://schemas.microsoft.com/office/drawing/2014/main" id="{575738DA-3D85-0C40-B1CC-102540708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6136" y="4801428"/>
              <a:ext cx="381000" cy="73818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Line 57">
              <a:extLst>
                <a:ext uri="{FF2B5EF4-FFF2-40B4-BE49-F238E27FC236}">
                  <a16:creationId xmlns:a16="http://schemas.microsoft.com/office/drawing/2014/main" id="{25FB55E6-487A-584F-801B-6DCFD2871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6061" y="4558541"/>
              <a:ext cx="0" cy="97631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Text Box 23">
              <a:extLst>
                <a:ext uri="{FF2B5EF4-FFF2-40B4-BE49-F238E27FC236}">
                  <a16:creationId xmlns:a16="http://schemas.microsoft.com/office/drawing/2014/main" id="{F83CF542-0D7B-B642-9D47-1F5780EFF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9411" y="6176203"/>
              <a:ext cx="1670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 datagram</a:t>
              </a:r>
            </a:p>
          </p:txBody>
        </p:sp>
        <p:sp>
          <p:nvSpPr>
            <p:cNvPr id="67" name="Line 24">
              <a:extLst>
                <a:ext uri="{FF2B5EF4-FFF2-40B4-BE49-F238E27FC236}">
                  <a16:creationId xmlns:a16="http://schemas.microsoft.com/office/drawing/2014/main" id="{FC5D76F7-DA23-B744-AEE7-007E35031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0249" y="6365116"/>
              <a:ext cx="1695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Line 25">
              <a:extLst>
                <a:ext uri="{FF2B5EF4-FFF2-40B4-BE49-F238E27FC236}">
                  <a16:creationId xmlns:a16="http://schemas.microsoft.com/office/drawing/2014/main" id="{37CA3CBB-F876-E848-B825-EA004F538D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0961" y="6365116"/>
              <a:ext cx="1606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Text Box 64">
              <a:extLst>
                <a:ext uri="{FF2B5EF4-FFF2-40B4-BE49-F238E27FC236}">
                  <a16:creationId xmlns:a16="http://schemas.microsoft.com/office/drawing/2014/main" id="{3D823FF2-049B-2745-A899-C1EADB194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0136" y="5826953"/>
              <a:ext cx="1670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 datagram</a:t>
              </a:r>
            </a:p>
          </p:txBody>
        </p:sp>
        <p:sp>
          <p:nvSpPr>
            <p:cNvPr id="70" name="Line 65">
              <a:extLst>
                <a:ext uri="{FF2B5EF4-FFF2-40B4-BE49-F238E27FC236}">
                  <a16:creationId xmlns:a16="http://schemas.microsoft.com/office/drawing/2014/main" id="{647F016D-72CE-0A42-A123-FC8779F68E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6849" y="5996816"/>
              <a:ext cx="857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Line 66">
              <a:extLst>
                <a:ext uri="{FF2B5EF4-FFF2-40B4-BE49-F238E27FC236}">
                  <a16:creationId xmlns:a16="http://schemas.microsoft.com/office/drawing/2014/main" id="{D1F92FDA-6A3B-4F4D-9882-D486C8F81A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8124" y="5996816"/>
              <a:ext cx="925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69">
              <a:extLst>
                <a:ext uri="{FF2B5EF4-FFF2-40B4-BE49-F238E27FC236}">
                  <a16:creationId xmlns:a16="http://schemas.microsoft.com/office/drawing/2014/main" id="{3CA4B0A3-1924-9F4B-8C00-0B7305199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6374" y="5384041"/>
              <a:ext cx="3422650" cy="40163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3" name="Group 70">
              <a:extLst>
                <a:ext uri="{FF2B5EF4-FFF2-40B4-BE49-F238E27FC236}">
                  <a16:creationId xmlns:a16="http://schemas.microsoft.com/office/drawing/2014/main" id="{F5129026-19D5-D04F-AA22-0EA328FF66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38411" y="4414078"/>
              <a:ext cx="3379788" cy="1109663"/>
              <a:chOff x="2868" y="2782"/>
              <a:chExt cx="2129" cy="699"/>
            </a:xfrm>
          </p:grpSpPr>
          <p:sp>
            <p:nvSpPr>
              <p:cNvPr id="74" name="Text Box 51">
                <a:extLst>
                  <a:ext uri="{FF2B5EF4-FFF2-40B4-BE49-F238E27FC236}">
                    <a16:creationId xmlns:a16="http://schemas.microsoft.com/office/drawing/2014/main" id="{0B64CEDF-9FF3-9140-9742-3908E5BF0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04" y="2782"/>
                <a:ext cx="79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IPv4 payload </a:t>
                </a:r>
              </a:p>
            </p:txBody>
          </p:sp>
          <p:sp>
            <p:nvSpPr>
              <p:cNvPr id="75" name="Line 54">
                <a:extLst>
                  <a:ext uri="{FF2B5EF4-FFF2-40B4-BE49-F238E27FC236}">
                    <a16:creationId xmlns:a16="http://schemas.microsoft.com/office/drawing/2014/main" id="{A0D83449-189A-C940-A264-4540DB3CDD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68" y="2979"/>
                <a:ext cx="1532" cy="502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6" name="Group 71">
            <a:extLst>
              <a:ext uri="{FF2B5EF4-FFF2-40B4-BE49-F238E27FC236}">
                <a16:creationId xmlns:a16="http://schemas.microsoft.com/office/drawing/2014/main" id="{11FE3D05-AB54-8048-97B8-F988E3FA27D7}"/>
              </a:ext>
            </a:extLst>
          </p:cNvPr>
          <p:cNvGrpSpPr>
            <a:grpSpLocks/>
          </p:cNvGrpSpPr>
          <p:nvPr/>
        </p:nvGrpSpPr>
        <p:grpSpPr bwMode="auto">
          <a:xfrm>
            <a:off x="4792249" y="4318828"/>
            <a:ext cx="3402012" cy="1476375"/>
            <a:chOff x="2280" y="1247"/>
            <a:chExt cx="2143" cy="930"/>
          </a:xfrm>
        </p:grpSpPr>
        <p:sp>
          <p:nvSpPr>
            <p:cNvPr id="77" name="Rectangle 5">
              <a:extLst>
                <a:ext uri="{FF2B5EF4-FFF2-40B4-BE49-F238E27FC236}">
                  <a16:creationId xmlns:a16="http://schemas.microsoft.com/office/drawing/2014/main" id="{7836EF7C-2C36-D04E-9464-59A64A8CE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1918"/>
              <a:ext cx="2143" cy="25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Line 8">
              <a:extLst>
                <a:ext uri="{FF2B5EF4-FFF2-40B4-BE49-F238E27FC236}">
                  <a16:creationId xmlns:a16="http://schemas.microsoft.com/office/drawing/2014/main" id="{22F7E034-02DD-0244-A9BA-0A7469D63E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3" y="1918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Line 9">
              <a:extLst>
                <a:ext uri="{FF2B5EF4-FFF2-40B4-BE49-F238E27FC236}">
                  <a16:creationId xmlns:a16="http://schemas.microsoft.com/office/drawing/2014/main" id="{43D3B1B8-8C3B-8940-B5FC-CC0850459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7" y="1917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Line 10">
              <a:extLst>
                <a:ext uri="{FF2B5EF4-FFF2-40B4-BE49-F238E27FC236}">
                  <a16:creationId xmlns:a16="http://schemas.microsoft.com/office/drawing/2014/main" id="{D4EEA358-A0E2-2E4C-B3F1-4AB85620D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1918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Line 11">
              <a:extLst>
                <a:ext uri="{FF2B5EF4-FFF2-40B4-BE49-F238E27FC236}">
                  <a16:creationId xmlns:a16="http://schemas.microsoft.com/office/drawing/2014/main" id="{044BD051-8D50-4149-AA8D-83655F9F09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7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Line 12">
              <a:extLst>
                <a:ext uri="{FF2B5EF4-FFF2-40B4-BE49-F238E27FC236}">
                  <a16:creationId xmlns:a16="http://schemas.microsoft.com/office/drawing/2014/main" id="{16F7C54D-7A80-2C4A-80DA-304D757F0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1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Line 13">
              <a:extLst>
                <a:ext uri="{FF2B5EF4-FFF2-40B4-BE49-F238E27FC236}">
                  <a16:creationId xmlns:a16="http://schemas.microsoft.com/office/drawing/2014/main" id="{BCAFC5F9-EFA9-0C42-B353-8A1070775B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3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Line 14">
              <a:extLst>
                <a:ext uri="{FF2B5EF4-FFF2-40B4-BE49-F238E27FC236}">
                  <a16:creationId xmlns:a16="http://schemas.microsoft.com/office/drawing/2014/main" id="{7A455CBF-E8BD-0F48-B73C-FE33944CE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9" y="1923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Line 15">
              <a:extLst>
                <a:ext uri="{FF2B5EF4-FFF2-40B4-BE49-F238E27FC236}">
                  <a16:creationId xmlns:a16="http://schemas.microsoft.com/office/drawing/2014/main" id="{850745A4-4FB6-764F-9779-3BFEABB0B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5" y="1923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Text Box 16">
              <a:extLst>
                <a:ext uri="{FF2B5EF4-FFF2-40B4-BE49-F238E27FC236}">
                  <a16:creationId xmlns:a16="http://schemas.microsoft.com/office/drawing/2014/main" id="{C92465C7-640E-8E40-AABE-A68237BB5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2" y="1557"/>
              <a:ext cx="10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UDP/TCP payload</a:t>
              </a:r>
            </a:p>
          </p:txBody>
        </p:sp>
        <p:sp>
          <p:nvSpPr>
            <p:cNvPr id="87" name="Text Box 17">
              <a:extLst>
                <a:ext uri="{FF2B5EF4-FFF2-40B4-BE49-F238E27FC236}">
                  <a16:creationId xmlns:a16="http://schemas.microsoft.com/office/drawing/2014/main" id="{0FFE545A-E60B-2A44-B522-258BF945C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" y="1396"/>
              <a:ext cx="120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 source dest addr</a:t>
              </a:r>
            </a:p>
          </p:txBody>
        </p:sp>
        <p:sp>
          <p:nvSpPr>
            <p:cNvPr id="88" name="Text Box 18">
              <a:extLst>
                <a:ext uri="{FF2B5EF4-FFF2-40B4-BE49-F238E27FC236}">
                  <a16:creationId xmlns:a16="http://schemas.microsoft.com/office/drawing/2014/main" id="{5BD7D9E7-6402-9D47-BA33-3A9B8E5B1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" y="1247"/>
              <a:ext cx="101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 header fields</a:t>
              </a:r>
            </a:p>
          </p:txBody>
        </p:sp>
        <p:sp>
          <p:nvSpPr>
            <p:cNvPr id="89" name="Line 19">
              <a:extLst>
                <a:ext uri="{FF2B5EF4-FFF2-40B4-BE49-F238E27FC236}">
                  <a16:creationId xmlns:a16="http://schemas.microsoft.com/office/drawing/2014/main" id="{966AB423-8D07-2E42-BE6D-24621D3AA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" y="1543"/>
              <a:ext cx="3" cy="44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0">
              <a:extLst>
                <a:ext uri="{FF2B5EF4-FFF2-40B4-BE49-F238E27FC236}">
                  <a16:creationId xmlns:a16="http://schemas.microsoft.com/office/drawing/2014/main" id="{E2986984-445C-9D40-98A5-B2B136507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4" y="1546"/>
              <a:ext cx="174" cy="44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58">
              <a:extLst>
                <a:ext uri="{FF2B5EF4-FFF2-40B4-BE49-F238E27FC236}">
                  <a16:creationId xmlns:a16="http://schemas.microsoft.com/office/drawing/2014/main" id="{FCCF7949-C7D9-4B4B-8F2F-D4A3EAD4D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6" y="1399"/>
              <a:ext cx="0" cy="549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59">
              <a:extLst>
                <a:ext uri="{FF2B5EF4-FFF2-40B4-BE49-F238E27FC236}">
                  <a16:creationId xmlns:a16="http://schemas.microsoft.com/office/drawing/2014/main" id="{2EE4142D-9D18-8544-8787-6701552DE8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720"/>
              <a:ext cx="0" cy="25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3" name="Content Placeholder 1">
            <a:extLst>
              <a:ext uri="{FF2B5EF4-FFF2-40B4-BE49-F238E27FC236}">
                <a16:creationId xmlns:a16="http://schemas.microsoft.com/office/drawing/2014/main" id="{540A4A87-3C0C-F547-82DE-27743B195213}"/>
              </a:ext>
            </a:extLst>
          </p:cNvPr>
          <p:cNvSpPr txBox="1">
            <a:spLocks/>
          </p:cNvSpPr>
          <p:nvPr/>
        </p:nvSpPr>
        <p:spPr>
          <a:xfrm>
            <a:off x="837786" y="2061885"/>
            <a:ext cx="10515600" cy="1396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tunneling: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IPv6 datagram carried as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payload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in IPv4 datagram among IPv4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routers (“packet within a packet”)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tunneling used extensively in other contexts (4G/5G)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32ED8994-7F36-B8F0-3C54-248409A32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08" y="-166503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Transition from IPv4 to IPv6</a:t>
            </a:r>
          </a:p>
        </p:txBody>
      </p:sp>
    </p:spTree>
    <p:extLst>
      <p:ext uri="{BB962C8B-B14F-4D97-AF65-F5344CB8AC3E}">
        <p14:creationId xmlns:p14="http://schemas.microsoft.com/office/powerpoint/2010/main" val="18667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lide Number Placeholder 3">
            <a:extLst>
              <a:ext uri="{FF2B5EF4-FFF2-40B4-BE49-F238E27FC236}">
                <a16:creationId xmlns:a16="http://schemas.microsoft.com/office/drawing/2014/main" id="{2F913256-ADEF-544C-8B13-58406F24A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68" name="Text Box 75">
            <a:extLst>
              <a:ext uri="{FF2B5EF4-FFF2-40B4-BE49-F238E27FC236}">
                <a16:creationId xmlns:a16="http://schemas.microsoft.com/office/drawing/2014/main" id="{9929FFB1-4B85-B14E-8A8D-EE3B2BBCB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274" y="1697883"/>
            <a:ext cx="275952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Ethernet connecting two IPv6 routers: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16739A-1258-BE4F-9C41-77F7DE9A3736}"/>
              </a:ext>
            </a:extLst>
          </p:cNvPr>
          <p:cNvGrpSpPr/>
          <p:nvPr/>
        </p:nvGrpSpPr>
        <p:grpSpPr>
          <a:xfrm>
            <a:off x="4274280" y="1626442"/>
            <a:ext cx="5834767" cy="995120"/>
            <a:chOff x="3663591" y="1108282"/>
            <a:chExt cx="5834767" cy="995120"/>
          </a:xfrm>
        </p:grpSpPr>
        <p:sp>
          <p:nvSpPr>
            <p:cNvPr id="167" name="Rectangle 67">
              <a:extLst>
                <a:ext uri="{FF2B5EF4-FFF2-40B4-BE49-F238E27FC236}">
                  <a16:creationId xmlns:a16="http://schemas.microsoft.com/office/drawing/2014/main" id="{09A35161-06D7-5F46-8581-CAD586A06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5352" y="1616420"/>
              <a:ext cx="2405062" cy="6667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9" name="Text Box 244">
              <a:extLst>
                <a:ext uri="{FF2B5EF4-FFF2-40B4-BE49-F238E27FC236}">
                  <a16:creationId xmlns:a16="http://schemas.microsoft.com/office/drawing/2014/main" id="{8F946424-1CCF-1D48-9329-4BE5B2E1B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0234" y="1110007"/>
              <a:ext cx="2471780" cy="510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Ethernet connects two IPv6 routers</a:t>
              </a: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F2AFC9CA-57A7-2A4B-B2A8-73EE2B3D1201}"/>
                </a:ext>
              </a:extLst>
            </p:cNvPr>
            <p:cNvGrpSpPr/>
            <p:nvPr/>
          </p:nvGrpSpPr>
          <p:grpSpPr>
            <a:xfrm>
              <a:off x="3663591" y="1108282"/>
              <a:ext cx="1764058" cy="965200"/>
              <a:chOff x="3670217" y="2254595"/>
              <a:chExt cx="1764058" cy="965200"/>
            </a:xfrm>
          </p:grpSpPr>
          <p:sp>
            <p:nvSpPr>
              <p:cNvPr id="270" name="Text Box 92">
                <a:extLst>
                  <a:ext uri="{FF2B5EF4-FFF2-40B4-BE49-F238E27FC236}">
                    <a16:creationId xmlns:a16="http://schemas.microsoft.com/office/drawing/2014/main" id="{2E0B16B3-F2F3-2C48-B2D9-7825734D0A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</a:t>
                </a:r>
              </a:p>
            </p:txBody>
          </p:sp>
          <p:sp>
            <p:nvSpPr>
              <p:cNvPr id="271" name="Text Box 108">
                <a:extLst>
                  <a:ext uri="{FF2B5EF4-FFF2-40B4-BE49-F238E27FC236}">
                    <a16:creationId xmlns:a16="http://schemas.microsoft.com/office/drawing/2014/main" id="{F159ED48-E177-7C41-B64B-06B2B08552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04340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B</a:t>
                </a:r>
              </a:p>
            </p:txBody>
          </p:sp>
          <p:sp>
            <p:nvSpPr>
              <p:cNvPr id="272" name="Line 141">
                <a:extLst>
                  <a:ext uri="{FF2B5EF4-FFF2-40B4-BE49-F238E27FC236}">
                    <a16:creationId xmlns:a16="http://schemas.microsoft.com/office/drawing/2014/main" id="{0635167B-2AF3-A14C-85E2-3598CB9CF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9515" y="2772120"/>
                <a:ext cx="3238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Text Box 143">
                <a:extLst>
                  <a:ext uri="{FF2B5EF4-FFF2-40B4-BE49-F238E27FC236}">
                    <a16:creationId xmlns:a16="http://schemas.microsoft.com/office/drawing/2014/main" id="{87A044D8-2093-0E46-9D20-BAE30730DC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7527" y="2881658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sp>
            <p:nvSpPr>
              <p:cNvPr id="274" name="Text Box 144">
                <a:extLst>
                  <a:ext uri="{FF2B5EF4-FFF2-40B4-BE49-F238E27FC236}">
                    <a16:creationId xmlns:a16="http://schemas.microsoft.com/office/drawing/2014/main" id="{F207BD95-5E7A-4D4E-BE7D-41925B6086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3690" y="2883245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4A073E69-860F-5249-AFC4-C4A38D391439}"/>
                  </a:ext>
                </a:extLst>
              </p:cNvPr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284" name="Freeform 283">
                  <a:extLst>
                    <a:ext uri="{FF2B5EF4-FFF2-40B4-BE49-F238E27FC236}">
                      <a16:creationId xmlns:a16="http://schemas.microsoft.com/office/drawing/2014/main" id="{F8A16A7C-85C7-A24F-BB87-4093501CBD3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8BC5BF39-F377-5146-97C0-6EF8F192831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286" name="Group 285">
                  <a:extLst>
                    <a:ext uri="{FF2B5EF4-FFF2-40B4-BE49-F238E27FC236}">
                      <a16:creationId xmlns:a16="http://schemas.microsoft.com/office/drawing/2014/main" id="{591C4487-83B3-D542-ADA7-A3219B9450D3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287" name="Freeform 286">
                    <a:extLst>
                      <a:ext uri="{FF2B5EF4-FFF2-40B4-BE49-F238E27FC236}">
                        <a16:creationId xmlns:a16="http://schemas.microsoft.com/office/drawing/2014/main" id="{587D49BB-7359-F14F-9FAA-DBE4B215BD5F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8" name="Freeform 287">
                    <a:extLst>
                      <a:ext uri="{FF2B5EF4-FFF2-40B4-BE49-F238E27FC236}">
                        <a16:creationId xmlns:a16="http://schemas.microsoft.com/office/drawing/2014/main" id="{A081F8B5-4855-AD41-8946-CFB9780B4B21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9" name="Freeform 288">
                    <a:extLst>
                      <a:ext uri="{FF2B5EF4-FFF2-40B4-BE49-F238E27FC236}">
                        <a16:creationId xmlns:a16="http://schemas.microsoft.com/office/drawing/2014/main" id="{12524264-0777-0C42-AF6A-3CBF1F755F5A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0" name="Freeform 289">
                    <a:extLst>
                      <a:ext uri="{FF2B5EF4-FFF2-40B4-BE49-F238E27FC236}">
                        <a16:creationId xmlns:a16="http://schemas.microsoft.com/office/drawing/2014/main" id="{FF4F4DB1-DF2D-BD4D-8E20-DCBADE21EC30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B5FF489C-4A51-4246-9098-943E871C0053}"/>
                  </a:ext>
                </a:extLst>
              </p:cNvPr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277" name="Freeform 276">
                  <a:extLst>
                    <a:ext uri="{FF2B5EF4-FFF2-40B4-BE49-F238E27FC236}">
                      <a16:creationId xmlns:a16="http://schemas.microsoft.com/office/drawing/2014/main" id="{DF781C98-CD40-6448-A759-51A33B9B7868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1ED403CB-BAEA-6B47-A295-E1B338E8108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279" name="Group 278">
                  <a:extLst>
                    <a:ext uri="{FF2B5EF4-FFF2-40B4-BE49-F238E27FC236}">
                      <a16:creationId xmlns:a16="http://schemas.microsoft.com/office/drawing/2014/main" id="{B654F614-FA15-3B4E-AF13-036BBC0D152E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280" name="Freeform 279">
                    <a:extLst>
                      <a:ext uri="{FF2B5EF4-FFF2-40B4-BE49-F238E27FC236}">
                        <a16:creationId xmlns:a16="http://schemas.microsoft.com/office/drawing/2014/main" id="{3010894A-4D62-8948-8AAC-9B942BF5F27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1" name="Freeform 280">
                    <a:extLst>
                      <a:ext uri="{FF2B5EF4-FFF2-40B4-BE49-F238E27FC236}">
                        <a16:creationId xmlns:a16="http://schemas.microsoft.com/office/drawing/2014/main" id="{27D3A458-EB4A-F945-B4E8-15003E8491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2" name="Freeform 281">
                    <a:extLst>
                      <a:ext uri="{FF2B5EF4-FFF2-40B4-BE49-F238E27FC236}">
                        <a16:creationId xmlns:a16="http://schemas.microsoft.com/office/drawing/2014/main" id="{CEF2E442-594C-4E44-B866-4A37719675A7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3" name="Freeform 282">
                    <a:extLst>
                      <a:ext uri="{FF2B5EF4-FFF2-40B4-BE49-F238E27FC236}">
                        <a16:creationId xmlns:a16="http://schemas.microsoft.com/office/drawing/2014/main" id="{4AEACB60-4D98-B143-9AD1-BDCACC684278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6CD9FE67-1834-004F-B7B8-EC2ACE51FC02}"/>
                </a:ext>
              </a:extLst>
            </p:cNvPr>
            <p:cNvGrpSpPr/>
            <p:nvPr/>
          </p:nvGrpSpPr>
          <p:grpSpPr>
            <a:xfrm>
              <a:off x="7734300" y="1138202"/>
              <a:ext cx="1764058" cy="965200"/>
              <a:chOff x="3670217" y="2254595"/>
              <a:chExt cx="1764058" cy="965200"/>
            </a:xfrm>
          </p:grpSpPr>
          <p:sp>
            <p:nvSpPr>
              <p:cNvPr id="292" name="Text Box 92">
                <a:extLst>
                  <a:ext uri="{FF2B5EF4-FFF2-40B4-BE49-F238E27FC236}">
                    <a16:creationId xmlns:a16="http://schemas.microsoft.com/office/drawing/2014/main" id="{4E1422BC-3A6A-6B44-A701-1A4C4A646A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</a:t>
                </a:r>
              </a:p>
            </p:txBody>
          </p:sp>
          <p:sp>
            <p:nvSpPr>
              <p:cNvPr id="293" name="Text Box 108">
                <a:extLst>
                  <a:ext uri="{FF2B5EF4-FFF2-40B4-BE49-F238E27FC236}">
                    <a16:creationId xmlns:a16="http://schemas.microsoft.com/office/drawing/2014/main" id="{6FC6F4F3-504B-0A4C-99EE-AAE5D6AF03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8228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</a:t>
                </a:r>
              </a:p>
            </p:txBody>
          </p:sp>
          <p:sp>
            <p:nvSpPr>
              <p:cNvPr id="294" name="Line 141">
                <a:extLst>
                  <a:ext uri="{FF2B5EF4-FFF2-40B4-BE49-F238E27FC236}">
                    <a16:creationId xmlns:a16="http://schemas.microsoft.com/office/drawing/2014/main" id="{90DCDADB-6394-A84B-BA95-D8E0F9F2E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9515" y="2772120"/>
                <a:ext cx="3238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Text Box 143">
                <a:extLst>
                  <a:ext uri="{FF2B5EF4-FFF2-40B4-BE49-F238E27FC236}">
                    <a16:creationId xmlns:a16="http://schemas.microsoft.com/office/drawing/2014/main" id="{18B62826-F267-0049-A412-8619C59105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7527" y="2881658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sp>
            <p:nvSpPr>
              <p:cNvPr id="296" name="Text Box 144">
                <a:extLst>
                  <a:ext uri="{FF2B5EF4-FFF2-40B4-BE49-F238E27FC236}">
                    <a16:creationId xmlns:a16="http://schemas.microsoft.com/office/drawing/2014/main" id="{DB366F83-3A13-0249-80B2-D1CABCF6E9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3690" y="2883245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811A1EE5-9CFA-BD4B-BC78-E2DEBF1097E9}"/>
                  </a:ext>
                </a:extLst>
              </p:cNvPr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306" name="Freeform 305">
                  <a:extLst>
                    <a:ext uri="{FF2B5EF4-FFF2-40B4-BE49-F238E27FC236}">
                      <a16:creationId xmlns:a16="http://schemas.microsoft.com/office/drawing/2014/main" id="{3A74AED1-F0EA-0349-BE24-8AC41946D59A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EBB7616C-F33E-2141-AF35-E0C68F6DA62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308" name="Group 307">
                  <a:extLst>
                    <a:ext uri="{FF2B5EF4-FFF2-40B4-BE49-F238E27FC236}">
                      <a16:creationId xmlns:a16="http://schemas.microsoft.com/office/drawing/2014/main" id="{885BD882-BC9B-DD4D-8DDC-9F2AB1102AB3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309" name="Freeform 308">
                    <a:extLst>
                      <a:ext uri="{FF2B5EF4-FFF2-40B4-BE49-F238E27FC236}">
                        <a16:creationId xmlns:a16="http://schemas.microsoft.com/office/drawing/2014/main" id="{B030882F-74FC-2847-B126-520EE172066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0" name="Freeform 309">
                    <a:extLst>
                      <a:ext uri="{FF2B5EF4-FFF2-40B4-BE49-F238E27FC236}">
                        <a16:creationId xmlns:a16="http://schemas.microsoft.com/office/drawing/2014/main" id="{0E0B8D53-1472-DA4D-AE29-51DFB53F576B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1" name="Freeform 310">
                    <a:extLst>
                      <a:ext uri="{FF2B5EF4-FFF2-40B4-BE49-F238E27FC236}">
                        <a16:creationId xmlns:a16="http://schemas.microsoft.com/office/drawing/2014/main" id="{058C9471-DEE6-AE4F-8503-FD801436B8E5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2" name="Freeform 311">
                    <a:extLst>
                      <a:ext uri="{FF2B5EF4-FFF2-40B4-BE49-F238E27FC236}">
                        <a16:creationId xmlns:a16="http://schemas.microsoft.com/office/drawing/2014/main" id="{4F6D32E6-1749-DB4A-918E-98CCCD972510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8" name="Group 297">
                <a:extLst>
                  <a:ext uri="{FF2B5EF4-FFF2-40B4-BE49-F238E27FC236}">
                    <a16:creationId xmlns:a16="http://schemas.microsoft.com/office/drawing/2014/main" id="{1DD98ED7-111E-954C-9872-D507EE1D2233}"/>
                  </a:ext>
                </a:extLst>
              </p:cNvPr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299" name="Freeform 298">
                  <a:extLst>
                    <a:ext uri="{FF2B5EF4-FFF2-40B4-BE49-F238E27FC236}">
                      <a16:creationId xmlns:a16="http://schemas.microsoft.com/office/drawing/2014/main" id="{CE90818F-F7C9-8A4F-8C28-757575ABCAB7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CEC89AC2-BDFD-AC4F-A951-DA4DB899214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301" name="Group 300">
                  <a:extLst>
                    <a:ext uri="{FF2B5EF4-FFF2-40B4-BE49-F238E27FC236}">
                      <a16:creationId xmlns:a16="http://schemas.microsoft.com/office/drawing/2014/main" id="{695885FE-D0A9-7145-8BD4-0AB6408214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302" name="Freeform 301">
                    <a:extLst>
                      <a:ext uri="{FF2B5EF4-FFF2-40B4-BE49-F238E27FC236}">
                        <a16:creationId xmlns:a16="http://schemas.microsoft.com/office/drawing/2014/main" id="{C9F1E916-77E1-464F-9DA9-93947467D4A5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" name="Freeform 302">
                    <a:extLst>
                      <a:ext uri="{FF2B5EF4-FFF2-40B4-BE49-F238E27FC236}">
                        <a16:creationId xmlns:a16="http://schemas.microsoft.com/office/drawing/2014/main" id="{D22EEE39-5B44-8441-8AA6-2DC425C85D5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" name="Freeform 303">
                    <a:extLst>
                      <a:ext uri="{FF2B5EF4-FFF2-40B4-BE49-F238E27FC236}">
                        <a16:creationId xmlns:a16="http://schemas.microsoft.com/office/drawing/2014/main" id="{9DADD220-43C9-0848-95D9-0ED14661FF9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5" name="Freeform 304">
                    <a:extLst>
                      <a:ext uri="{FF2B5EF4-FFF2-40B4-BE49-F238E27FC236}">
                        <a16:creationId xmlns:a16="http://schemas.microsoft.com/office/drawing/2014/main" id="{FF7D8FD7-6529-FE42-B132-6122472F475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FD91D7-0B04-D846-BFE6-3B2EB08046BF}"/>
              </a:ext>
            </a:extLst>
          </p:cNvPr>
          <p:cNvGrpSpPr/>
          <p:nvPr/>
        </p:nvGrpSpPr>
        <p:grpSpPr>
          <a:xfrm>
            <a:off x="3244703" y="3195320"/>
            <a:ext cx="1748069" cy="467910"/>
            <a:chOff x="3229463" y="3119120"/>
            <a:chExt cx="1748069" cy="467910"/>
          </a:xfrm>
        </p:grpSpPr>
        <p:sp>
          <p:nvSpPr>
            <p:cNvPr id="260" name="Line 57">
              <a:extLst>
                <a:ext uri="{FF2B5EF4-FFF2-40B4-BE49-F238E27FC236}">
                  <a16:creationId xmlns:a16="http://schemas.microsoft.com/office/drawing/2014/main" id="{444FAB3B-BC2A-474E-B52E-60DB95D89E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3360" y="3119120"/>
              <a:ext cx="954172" cy="18796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1" name="Text Box 18">
              <a:extLst>
                <a:ext uri="{FF2B5EF4-FFF2-40B4-BE49-F238E27FC236}">
                  <a16:creationId xmlns:a16="http://schemas.microsoft.com/office/drawing/2014/main" id="{765FA291-F9CB-864C-A7BD-493491891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9463" y="3311570"/>
              <a:ext cx="1516761" cy="275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Link-layer frame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A2D044-A80D-BF48-BFF6-B13D3278C64F}"/>
              </a:ext>
            </a:extLst>
          </p:cNvPr>
          <p:cNvGrpSpPr/>
          <p:nvPr/>
        </p:nvGrpSpPr>
        <p:grpSpPr>
          <a:xfrm>
            <a:off x="4809173" y="2446973"/>
            <a:ext cx="4886325" cy="951547"/>
            <a:chOff x="4672013" y="2614613"/>
            <a:chExt cx="4886325" cy="11572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8B018EE-E224-B940-B878-E69EDA1EA956}"/>
                </a:ext>
              </a:extLst>
            </p:cNvPr>
            <p:cNvGrpSpPr/>
            <p:nvPr/>
          </p:nvGrpSpPr>
          <p:grpSpPr>
            <a:xfrm>
              <a:off x="4674002" y="3295572"/>
              <a:ext cx="4854575" cy="476250"/>
              <a:chOff x="1427882" y="4286172"/>
              <a:chExt cx="4854575" cy="476250"/>
            </a:xfrm>
          </p:grpSpPr>
          <p:sp>
            <p:nvSpPr>
              <p:cNvPr id="363" name="Rectangle 26">
                <a:extLst>
                  <a:ext uri="{FF2B5EF4-FFF2-40B4-BE49-F238E27FC236}">
                    <a16:creationId xmlns:a16="http://schemas.microsoft.com/office/drawing/2014/main" id="{6BFDBC4B-8987-6D40-B37D-40C15D4A0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882" y="4289347"/>
                <a:ext cx="4854575" cy="468313"/>
              </a:xfrm>
              <a:prstGeom prst="rect">
                <a:avLst/>
              </a:prstGeom>
              <a:gradFill rotWithShape="1">
                <a:gsLst>
                  <a:gs pos="0">
                    <a:srgbClr val="CC0000">
                      <a:alpha val="40999"/>
                    </a:srgbClr>
                  </a:gs>
                  <a:gs pos="100000">
                    <a:srgbClr val="CC0000">
                      <a:alpha val="37999"/>
                    </a:srgbClr>
                  </a:gs>
                </a:gsLst>
                <a:lin ang="5400000" scaled="1"/>
              </a:gradFill>
              <a:ln w="9525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4" name="Line 27">
                <a:extLst>
                  <a:ext uri="{FF2B5EF4-FFF2-40B4-BE49-F238E27FC236}">
                    <a16:creationId xmlns:a16="http://schemas.microsoft.com/office/drawing/2014/main" id="{41F3CE6F-3D8F-6541-A266-4991BCC28A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1545" y="4287759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5" name="Line 28">
                <a:extLst>
                  <a:ext uri="{FF2B5EF4-FFF2-40B4-BE49-F238E27FC236}">
                    <a16:creationId xmlns:a16="http://schemas.microsoft.com/office/drawing/2014/main" id="{6FA825CB-5465-7D40-B46B-B6CEDF1233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3707" y="4286172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6" name="Line 29">
                <a:extLst>
                  <a:ext uri="{FF2B5EF4-FFF2-40B4-BE49-F238E27FC236}">
                    <a16:creationId xmlns:a16="http://schemas.microsoft.com/office/drawing/2014/main" id="{5DC15200-24FA-DB49-BEA1-C166763FD8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7620" y="4294109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42ADB5E-2087-8042-9E8E-E6E371A900BA}"/>
                  </a:ext>
                </a:extLst>
              </p:cNvPr>
              <p:cNvGrpSpPr/>
              <p:nvPr/>
            </p:nvGrpSpPr>
            <p:grpSpPr>
              <a:xfrm>
                <a:off x="2865478" y="4319509"/>
                <a:ext cx="3402012" cy="414337"/>
                <a:chOff x="8090620" y="3748009"/>
                <a:chExt cx="3402012" cy="414337"/>
              </a:xfrm>
            </p:grpSpPr>
            <p:sp>
              <p:nvSpPr>
                <p:cNvPr id="357" name="Line 65">
                  <a:extLst>
                    <a:ext uri="{FF2B5EF4-FFF2-40B4-BE49-F238E27FC236}">
                      <a16:creationId xmlns:a16="http://schemas.microsoft.com/office/drawing/2014/main" id="{BD890452-F6E7-4448-B613-CFB0A5846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43763" y="4053716"/>
                  <a:ext cx="85725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Rectangle 5">
                  <a:extLst>
                    <a:ext uri="{FF2B5EF4-FFF2-40B4-BE49-F238E27FC236}">
                      <a16:creationId xmlns:a16="http://schemas.microsoft.com/office/drawing/2014/main" id="{5EF7AC7D-7AE1-C241-9F61-F18D9E6049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90620" y="3751184"/>
                  <a:ext cx="3402012" cy="401638"/>
                </a:xfrm>
                <a:prstGeom prst="rect">
                  <a:avLst/>
                </a:prstGeom>
                <a:solidFill>
                  <a:srgbClr val="66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1" name="Line 8">
                  <a:extLst>
                    <a:ext uri="{FF2B5EF4-FFF2-40B4-BE49-F238E27FC236}">
                      <a16:creationId xmlns:a16="http://schemas.microsoft.com/office/drawing/2014/main" id="{618C687D-95D3-1A4E-B0FA-FBAF474EB4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74757" y="3751184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2" name="Line 9">
                  <a:extLst>
                    <a:ext uri="{FF2B5EF4-FFF2-40B4-BE49-F238E27FC236}">
                      <a16:creationId xmlns:a16="http://schemas.microsoft.com/office/drawing/2014/main" id="{AC79F5F7-9AC4-9640-BA5C-522DDD5C0A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33482" y="3749596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3" name="Line 10">
                  <a:extLst>
                    <a:ext uri="{FF2B5EF4-FFF2-40B4-BE49-F238E27FC236}">
                      <a16:creationId xmlns:a16="http://schemas.microsoft.com/office/drawing/2014/main" id="{65704044-79FE-A64A-9FF3-9C238BBA6E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50957" y="3751184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4" name="Line 11">
                  <a:extLst>
                    <a:ext uri="{FF2B5EF4-FFF2-40B4-BE49-F238E27FC236}">
                      <a16:creationId xmlns:a16="http://schemas.microsoft.com/office/drawing/2014/main" id="{DEF1C2BA-CE66-FF4D-9460-A93DC4051A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92232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5" name="Line 12">
                  <a:extLst>
                    <a:ext uri="{FF2B5EF4-FFF2-40B4-BE49-F238E27FC236}">
                      <a16:creationId xmlns:a16="http://schemas.microsoft.com/office/drawing/2014/main" id="{D8887A1E-28D5-0A4F-92E6-4ECCFDBB64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46207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6" name="Line 13">
                  <a:extLst>
                    <a:ext uri="{FF2B5EF4-FFF2-40B4-BE49-F238E27FC236}">
                      <a16:creationId xmlns:a16="http://schemas.microsoft.com/office/drawing/2014/main" id="{95560225-2265-4D42-A60A-F3E5B30448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412882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Line 14">
                  <a:extLst>
                    <a:ext uri="{FF2B5EF4-FFF2-40B4-BE49-F238E27FC236}">
                      <a16:creationId xmlns:a16="http://schemas.microsoft.com/office/drawing/2014/main" id="{B139DC60-F2B1-EB4B-9B25-F3D05712A8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24032" y="3759121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Line 15">
                  <a:extLst>
                    <a:ext uri="{FF2B5EF4-FFF2-40B4-BE49-F238E27FC236}">
                      <a16:creationId xmlns:a16="http://schemas.microsoft.com/office/drawing/2014/main" id="{D3E0CBF2-6911-6140-9A17-888FFCCF09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098682" y="3759121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8" name="Rectangle 5">
                <a:extLst>
                  <a:ext uri="{FF2B5EF4-FFF2-40B4-BE49-F238E27FC236}">
                    <a16:creationId xmlns:a16="http://schemas.microsoft.com/office/drawing/2014/main" id="{2B3FAF22-1D43-DB4D-8D8C-2A571BF20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1848" y="4384275"/>
                <a:ext cx="3244616" cy="285690"/>
              </a:xfrm>
              <a:prstGeom prst="rect">
                <a:avLst/>
              </a:prstGeom>
              <a:solidFill>
                <a:srgbClr val="66CC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6" name="Text Box 64">
                <a:extLst>
                  <a:ext uri="{FF2B5EF4-FFF2-40B4-BE49-F238E27FC236}">
                    <a16:creationId xmlns:a16="http://schemas.microsoft.com/office/drawing/2014/main" id="{E06A4353-7E86-5847-8F31-E80191A371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3520" y="4301715"/>
                <a:ext cx="16700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 datagram</a:t>
                </a:r>
              </a:p>
            </p:txBody>
          </p:sp>
        </p:grp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7D3DA8C-D325-4046-9687-29D212044012}"/>
                </a:ext>
              </a:extLst>
            </p:cNvPr>
            <p:cNvSpPr/>
            <p:nvPr/>
          </p:nvSpPr>
          <p:spPr>
            <a:xfrm>
              <a:off x="4672013" y="2614613"/>
              <a:ext cx="4886325" cy="685800"/>
            </a:xfrm>
            <a:custGeom>
              <a:avLst/>
              <a:gdLst>
                <a:gd name="connsiteX0" fmla="*/ 0 w 4886325"/>
                <a:gd name="connsiteY0" fmla="*/ 685800 h 685800"/>
                <a:gd name="connsiteX1" fmla="*/ 2171700 w 4886325"/>
                <a:gd name="connsiteY1" fmla="*/ 0 h 685800"/>
                <a:gd name="connsiteX2" fmla="*/ 2443162 w 4886325"/>
                <a:gd name="connsiteY2" fmla="*/ 157162 h 685800"/>
                <a:gd name="connsiteX3" fmla="*/ 2493168 w 4886325"/>
                <a:gd name="connsiteY3" fmla="*/ 150018 h 685800"/>
                <a:gd name="connsiteX4" fmla="*/ 4886325 w 4886325"/>
                <a:gd name="connsiteY4" fmla="*/ 685800 h 685800"/>
                <a:gd name="connsiteX5" fmla="*/ 0 w 4886325"/>
                <a:gd name="connsiteY5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86325" h="685800">
                  <a:moveTo>
                    <a:pt x="0" y="685800"/>
                  </a:moveTo>
                  <a:lnTo>
                    <a:pt x="2171700" y="0"/>
                  </a:lnTo>
                  <a:lnTo>
                    <a:pt x="2443162" y="157162"/>
                  </a:lnTo>
                  <a:lnTo>
                    <a:pt x="2493168" y="150018"/>
                  </a:lnTo>
                  <a:lnTo>
                    <a:pt x="4886325" y="685800"/>
                  </a:lnTo>
                  <a:lnTo>
                    <a:pt x="0" y="6858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E5998F-A621-DC4D-AA10-4A3065CB51C8}"/>
              </a:ext>
            </a:extLst>
          </p:cNvPr>
          <p:cNvGrpSpPr/>
          <p:nvPr/>
        </p:nvGrpSpPr>
        <p:grpSpPr>
          <a:xfrm>
            <a:off x="6964680" y="2244777"/>
            <a:ext cx="838200" cy="376503"/>
            <a:chOff x="6827520" y="2412417"/>
            <a:chExt cx="838200" cy="376503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F775AAA1-C68A-6E48-B93F-2EC82451679E}"/>
                </a:ext>
              </a:extLst>
            </p:cNvPr>
            <p:cNvSpPr/>
            <p:nvPr/>
          </p:nvSpPr>
          <p:spPr>
            <a:xfrm>
              <a:off x="7178040" y="2468880"/>
              <a:ext cx="487680" cy="304800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C000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3" name="Group 61">
              <a:extLst>
                <a:ext uri="{FF2B5EF4-FFF2-40B4-BE49-F238E27FC236}">
                  <a16:creationId xmlns:a16="http://schemas.microsoft.com/office/drawing/2014/main" id="{DA8A7729-4179-2747-BD0E-4CE16794F2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27520" y="2412417"/>
              <a:ext cx="335280" cy="376503"/>
              <a:chOff x="335231" y="4405745"/>
              <a:chExt cx="1252537" cy="2138362"/>
            </a:xfrm>
          </p:grpSpPr>
          <p:sp>
            <p:nvSpPr>
              <p:cNvPr id="415" name="Freeform 414">
                <a:extLst>
                  <a:ext uri="{FF2B5EF4-FFF2-40B4-BE49-F238E27FC236}">
                    <a16:creationId xmlns:a16="http://schemas.microsoft.com/office/drawing/2014/main" id="{00613895-5F49-B341-AE32-45F01EC3F402}"/>
                  </a:ext>
                </a:extLst>
              </p:cNvPr>
              <p:cNvSpPr/>
              <p:nvPr/>
            </p:nvSpPr>
            <p:spPr>
              <a:xfrm>
                <a:off x="335231" y="4406992"/>
                <a:ext cx="965619" cy="2136350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0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6" name="Freeform 415">
                <a:extLst>
                  <a:ext uri="{FF2B5EF4-FFF2-40B4-BE49-F238E27FC236}">
                    <a16:creationId xmlns:a16="http://schemas.microsoft.com/office/drawing/2014/main" id="{43B7ABE8-5D31-7143-AA6A-3AB733CE2DC6}"/>
                  </a:ext>
                </a:extLst>
              </p:cNvPr>
              <p:cNvSpPr/>
              <p:nvPr/>
            </p:nvSpPr>
            <p:spPr>
              <a:xfrm>
                <a:off x="351325" y="4411451"/>
                <a:ext cx="1235186" cy="77158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E2393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7" name="Rectangle 65">
                <a:extLst>
                  <a:ext uri="{FF2B5EF4-FFF2-40B4-BE49-F238E27FC236}">
                    <a16:creationId xmlns:a16="http://schemas.microsoft.com/office/drawing/2014/main" id="{68F192F6-ED5A-CE43-91EA-B245844A9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825" y="5178575"/>
                <a:ext cx="289686" cy="1351389"/>
              </a:xfrm>
              <a:prstGeom prst="rect">
                <a:avLst/>
              </a:prstGeom>
              <a:solidFill>
                <a:srgbClr val="EBAD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24DFD8D-7E45-C14A-98B8-9FDCF13CB43E}"/>
              </a:ext>
            </a:extLst>
          </p:cNvPr>
          <p:cNvSpPr txBox="1"/>
          <p:nvPr/>
        </p:nvSpPr>
        <p:spPr>
          <a:xfrm>
            <a:off x="4831080" y="3383280"/>
            <a:ext cx="487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usual: datagram as payload in link-layer frame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55EFF3-F060-3445-9081-547BFBAF19BD}"/>
              </a:ext>
            </a:extLst>
          </p:cNvPr>
          <p:cNvGrpSpPr/>
          <p:nvPr/>
        </p:nvGrpSpPr>
        <p:grpSpPr>
          <a:xfrm>
            <a:off x="4282206" y="4270968"/>
            <a:ext cx="5834767" cy="1635995"/>
            <a:chOff x="4282206" y="4270968"/>
            <a:chExt cx="5834767" cy="1635995"/>
          </a:xfrm>
        </p:grpSpPr>
        <p:grpSp>
          <p:nvGrpSpPr>
            <p:cNvPr id="496" name="Group 495">
              <a:extLst>
                <a:ext uri="{FF2B5EF4-FFF2-40B4-BE49-F238E27FC236}">
                  <a16:creationId xmlns:a16="http://schemas.microsoft.com/office/drawing/2014/main" id="{84987C4E-F0D3-1E4E-9333-AA4663F4A8D6}"/>
                </a:ext>
              </a:extLst>
            </p:cNvPr>
            <p:cNvGrpSpPr/>
            <p:nvPr/>
          </p:nvGrpSpPr>
          <p:grpSpPr>
            <a:xfrm>
              <a:off x="5980176" y="4270968"/>
              <a:ext cx="2432304" cy="1345360"/>
              <a:chOff x="5705856" y="2228808"/>
              <a:chExt cx="2432304" cy="1345360"/>
            </a:xfrm>
          </p:grpSpPr>
          <p:sp>
            <p:nvSpPr>
              <p:cNvPr id="497" name="Freeform 417">
                <a:extLst>
                  <a:ext uri="{FF2B5EF4-FFF2-40B4-BE49-F238E27FC236}">
                    <a16:creationId xmlns:a16="http://schemas.microsoft.com/office/drawing/2014/main" id="{87F82499-92C4-7044-81C6-8C0BE2857D86}"/>
                  </a:ext>
                </a:extLst>
              </p:cNvPr>
              <p:cNvSpPr>
                <a:spLocks/>
              </p:cNvSpPr>
              <p:nvPr/>
            </p:nvSpPr>
            <p:spPr bwMode="auto">
              <a:xfrm rot="659626">
                <a:off x="5879224" y="2228808"/>
                <a:ext cx="2125934" cy="1345360"/>
              </a:xfrm>
              <a:custGeom>
                <a:avLst/>
                <a:gdLst>
                  <a:gd name="T0" fmla="*/ 2147483646 w 1036"/>
                  <a:gd name="T1" fmla="*/ 2147483646 h 675"/>
                  <a:gd name="T2" fmla="*/ 2147483646 w 1036"/>
                  <a:gd name="T3" fmla="*/ 2147483646 h 675"/>
                  <a:gd name="T4" fmla="*/ 2147483646 w 1036"/>
                  <a:gd name="T5" fmla="*/ 2147483646 h 675"/>
                  <a:gd name="T6" fmla="*/ 2147483646 w 1036"/>
                  <a:gd name="T7" fmla="*/ 2147483646 h 675"/>
                  <a:gd name="T8" fmla="*/ 2147483646 w 1036"/>
                  <a:gd name="T9" fmla="*/ 2147483646 h 675"/>
                  <a:gd name="T10" fmla="*/ 2147483646 w 1036"/>
                  <a:gd name="T11" fmla="*/ 2147483646 h 675"/>
                  <a:gd name="T12" fmla="*/ 2147483646 w 1036"/>
                  <a:gd name="T13" fmla="*/ 2147483646 h 675"/>
                  <a:gd name="T14" fmla="*/ 2147483646 w 1036"/>
                  <a:gd name="T15" fmla="*/ 2147483646 h 675"/>
                  <a:gd name="T16" fmla="*/ 2147483646 w 1036"/>
                  <a:gd name="T17" fmla="*/ 2147483646 h 675"/>
                  <a:gd name="T18" fmla="*/ 2147483646 w 1036"/>
                  <a:gd name="T19" fmla="*/ 2147483646 h 675"/>
                  <a:gd name="T20" fmla="*/ 2147483646 w 1036"/>
                  <a:gd name="T21" fmla="*/ 2147483646 h 675"/>
                  <a:gd name="T22" fmla="*/ 2147483646 w 1036"/>
                  <a:gd name="T23" fmla="*/ 2147483646 h 675"/>
                  <a:gd name="T24" fmla="*/ 2147483646 w 1036"/>
                  <a:gd name="T25" fmla="*/ 2147483646 h 675"/>
                  <a:gd name="T26" fmla="*/ 2147483646 w 1036"/>
                  <a:gd name="T27" fmla="*/ 2147483646 h 675"/>
                  <a:gd name="T28" fmla="*/ 2147483646 w 1036"/>
                  <a:gd name="T29" fmla="*/ 2147483646 h 675"/>
                  <a:gd name="T30" fmla="*/ 2147483646 w 1036"/>
                  <a:gd name="T31" fmla="*/ 2147483646 h 675"/>
                  <a:gd name="T32" fmla="*/ 2147483646 w 1036"/>
                  <a:gd name="T33" fmla="*/ 2147483646 h 675"/>
                  <a:gd name="T34" fmla="*/ 2147483646 w 1036"/>
                  <a:gd name="T35" fmla="*/ 2147483646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  <a:gd name="connsiteX0" fmla="*/ 6208 w 10764"/>
                  <a:gd name="connsiteY0" fmla="*/ 124 h 9874"/>
                  <a:gd name="connsiteX1" fmla="*/ 3717 w 10764"/>
                  <a:gd name="connsiteY1" fmla="*/ 746 h 9874"/>
                  <a:gd name="connsiteX2" fmla="*/ 1941 w 10764"/>
                  <a:gd name="connsiteY2" fmla="*/ 1872 h 9874"/>
                  <a:gd name="connsiteX3" fmla="*/ 1420 w 10764"/>
                  <a:gd name="connsiteY3" fmla="*/ 3354 h 9874"/>
                  <a:gd name="connsiteX4" fmla="*/ 165 w 10764"/>
                  <a:gd name="connsiteY4" fmla="*/ 4361 h 9874"/>
                  <a:gd name="connsiteX5" fmla="*/ 127 w 10764"/>
                  <a:gd name="connsiteY5" fmla="*/ 6761 h 9874"/>
                  <a:gd name="connsiteX6" fmla="*/ 1227 w 10764"/>
                  <a:gd name="connsiteY6" fmla="*/ 7205 h 9874"/>
                  <a:gd name="connsiteX7" fmla="*/ 4374 w 10764"/>
                  <a:gd name="connsiteY7" fmla="*/ 7205 h 9874"/>
                  <a:gd name="connsiteX8" fmla="*/ 5725 w 10764"/>
                  <a:gd name="connsiteY8" fmla="*/ 8183 h 9874"/>
                  <a:gd name="connsiteX9" fmla="*/ 7212 w 10764"/>
                  <a:gd name="connsiteY9" fmla="*/ 9694 h 9874"/>
                  <a:gd name="connsiteX10" fmla="*/ 8351 w 10764"/>
                  <a:gd name="connsiteY10" fmla="*/ 9754 h 9874"/>
                  <a:gd name="connsiteX11" fmla="*/ 9142 w 10764"/>
                  <a:gd name="connsiteY11" fmla="*/ 8894 h 9874"/>
                  <a:gd name="connsiteX12" fmla="*/ 9528 w 10764"/>
                  <a:gd name="connsiteY12" fmla="*/ 6554 h 9874"/>
                  <a:gd name="connsiteX13" fmla="*/ 10762 w 10764"/>
                  <a:gd name="connsiteY13" fmla="*/ 4612 h 9874"/>
                  <a:gd name="connsiteX14" fmla="*/ 9818 w 10764"/>
                  <a:gd name="connsiteY14" fmla="*/ 1546 h 9874"/>
                  <a:gd name="connsiteX15" fmla="*/ 8968 w 10764"/>
                  <a:gd name="connsiteY15" fmla="*/ 213 h 9874"/>
                  <a:gd name="connsiteX16" fmla="*/ 7443 w 10764"/>
                  <a:gd name="connsiteY16" fmla="*/ 5 h 9874"/>
                  <a:gd name="connsiteX17" fmla="*/ 6208 w 10764"/>
                  <a:gd name="connsiteY17" fmla="*/ 124 h 9874"/>
                  <a:gd name="connsiteX0" fmla="*/ 5767 w 10000"/>
                  <a:gd name="connsiteY0" fmla="*/ 126 h 12428"/>
                  <a:gd name="connsiteX1" fmla="*/ 3453 w 10000"/>
                  <a:gd name="connsiteY1" fmla="*/ 756 h 12428"/>
                  <a:gd name="connsiteX2" fmla="*/ 1803 w 10000"/>
                  <a:gd name="connsiteY2" fmla="*/ 1896 h 12428"/>
                  <a:gd name="connsiteX3" fmla="*/ 1319 w 10000"/>
                  <a:gd name="connsiteY3" fmla="*/ 3397 h 12428"/>
                  <a:gd name="connsiteX4" fmla="*/ 153 w 10000"/>
                  <a:gd name="connsiteY4" fmla="*/ 4417 h 12428"/>
                  <a:gd name="connsiteX5" fmla="*/ 118 w 10000"/>
                  <a:gd name="connsiteY5" fmla="*/ 6847 h 12428"/>
                  <a:gd name="connsiteX6" fmla="*/ 1140 w 10000"/>
                  <a:gd name="connsiteY6" fmla="*/ 7297 h 12428"/>
                  <a:gd name="connsiteX7" fmla="*/ 4064 w 10000"/>
                  <a:gd name="connsiteY7" fmla="*/ 7297 h 12428"/>
                  <a:gd name="connsiteX8" fmla="*/ 4730 w 10000"/>
                  <a:gd name="connsiteY8" fmla="*/ 12382 h 12428"/>
                  <a:gd name="connsiteX9" fmla="*/ 6700 w 10000"/>
                  <a:gd name="connsiteY9" fmla="*/ 9818 h 12428"/>
                  <a:gd name="connsiteX10" fmla="*/ 7758 w 10000"/>
                  <a:gd name="connsiteY10" fmla="*/ 9878 h 12428"/>
                  <a:gd name="connsiteX11" fmla="*/ 8493 w 10000"/>
                  <a:gd name="connsiteY11" fmla="*/ 9007 h 12428"/>
                  <a:gd name="connsiteX12" fmla="*/ 8852 w 10000"/>
                  <a:gd name="connsiteY12" fmla="*/ 6638 h 12428"/>
                  <a:gd name="connsiteX13" fmla="*/ 9998 w 10000"/>
                  <a:gd name="connsiteY13" fmla="*/ 4671 h 12428"/>
                  <a:gd name="connsiteX14" fmla="*/ 9121 w 10000"/>
                  <a:gd name="connsiteY14" fmla="*/ 1566 h 12428"/>
                  <a:gd name="connsiteX15" fmla="*/ 8331 w 10000"/>
                  <a:gd name="connsiteY15" fmla="*/ 216 h 12428"/>
                  <a:gd name="connsiteX16" fmla="*/ 6915 w 10000"/>
                  <a:gd name="connsiteY16" fmla="*/ 5 h 12428"/>
                  <a:gd name="connsiteX17" fmla="*/ 5767 w 10000"/>
                  <a:gd name="connsiteY17" fmla="*/ 126 h 12428"/>
                  <a:gd name="connsiteX0" fmla="*/ 5767 w 10000"/>
                  <a:gd name="connsiteY0" fmla="*/ 126 h 12382"/>
                  <a:gd name="connsiteX1" fmla="*/ 3453 w 10000"/>
                  <a:gd name="connsiteY1" fmla="*/ 756 h 12382"/>
                  <a:gd name="connsiteX2" fmla="*/ 1803 w 10000"/>
                  <a:gd name="connsiteY2" fmla="*/ 1896 h 12382"/>
                  <a:gd name="connsiteX3" fmla="*/ 1319 w 10000"/>
                  <a:gd name="connsiteY3" fmla="*/ 3397 h 12382"/>
                  <a:gd name="connsiteX4" fmla="*/ 153 w 10000"/>
                  <a:gd name="connsiteY4" fmla="*/ 4417 h 12382"/>
                  <a:gd name="connsiteX5" fmla="*/ 118 w 10000"/>
                  <a:gd name="connsiteY5" fmla="*/ 6847 h 12382"/>
                  <a:gd name="connsiteX6" fmla="*/ 1140 w 10000"/>
                  <a:gd name="connsiteY6" fmla="*/ 7297 h 12382"/>
                  <a:gd name="connsiteX7" fmla="*/ 3325 w 10000"/>
                  <a:gd name="connsiteY7" fmla="*/ 9972 h 12382"/>
                  <a:gd name="connsiteX8" fmla="*/ 4730 w 10000"/>
                  <a:gd name="connsiteY8" fmla="*/ 12382 h 12382"/>
                  <a:gd name="connsiteX9" fmla="*/ 6700 w 10000"/>
                  <a:gd name="connsiteY9" fmla="*/ 9818 h 12382"/>
                  <a:gd name="connsiteX10" fmla="*/ 7758 w 10000"/>
                  <a:gd name="connsiteY10" fmla="*/ 9878 h 12382"/>
                  <a:gd name="connsiteX11" fmla="*/ 8493 w 10000"/>
                  <a:gd name="connsiteY11" fmla="*/ 9007 h 12382"/>
                  <a:gd name="connsiteX12" fmla="*/ 8852 w 10000"/>
                  <a:gd name="connsiteY12" fmla="*/ 6638 h 12382"/>
                  <a:gd name="connsiteX13" fmla="*/ 9998 w 10000"/>
                  <a:gd name="connsiteY13" fmla="*/ 4671 h 12382"/>
                  <a:gd name="connsiteX14" fmla="*/ 9121 w 10000"/>
                  <a:gd name="connsiteY14" fmla="*/ 1566 h 12382"/>
                  <a:gd name="connsiteX15" fmla="*/ 8331 w 10000"/>
                  <a:gd name="connsiteY15" fmla="*/ 216 h 12382"/>
                  <a:gd name="connsiteX16" fmla="*/ 6915 w 10000"/>
                  <a:gd name="connsiteY16" fmla="*/ 5 h 12382"/>
                  <a:gd name="connsiteX17" fmla="*/ 5767 w 10000"/>
                  <a:gd name="connsiteY17" fmla="*/ 126 h 12382"/>
                  <a:gd name="connsiteX0" fmla="*/ 5770 w 10003"/>
                  <a:gd name="connsiteY0" fmla="*/ 126 h 12382"/>
                  <a:gd name="connsiteX1" fmla="*/ 3456 w 10003"/>
                  <a:gd name="connsiteY1" fmla="*/ 756 h 12382"/>
                  <a:gd name="connsiteX2" fmla="*/ 1806 w 10003"/>
                  <a:gd name="connsiteY2" fmla="*/ 1896 h 12382"/>
                  <a:gd name="connsiteX3" fmla="*/ 1322 w 10003"/>
                  <a:gd name="connsiteY3" fmla="*/ 3397 h 12382"/>
                  <a:gd name="connsiteX4" fmla="*/ 156 w 10003"/>
                  <a:gd name="connsiteY4" fmla="*/ 4417 h 12382"/>
                  <a:gd name="connsiteX5" fmla="*/ 121 w 10003"/>
                  <a:gd name="connsiteY5" fmla="*/ 6847 h 12382"/>
                  <a:gd name="connsiteX6" fmla="*/ 1194 w 10003"/>
                  <a:gd name="connsiteY6" fmla="*/ 9155 h 12382"/>
                  <a:gd name="connsiteX7" fmla="*/ 3328 w 10003"/>
                  <a:gd name="connsiteY7" fmla="*/ 9972 h 12382"/>
                  <a:gd name="connsiteX8" fmla="*/ 4733 w 10003"/>
                  <a:gd name="connsiteY8" fmla="*/ 12382 h 12382"/>
                  <a:gd name="connsiteX9" fmla="*/ 6703 w 10003"/>
                  <a:gd name="connsiteY9" fmla="*/ 9818 h 12382"/>
                  <a:gd name="connsiteX10" fmla="*/ 7761 w 10003"/>
                  <a:gd name="connsiteY10" fmla="*/ 9878 h 12382"/>
                  <a:gd name="connsiteX11" fmla="*/ 8496 w 10003"/>
                  <a:gd name="connsiteY11" fmla="*/ 9007 h 12382"/>
                  <a:gd name="connsiteX12" fmla="*/ 8855 w 10003"/>
                  <a:gd name="connsiteY12" fmla="*/ 6638 h 12382"/>
                  <a:gd name="connsiteX13" fmla="*/ 10001 w 10003"/>
                  <a:gd name="connsiteY13" fmla="*/ 4671 h 12382"/>
                  <a:gd name="connsiteX14" fmla="*/ 9124 w 10003"/>
                  <a:gd name="connsiteY14" fmla="*/ 1566 h 12382"/>
                  <a:gd name="connsiteX15" fmla="*/ 8334 w 10003"/>
                  <a:gd name="connsiteY15" fmla="*/ 216 h 12382"/>
                  <a:gd name="connsiteX16" fmla="*/ 6918 w 10003"/>
                  <a:gd name="connsiteY16" fmla="*/ 5 h 12382"/>
                  <a:gd name="connsiteX17" fmla="*/ 5770 w 10003"/>
                  <a:gd name="connsiteY17" fmla="*/ 126 h 12382"/>
                  <a:gd name="connsiteX0" fmla="*/ 5770 w 10003"/>
                  <a:gd name="connsiteY0" fmla="*/ 126 h 11611"/>
                  <a:gd name="connsiteX1" fmla="*/ 3456 w 10003"/>
                  <a:gd name="connsiteY1" fmla="*/ 756 h 11611"/>
                  <a:gd name="connsiteX2" fmla="*/ 1806 w 10003"/>
                  <a:gd name="connsiteY2" fmla="*/ 1896 h 11611"/>
                  <a:gd name="connsiteX3" fmla="*/ 1322 w 10003"/>
                  <a:gd name="connsiteY3" fmla="*/ 3397 h 11611"/>
                  <a:gd name="connsiteX4" fmla="*/ 156 w 10003"/>
                  <a:gd name="connsiteY4" fmla="*/ 4417 h 11611"/>
                  <a:gd name="connsiteX5" fmla="*/ 121 w 10003"/>
                  <a:gd name="connsiteY5" fmla="*/ 6847 h 11611"/>
                  <a:gd name="connsiteX6" fmla="*/ 1194 w 10003"/>
                  <a:gd name="connsiteY6" fmla="*/ 9155 h 11611"/>
                  <a:gd name="connsiteX7" fmla="*/ 3328 w 10003"/>
                  <a:gd name="connsiteY7" fmla="*/ 9972 h 11611"/>
                  <a:gd name="connsiteX8" fmla="*/ 5017 w 10003"/>
                  <a:gd name="connsiteY8" fmla="*/ 11611 h 11611"/>
                  <a:gd name="connsiteX9" fmla="*/ 6703 w 10003"/>
                  <a:gd name="connsiteY9" fmla="*/ 9818 h 11611"/>
                  <a:gd name="connsiteX10" fmla="*/ 7761 w 10003"/>
                  <a:gd name="connsiteY10" fmla="*/ 9878 h 11611"/>
                  <a:gd name="connsiteX11" fmla="*/ 8496 w 10003"/>
                  <a:gd name="connsiteY11" fmla="*/ 9007 h 11611"/>
                  <a:gd name="connsiteX12" fmla="*/ 8855 w 10003"/>
                  <a:gd name="connsiteY12" fmla="*/ 6638 h 11611"/>
                  <a:gd name="connsiteX13" fmla="*/ 10001 w 10003"/>
                  <a:gd name="connsiteY13" fmla="*/ 4671 h 11611"/>
                  <a:gd name="connsiteX14" fmla="*/ 9124 w 10003"/>
                  <a:gd name="connsiteY14" fmla="*/ 1566 h 11611"/>
                  <a:gd name="connsiteX15" fmla="*/ 8334 w 10003"/>
                  <a:gd name="connsiteY15" fmla="*/ 216 h 11611"/>
                  <a:gd name="connsiteX16" fmla="*/ 6918 w 10003"/>
                  <a:gd name="connsiteY16" fmla="*/ 5 h 11611"/>
                  <a:gd name="connsiteX17" fmla="*/ 5770 w 10003"/>
                  <a:gd name="connsiteY17" fmla="*/ 126 h 11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003" h="11611">
                    <a:moveTo>
                      <a:pt x="5770" y="126"/>
                    </a:moveTo>
                    <a:cubicBezTo>
                      <a:pt x="5196" y="245"/>
                      <a:pt x="4120" y="456"/>
                      <a:pt x="3456" y="756"/>
                    </a:cubicBezTo>
                    <a:cubicBezTo>
                      <a:pt x="2793" y="1055"/>
                      <a:pt x="2166" y="1460"/>
                      <a:pt x="1806" y="1896"/>
                    </a:cubicBezTo>
                    <a:cubicBezTo>
                      <a:pt x="1448" y="2331"/>
                      <a:pt x="1600" y="2977"/>
                      <a:pt x="1322" y="3397"/>
                    </a:cubicBezTo>
                    <a:cubicBezTo>
                      <a:pt x="1044" y="3816"/>
                      <a:pt x="354" y="3846"/>
                      <a:pt x="156" y="4417"/>
                    </a:cubicBezTo>
                    <a:cubicBezTo>
                      <a:pt x="-41" y="4987"/>
                      <a:pt x="-52" y="6057"/>
                      <a:pt x="121" y="6847"/>
                    </a:cubicBezTo>
                    <a:cubicBezTo>
                      <a:pt x="294" y="7637"/>
                      <a:pt x="660" y="8634"/>
                      <a:pt x="1194" y="9155"/>
                    </a:cubicBezTo>
                    <a:cubicBezTo>
                      <a:pt x="1728" y="9676"/>
                      <a:pt x="2691" y="9563"/>
                      <a:pt x="3328" y="9972"/>
                    </a:cubicBezTo>
                    <a:cubicBezTo>
                      <a:pt x="3965" y="10381"/>
                      <a:pt x="4455" y="11637"/>
                      <a:pt x="5017" y="11611"/>
                    </a:cubicBezTo>
                    <a:cubicBezTo>
                      <a:pt x="5579" y="11585"/>
                      <a:pt x="6246" y="10107"/>
                      <a:pt x="6703" y="9818"/>
                    </a:cubicBezTo>
                    <a:cubicBezTo>
                      <a:pt x="7160" y="9529"/>
                      <a:pt x="7465" y="10013"/>
                      <a:pt x="7761" y="9878"/>
                    </a:cubicBezTo>
                    <a:cubicBezTo>
                      <a:pt x="8057" y="9743"/>
                      <a:pt x="8317" y="9548"/>
                      <a:pt x="8496" y="9007"/>
                    </a:cubicBezTo>
                    <a:cubicBezTo>
                      <a:pt x="8675" y="8468"/>
                      <a:pt x="8604" y="7361"/>
                      <a:pt x="8855" y="6638"/>
                    </a:cubicBezTo>
                    <a:cubicBezTo>
                      <a:pt x="9106" y="5915"/>
                      <a:pt x="9957" y="5511"/>
                      <a:pt x="10001" y="4671"/>
                    </a:cubicBezTo>
                    <a:cubicBezTo>
                      <a:pt x="10047" y="3830"/>
                      <a:pt x="9402" y="2308"/>
                      <a:pt x="9124" y="1566"/>
                    </a:cubicBezTo>
                    <a:cubicBezTo>
                      <a:pt x="8846" y="823"/>
                      <a:pt x="8702" y="471"/>
                      <a:pt x="8334" y="216"/>
                    </a:cubicBezTo>
                    <a:cubicBezTo>
                      <a:pt x="7968" y="-39"/>
                      <a:pt x="7349" y="20"/>
                      <a:pt x="6918" y="5"/>
                    </a:cubicBezTo>
                    <a:cubicBezTo>
                      <a:pt x="6488" y="-9"/>
                      <a:pt x="6345" y="5"/>
                      <a:pt x="5770" y="126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98" name="Group 497">
                <a:extLst>
                  <a:ext uri="{FF2B5EF4-FFF2-40B4-BE49-F238E27FC236}">
                    <a16:creationId xmlns:a16="http://schemas.microsoft.com/office/drawing/2014/main" id="{6B8DEDCB-9DCF-6E46-9C42-540C19255E9B}"/>
                  </a:ext>
                </a:extLst>
              </p:cNvPr>
              <p:cNvGrpSpPr/>
              <p:nvPr/>
            </p:nvGrpSpPr>
            <p:grpSpPr>
              <a:xfrm>
                <a:off x="5705856" y="2321052"/>
                <a:ext cx="2432304" cy="1054608"/>
                <a:chOff x="5705856" y="2321052"/>
                <a:chExt cx="2432304" cy="1054608"/>
              </a:xfrm>
            </p:grpSpPr>
            <p:cxnSp>
              <p:nvCxnSpPr>
                <p:cNvPr id="499" name="Straight Connector 498">
                  <a:extLst>
                    <a:ext uri="{FF2B5EF4-FFF2-40B4-BE49-F238E27FC236}">
                      <a16:creationId xmlns:a16="http://schemas.microsoft.com/office/drawing/2014/main" id="{2E80BCA9-6A41-0A47-A48F-1F0931A1CB93}"/>
                    </a:ext>
                  </a:extLst>
                </p:cNvPr>
                <p:cNvCxnSpPr/>
                <p:nvPr/>
              </p:nvCxnSpPr>
              <p:spPr>
                <a:xfrm>
                  <a:off x="5705856" y="2811780"/>
                  <a:ext cx="243230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>
                  <a:extLst>
                    <a:ext uri="{FF2B5EF4-FFF2-40B4-BE49-F238E27FC236}">
                      <a16:creationId xmlns:a16="http://schemas.microsoft.com/office/drawing/2014/main" id="{0A17012B-B85C-C64A-A03B-D6E609A17059}"/>
                    </a:ext>
                  </a:extLst>
                </p:cNvPr>
                <p:cNvCxnSpPr>
                  <a:cxnSpLocks/>
                  <a:stCxn id="517" idx="5"/>
                </p:cNvCxnSpPr>
                <p:nvPr/>
              </p:nvCxnSpPr>
              <p:spPr>
                <a:xfrm flipV="1">
                  <a:off x="6858545" y="2397253"/>
                  <a:ext cx="83275" cy="88494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A7E5F492-5D82-9742-BEC7-2ABD50579949}"/>
                    </a:ext>
                  </a:extLst>
                </p:cNvPr>
                <p:cNvCxnSpPr>
                  <a:cxnSpLocks/>
                  <a:stCxn id="523" idx="2"/>
                </p:cNvCxnSpPr>
                <p:nvPr/>
              </p:nvCxnSpPr>
              <p:spPr>
                <a:xfrm flipV="1">
                  <a:off x="6858272" y="2805686"/>
                  <a:ext cx="734296" cy="3961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Straight Connector 501">
                  <a:extLst>
                    <a:ext uri="{FF2B5EF4-FFF2-40B4-BE49-F238E27FC236}">
                      <a16:creationId xmlns:a16="http://schemas.microsoft.com/office/drawing/2014/main" id="{45559EFA-A03E-B24F-A350-22BF777FDDEC}"/>
                    </a:ext>
                  </a:extLst>
                </p:cNvPr>
                <p:cNvCxnSpPr>
                  <a:cxnSpLocks/>
                  <a:stCxn id="537" idx="2"/>
                  <a:endCxn id="516" idx="2"/>
                </p:cNvCxnSpPr>
                <p:nvPr/>
              </p:nvCxnSpPr>
              <p:spPr>
                <a:xfrm flipV="1">
                  <a:off x="6218192" y="2413902"/>
                  <a:ext cx="714756" cy="3870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Straight Connector 502">
                  <a:extLst>
                    <a:ext uri="{FF2B5EF4-FFF2-40B4-BE49-F238E27FC236}">
                      <a16:creationId xmlns:a16="http://schemas.microsoft.com/office/drawing/2014/main" id="{ED15AEF3-2CE4-9346-A5A8-6831B41099CE}"/>
                    </a:ext>
                  </a:extLst>
                </p:cNvPr>
                <p:cNvCxnSpPr>
                  <a:cxnSpLocks/>
                  <a:stCxn id="532" idx="4"/>
                </p:cNvCxnSpPr>
                <p:nvPr/>
              </p:nvCxnSpPr>
              <p:spPr>
                <a:xfrm>
                  <a:off x="6219785" y="2880798"/>
                  <a:ext cx="646107" cy="32101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Straight Connector 503">
                  <a:extLst>
                    <a:ext uri="{FF2B5EF4-FFF2-40B4-BE49-F238E27FC236}">
                      <a16:creationId xmlns:a16="http://schemas.microsoft.com/office/drawing/2014/main" id="{A0769067-25CC-F042-AEE7-FBE84938EAA9}"/>
                    </a:ext>
                  </a:extLst>
                </p:cNvPr>
                <p:cNvCxnSpPr>
                  <a:cxnSpLocks/>
                  <a:endCxn id="530" idx="2"/>
                </p:cNvCxnSpPr>
                <p:nvPr/>
              </p:nvCxnSpPr>
              <p:spPr>
                <a:xfrm>
                  <a:off x="6943685" y="2415978"/>
                  <a:ext cx="661347" cy="37435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5" name="Group 504">
                  <a:extLst>
                    <a:ext uri="{FF2B5EF4-FFF2-40B4-BE49-F238E27FC236}">
                      <a16:creationId xmlns:a16="http://schemas.microsoft.com/office/drawing/2014/main" id="{F85DBEA2-40AF-154A-A705-F1846F58C802}"/>
                    </a:ext>
                  </a:extLst>
                </p:cNvPr>
                <p:cNvGrpSpPr/>
                <p:nvPr/>
              </p:nvGrpSpPr>
              <p:grpSpPr>
                <a:xfrm>
                  <a:off x="5974080" y="2321052"/>
                  <a:ext cx="1878278" cy="1054608"/>
                  <a:chOff x="5974080" y="2321052"/>
                  <a:chExt cx="1878278" cy="1054608"/>
                </a:xfrm>
              </p:grpSpPr>
              <p:grpSp>
                <p:nvGrpSpPr>
                  <p:cNvPr id="506" name="Group 505">
                    <a:extLst>
                      <a:ext uri="{FF2B5EF4-FFF2-40B4-BE49-F238E27FC236}">
                        <a16:creationId xmlns:a16="http://schemas.microsoft.com/office/drawing/2014/main" id="{52F94E6D-D2C5-ED4B-A854-9A2DE1647424}"/>
                      </a:ext>
                    </a:extLst>
                  </p:cNvPr>
                  <p:cNvGrpSpPr/>
                  <p:nvPr/>
                </p:nvGrpSpPr>
                <p:grpSpPr>
                  <a:xfrm>
                    <a:off x="5974080" y="2708148"/>
                    <a:ext cx="491438" cy="266700"/>
                    <a:chOff x="7493876" y="2774731"/>
                    <a:chExt cx="1481958" cy="894622"/>
                  </a:xfrm>
                </p:grpSpPr>
                <p:sp>
                  <p:nvSpPr>
                    <p:cNvPr id="531" name="Freeform 530">
                      <a:extLst>
                        <a:ext uri="{FF2B5EF4-FFF2-40B4-BE49-F238E27FC236}">
                          <a16:creationId xmlns:a16="http://schemas.microsoft.com/office/drawing/2014/main" id="{DC0FF471-B053-A94E-9EE3-2C2616F53D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3876" y="3084399"/>
                      <a:ext cx="1481958" cy="584954"/>
                    </a:xfrm>
                    <a:custGeom>
                      <a:avLst/>
                      <a:gdLst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76538 w 8176538"/>
                        <a:gd name="connsiteY0" fmla="*/ 0 h 2638097"/>
                        <a:gd name="connsiteX1" fmla="*/ 8176538 w 8176538"/>
                        <a:gd name="connsiteY1" fmla="*/ 1271752 h 2638097"/>
                        <a:gd name="connsiteX2" fmla="*/ 4088015 w 8176538"/>
                        <a:gd name="connsiteY2" fmla="*/ 2638097 h 2638097"/>
                        <a:gd name="connsiteX3" fmla="*/ 0 w 8176538"/>
                        <a:gd name="connsiteY3" fmla="*/ 1269888 h 2638097"/>
                        <a:gd name="connsiteX4" fmla="*/ 20511 w 8176538"/>
                        <a:gd name="connsiteY4" fmla="*/ 147145 h 2638097"/>
                        <a:gd name="connsiteX5" fmla="*/ 4088015 w 8176538"/>
                        <a:gd name="connsiteY5" fmla="*/ 1566042 h 2638097"/>
                        <a:gd name="connsiteX6" fmla="*/ 8176538 w 8176538"/>
                        <a:gd name="connsiteY6" fmla="*/ 0 h 2638097"/>
                        <a:gd name="connsiteX0" fmla="*/ 8176538 w 8176538"/>
                        <a:gd name="connsiteY0" fmla="*/ 0 h 2772020"/>
                        <a:gd name="connsiteX1" fmla="*/ 8176538 w 8176538"/>
                        <a:gd name="connsiteY1" fmla="*/ 1271752 h 2772020"/>
                        <a:gd name="connsiteX2" fmla="*/ 4099034 w 8176538"/>
                        <a:gd name="connsiteY2" fmla="*/ 2772020 h 2772020"/>
                        <a:gd name="connsiteX3" fmla="*/ 0 w 8176538"/>
                        <a:gd name="connsiteY3" fmla="*/ 1269888 h 2772020"/>
                        <a:gd name="connsiteX4" fmla="*/ 20511 w 8176538"/>
                        <a:gd name="connsiteY4" fmla="*/ 147145 h 2772020"/>
                        <a:gd name="connsiteX5" fmla="*/ 4088015 w 8176538"/>
                        <a:gd name="connsiteY5" fmla="*/ 1566042 h 2772020"/>
                        <a:gd name="connsiteX6" fmla="*/ 8176538 w 8176538"/>
                        <a:gd name="connsiteY6" fmla="*/ 0 h 2772020"/>
                        <a:gd name="connsiteX0" fmla="*/ 8176538 w 8176538"/>
                        <a:gd name="connsiteY0" fmla="*/ 0 h 2772339"/>
                        <a:gd name="connsiteX1" fmla="*/ 8176538 w 8176538"/>
                        <a:gd name="connsiteY1" fmla="*/ 1378890 h 2772339"/>
                        <a:gd name="connsiteX2" fmla="*/ 4099034 w 8176538"/>
                        <a:gd name="connsiteY2" fmla="*/ 2772020 h 2772339"/>
                        <a:gd name="connsiteX3" fmla="*/ 0 w 8176538"/>
                        <a:gd name="connsiteY3" fmla="*/ 1269888 h 2772339"/>
                        <a:gd name="connsiteX4" fmla="*/ 20511 w 8176538"/>
                        <a:gd name="connsiteY4" fmla="*/ 147145 h 2772339"/>
                        <a:gd name="connsiteX5" fmla="*/ 4088015 w 8176538"/>
                        <a:gd name="connsiteY5" fmla="*/ 1566042 h 2772339"/>
                        <a:gd name="connsiteX6" fmla="*/ 8176538 w 8176538"/>
                        <a:gd name="connsiteY6" fmla="*/ 0 h 2772339"/>
                        <a:gd name="connsiteX0" fmla="*/ 8176538 w 8176538"/>
                        <a:gd name="connsiteY0" fmla="*/ 0 h 2825888"/>
                        <a:gd name="connsiteX1" fmla="*/ 8176538 w 8176538"/>
                        <a:gd name="connsiteY1" fmla="*/ 1378890 h 2825888"/>
                        <a:gd name="connsiteX2" fmla="*/ 4099034 w 8176538"/>
                        <a:gd name="connsiteY2" fmla="*/ 2825590 h 2825888"/>
                        <a:gd name="connsiteX3" fmla="*/ 0 w 8176538"/>
                        <a:gd name="connsiteY3" fmla="*/ 1269888 h 2825888"/>
                        <a:gd name="connsiteX4" fmla="*/ 20511 w 8176538"/>
                        <a:gd name="connsiteY4" fmla="*/ 147145 h 2825888"/>
                        <a:gd name="connsiteX5" fmla="*/ 4088015 w 8176538"/>
                        <a:gd name="connsiteY5" fmla="*/ 1566042 h 2825888"/>
                        <a:gd name="connsiteX6" fmla="*/ 8176538 w 8176538"/>
                        <a:gd name="connsiteY6" fmla="*/ 0 h 2825888"/>
                        <a:gd name="connsiteX0" fmla="*/ 8165518 w 8165518"/>
                        <a:gd name="connsiteY0" fmla="*/ 0 h 2825606"/>
                        <a:gd name="connsiteX1" fmla="*/ 8165518 w 8165518"/>
                        <a:gd name="connsiteY1" fmla="*/ 1378890 h 2825606"/>
                        <a:gd name="connsiteX2" fmla="*/ 4088014 w 8165518"/>
                        <a:gd name="connsiteY2" fmla="*/ 2825590 h 2825606"/>
                        <a:gd name="connsiteX3" fmla="*/ 0 w 8165518"/>
                        <a:gd name="connsiteY3" fmla="*/ 1403811 h 2825606"/>
                        <a:gd name="connsiteX4" fmla="*/ 9491 w 8165518"/>
                        <a:gd name="connsiteY4" fmla="*/ 147145 h 2825606"/>
                        <a:gd name="connsiteX5" fmla="*/ 4076995 w 8165518"/>
                        <a:gd name="connsiteY5" fmla="*/ 1566042 h 2825606"/>
                        <a:gd name="connsiteX6" fmla="*/ 8165518 w 8165518"/>
                        <a:gd name="connsiteY6" fmla="*/ 0 h 2825606"/>
                        <a:gd name="connsiteX0" fmla="*/ 8165518 w 8165518"/>
                        <a:gd name="connsiteY0" fmla="*/ 0 h 2879174"/>
                        <a:gd name="connsiteX1" fmla="*/ 8165518 w 8165518"/>
                        <a:gd name="connsiteY1" fmla="*/ 1378890 h 2879174"/>
                        <a:gd name="connsiteX2" fmla="*/ 4132092 w 8165518"/>
                        <a:gd name="connsiteY2" fmla="*/ 2879159 h 2879174"/>
                        <a:gd name="connsiteX3" fmla="*/ 0 w 8165518"/>
                        <a:gd name="connsiteY3" fmla="*/ 1403811 h 2879174"/>
                        <a:gd name="connsiteX4" fmla="*/ 9491 w 8165518"/>
                        <a:gd name="connsiteY4" fmla="*/ 147145 h 2879174"/>
                        <a:gd name="connsiteX5" fmla="*/ 4076995 w 8165518"/>
                        <a:gd name="connsiteY5" fmla="*/ 1566042 h 2879174"/>
                        <a:gd name="connsiteX6" fmla="*/ 8165518 w 8165518"/>
                        <a:gd name="connsiteY6" fmla="*/ 0 h 2879174"/>
                        <a:gd name="connsiteX0" fmla="*/ 8165518 w 8176537"/>
                        <a:gd name="connsiteY0" fmla="*/ 0 h 2879410"/>
                        <a:gd name="connsiteX1" fmla="*/ 8176537 w 8176537"/>
                        <a:gd name="connsiteY1" fmla="*/ 1499420 h 2879410"/>
                        <a:gd name="connsiteX2" fmla="*/ 4132092 w 8176537"/>
                        <a:gd name="connsiteY2" fmla="*/ 2879159 h 2879410"/>
                        <a:gd name="connsiteX3" fmla="*/ 0 w 8176537"/>
                        <a:gd name="connsiteY3" fmla="*/ 1403811 h 2879410"/>
                        <a:gd name="connsiteX4" fmla="*/ 9491 w 8176537"/>
                        <a:gd name="connsiteY4" fmla="*/ 147145 h 2879410"/>
                        <a:gd name="connsiteX5" fmla="*/ 4076995 w 8176537"/>
                        <a:gd name="connsiteY5" fmla="*/ 1566042 h 2879410"/>
                        <a:gd name="connsiteX6" fmla="*/ 8165518 w 8176537"/>
                        <a:gd name="connsiteY6" fmla="*/ 0 h 2879410"/>
                        <a:gd name="connsiteX0" fmla="*/ 8165518 w 8176537"/>
                        <a:gd name="connsiteY0" fmla="*/ 0 h 2879262"/>
                        <a:gd name="connsiteX1" fmla="*/ 8176537 w 8176537"/>
                        <a:gd name="connsiteY1" fmla="*/ 1499420 h 2879262"/>
                        <a:gd name="connsiteX2" fmla="*/ 4132092 w 8176537"/>
                        <a:gd name="connsiteY2" fmla="*/ 2879159 h 2879262"/>
                        <a:gd name="connsiteX3" fmla="*/ 0 w 8176537"/>
                        <a:gd name="connsiteY3" fmla="*/ 1403811 h 2879262"/>
                        <a:gd name="connsiteX4" fmla="*/ 9491 w 8176537"/>
                        <a:gd name="connsiteY4" fmla="*/ 147145 h 2879262"/>
                        <a:gd name="connsiteX5" fmla="*/ 4076995 w 8176537"/>
                        <a:gd name="connsiteY5" fmla="*/ 1566042 h 2879262"/>
                        <a:gd name="connsiteX6" fmla="*/ 8165518 w 8176537"/>
                        <a:gd name="connsiteY6" fmla="*/ 0 h 2879262"/>
                        <a:gd name="connsiteX0" fmla="*/ 8165518 w 8176537"/>
                        <a:gd name="connsiteY0" fmla="*/ 0 h 2879163"/>
                        <a:gd name="connsiteX1" fmla="*/ 8176537 w 8176537"/>
                        <a:gd name="connsiteY1" fmla="*/ 1499420 h 2879163"/>
                        <a:gd name="connsiteX2" fmla="*/ 4132092 w 8176537"/>
                        <a:gd name="connsiteY2" fmla="*/ 2879159 h 2879163"/>
                        <a:gd name="connsiteX3" fmla="*/ 0 w 8176537"/>
                        <a:gd name="connsiteY3" fmla="*/ 1510948 h 2879163"/>
                        <a:gd name="connsiteX4" fmla="*/ 9491 w 8176537"/>
                        <a:gd name="connsiteY4" fmla="*/ 147145 h 2879163"/>
                        <a:gd name="connsiteX5" fmla="*/ 4076995 w 8176537"/>
                        <a:gd name="connsiteY5" fmla="*/ 1566042 h 2879163"/>
                        <a:gd name="connsiteX6" fmla="*/ 8165518 w 8176537"/>
                        <a:gd name="connsiteY6" fmla="*/ 0 h 2879163"/>
                        <a:gd name="connsiteX0" fmla="*/ 8165518 w 8198577"/>
                        <a:gd name="connsiteY0" fmla="*/ 0 h 2879451"/>
                        <a:gd name="connsiteX1" fmla="*/ 8198577 w 8198577"/>
                        <a:gd name="connsiteY1" fmla="*/ 1606558 h 2879451"/>
                        <a:gd name="connsiteX2" fmla="*/ 4132092 w 8198577"/>
                        <a:gd name="connsiteY2" fmla="*/ 2879159 h 2879451"/>
                        <a:gd name="connsiteX3" fmla="*/ 0 w 8198577"/>
                        <a:gd name="connsiteY3" fmla="*/ 1510948 h 2879451"/>
                        <a:gd name="connsiteX4" fmla="*/ 9491 w 8198577"/>
                        <a:gd name="connsiteY4" fmla="*/ 147145 h 2879451"/>
                        <a:gd name="connsiteX5" fmla="*/ 4076995 w 8198577"/>
                        <a:gd name="connsiteY5" fmla="*/ 1566042 h 2879451"/>
                        <a:gd name="connsiteX6" fmla="*/ 8165518 w 8198577"/>
                        <a:gd name="connsiteY6" fmla="*/ 0 h 2879451"/>
                        <a:gd name="connsiteX0" fmla="*/ 8165518 w 8165518"/>
                        <a:gd name="connsiteY0" fmla="*/ 0 h 2880066"/>
                        <a:gd name="connsiteX1" fmla="*/ 8165518 w 8165518"/>
                        <a:gd name="connsiteY1" fmla="*/ 1673520 h 2880066"/>
                        <a:gd name="connsiteX2" fmla="*/ 4132092 w 8165518"/>
                        <a:gd name="connsiteY2" fmla="*/ 2879159 h 2880066"/>
                        <a:gd name="connsiteX3" fmla="*/ 0 w 8165518"/>
                        <a:gd name="connsiteY3" fmla="*/ 1510948 h 2880066"/>
                        <a:gd name="connsiteX4" fmla="*/ 9491 w 8165518"/>
                        <a:gd name="connsiteY4" fmla="*/ 147145 h 2880066"/>
                        <a:gd name="connsiteX5" fmla="*/ 4076995 w 8165518"/>
                        <a:gd name="connsiteY5" fmla="*/ 1566042 h 2880066"/>
                        <a:gd name="connsiteX6" fmla="*/ 8165518 w 8165518"/>
                        <a:gd name="connsiteY6" fmla="*/ 0 h 2880066"/>
                        <a:gd name="connsiteX0" fmla="*/ 8156794 w 8156794"/>
                        <a:gd name="connsiteY0" fmla="*/ 0 h 2879270"/>
                        <a:gd name="connsiteX1" fmla="*/ 8156794 w 8156794"/>
                        <a:gd name="connsiteY1" fmla="*/ 1673520 h 2879270"/>
                        <a:gd name="connsiteX2" fmla="*/ 4123368 w 8156794"/>
                        <a:gd name="connsiteY2" fmla="*/ 2879159 h 2879270"/>
                        <a:gd name="connsiteX3" fmla="*/ 2295 w 8156794"/>
                        <a:gd name="connsiteY3" fmla="*/ 1618086 h 2879270"/>
                        <a:gd name="connsiteX4" fmla="*/ 767 w 8156794"/>
                        <a:gd name="connsiteY4" fmla="*/ 147145 h 2879270"/>
                        <a:gd name="connsiteX5" fmla="*/ 4068271 w 8156794"/>
                        <a:gd name="connsiteY5" fmla="*/ 1566042 h 2879270"/>
                        <a:gd name="connsiteX6" fmla="*/ 8156794 w 8156794"/>
                        <a:gd name="connsiteY6" fmla="*/ 0 h 287927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20"/>
                        <a:gd name="connsiteX1" fmla="*/ 8156794 w 8156794"/>
                        <a:gd name="connsiteY1" fmla="*/ 1673520 h 2973020"/>
                        <a:gd name="connsiteX2" fmla="*/ 4134388 w 8156794"/>
                        <a:gd name="connsiteY2" fmla="*/ 2972904 h 2973020"/>
                        <a:gd name="connsiteX3" fmla="*/ 2295 w 8156794"/>
                        <a:gd name="connsiteY3" fmla="*/ 1618086 h 2973020"/>
                        <a:gd name="connsiteX4" fmla="*/ 767 w 8156794"/>
                        <a:gd name="connsiteY4" fmla="*/ 147145 h 2973020"/>
                        <a:gd name="connsiteX5" fmla="*/ 4068271 w 8156794"/>
                        <a:gd name="connsiteY5" fmla="*/ 1566042 h 2973020"/>
                        <a:gd name="connsiteX6" fmla="*/ 8156794 w 8156794"/>
                        <a:gd name="connsiteY6" fmla="*/ 0 h 2973020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141"/>
                        <a:gd name="connsiteX1" fmla="*/ 8156794 w 8156794"/>
                        <a:gd name="connsiteY1" fmla="*/ 1673520 h 2973141"/>
                        <a:gd name="connsiteX2" fmla="*/ 4134388 w 8156794"/>
                        <a:gd name="connsiteY2" fmla="*/ 2972904 h 2973141"/>
                        <a:gd name="connsiteX3" fmla="*/ 2295 w 8156794"/>
                        <a:gd name="connsiteY3" fmla="*/ 1618086 h 2973141"/>
                        <a:gd name="connsiteX4" fmla="*/ 767 w 8156794"/>
                        <a:gd name="connsiteY4" fmla="*/ 147145 h 2973141"/>
                        <a:gd name="connsiteX5" fmla="*/ 4068271 w 8156794"/>
                        <a:gd name="connsiteY5" fmla="*/ 1566042 h 2973141"/>
                        <a:gd name="connsiteX6" fmla="*/ 8156794 w 8156794"/>
                        <a:gd name="connsiteY6" fmla="*/ 0 h 2973141"/>
                        <a:gd name="connsiteX0" fmla="*/ 8156794 w 8156794"/>
                        <a:gd name="connsiteY0" fmla="*/ 0 h 3066827"/>
                        <a:gd name="connsiteX1" fmla="*/ 8156794 w 8156794"/>
                        <a:gd name="connsiteY1" fmla="*/ 1673520 h 3066827"/>
                        <a:gd name="connsiteX2" fmla="*/ 4123353 w 8156794"/>
                        <a:gd name="connsiteY2" fmla="*/ 3066650 h 3066827"/>
                        <a:gd name="connsiteX3" fmla="*/ 2295 w 8156794"/>
                        <a:gd name="connsiteY3" fmla="*/ 1618086 h 3066827"/>
                        <a:gd name="connsiteX4" fmla="*/ 767 w 8156794"/>
                        <a:gd name="connsiteY4" fmla="*/ 147145 h 3066827"/>
                        <a:gd name="connsiteX5" fmla="*/ 4068271 w 8156794"/>
                        <a:gd name="connsiteY5" fmla="*/ 1566042 h 3066827"/>
                        <a:gd name="connsiteX6" fmla="*/ 8156794 w 8156794"/>
                        <a:gd name="connsiteY6" fmla="*/ 0 h 3066827"/>
                        <a:gd name="connsiteX0" fmla="*/ 8123689 w 8156794"/>
                        <a:gd name="connsiteY0" fmla="*/ 0 h 2999866"/>
                        <a:gd name="connsiteX1" fmla="*/ 8156794 w 8156794"/>
                        <a:gd name="connsiteY1" fmla="*/ 1606559 h 2999866"/>
                        <a:gd name="connsiteX2" fmla="*/ 4123353 w 8156794"/>
                        <a:gd name="connsiteY2" fmla="*/ 2999689 h 2999866"/>
                        <a:gd name="connsiteX3" fmla="*/ 2295 w 8156794"/>
                        <a:gd name="connsiteY3" fmla="*/ 1551125 h 2999866"/>
                        <a:gd name="connsiteX4" fmla="*/ 767 w 8156794"/>
                        <a:gd name="connsiteY4" fmla="*/ 80184 h 2999866"/>
                        <a:gd name="connsiteX5" fmla="*/ 4068271 w 8156794"/>
                        <a:gd name="connsiteY5" fmla="*/ 1499081 h 2999866"/>
                        <a:gd name="connsiteX6" fmla="*/ 8123689 w 8156794"/>
                        <a:gd name="connsiteY6" fmla="*/ 0 h 2999866"/>
                        <a:gd name="connsiteX0" fmla="*/ 8167828 w 8167828"/>
                        <a:gd name="connsiteY0" fmla="*/ 0 h 3026651"/>
                        <a:gd name="connsiteX1" fmla="*/ 8156794 w 8167828"/>
                        <a:gd name="connsiteY1" fmla="*/ 1633344 h 3026651"/>
                        <a:gd name="connsiteX2" fmla="*/ 4123353 w 8167828"/>
                        <a:gd name="connsiteY2" fmla="*/ 3026474 h 3026651"/>
                        <a:gd name="connsiteX3" fmla="*/ 2295 w 8167828"/>
                        <a:gd name="connsiteY3" fmla="*/ 1577910 h 3026651"/>
                        <a:gd name="connsiteX4" fmla="*/ 767 w 8167828"/>
                        <a:gd name="connsiteY4" fmla="*/ 106969 h 3026651"/>
                        <a:gd name="connsiteX5" fmla="*/ 4068271 w 8167828"/>
                        <a:gd name="connsiteY5" fmla="*/ 1525866 h 3026651"/>
                        <a:gd name="connsiteX6" fmla="*/ 8167828 w 8167828"/>
                        <a:gd name="connsiteY6" fmla="*/ 0 h 3026651"/>
                        <a:gd name="connsiteX0" fmla="*/ 8167828 w 8167828"/>
                        <a:gd name="connsiteY0" fmla="*/ 0 h 3027228"/>
                        <a:gd name="connsiteX1" fmla="*/ 8145760 w 8167828"/>
                        <a:gd name="connsiteY1" fmla="*/ 1686913 h 3027228"/>
                        <a:gd name="connsiteX2" fmla="*/ 4123353 w 8167828"/>
                        <a:gd name="connsiteY2" fmla="*/ 3026474 h 3027228"/>
                        <a:gd name="connsiteX3" fmla="*/ 2295 w 8167828"/>
                        <a:gd name="connsiteY3" fmla="*/ 1577910 h 3027228"/>
                        <a:gd name="connsiteX4" fmla="*/ 767 w 8167828"/>
                        <a:gd name="connsiteY4" fmla="*/ 106969 h 3027228"/>
                        <a:gd name="connsiteX5" fmla="*/ 4068271 w 8167828"/>
                        <a:gd name="connsiteY5" fmla="*/ 1525866 h 3027228"/>
                        <a:gd name="connsiteX6" fmla="*/ 8167828 w 8167828"/>
                        <a:gd name="connsiteY6" fmla="*/ 0 h 3027228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23689 w 8145760"/>
                        <a:gd name="connsiteY0" fmla="*/ 13560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9 w 8145760"/>
                        <a:gd name="connsiteY6" fmla="*/ 13560 h 2920259"/>
                        <a:gd name="connsiteX0" fmla="*/ 8178863 w 8178863"/>
                        <a:gd name="connsiteY0" fmla="*/ 26952 h 2920259"/>
                        <a:gd name="connsiteX1" fmla="*/ 8145760 w 8178863"/>
                        <a:gd name="connsiteY1" fmla="*/ 1579944 h 2920259"/>
                        <a:gd name="connsiteX2" fmla="*/ 4123353 w 8178863"/>
                        <a:gd name="connsiteY2" fmla="*/ 2919505 h 2920259"/>
                        <a:gd name="connsiteX3" fmla="*/ 2295 w 8178863"/>
                        <a:gd name="connsiteY3" fmla="*/ 1470941 h 2920259"/>
                        <a:gd name="connsiteX4" fmla="*/ 767 w 8178863"/>
                        <a:gd name="connsiteY4" fmla="*/ 0 h 2920259"/>
                        <a:gd name="connsiteX5" fmla="*/ 4068271 w 8178863"/>
                        <a:gd name="connsiteY5" fmla="*/ 1418897 h 2920259"/>
                        <a:gd name="connsiteX6" fmla="*/ 8178863 w 8178863"/>
                        <a:gd name="connsiteY6" fmla="*/ 26952 h 2920259"/>
                        <a:gd name="connsiteX0" fmla="*/ 8167827 w 8167827"/>
                        <a:gd name="connsiteY0" fmla="*/ 40343 h 2920259"/>
                        <a:gd name="connsiteX1" fmla="*/ 8145760 w 8167827"/>
                        <a:gd name="connsiteY1" fmla="*/ 1579944 h 2920259"/>
                        <a:gd name="connsiteX2" fmla="*/ 4123353 w 8167827"/>
                        <a:gd name="connsiteY2" fmla="*/ 2919505 h 2920259"/>
                        <a:gd name="connsiteX3" fmla="*/ 2295 w 8167827"/>
                        <a:gd name="connsiteY3" fmla="*/ 1470941 h 2920259"/>
                        <a:gd name="connsiteX4" fmla="*/ 767 w 8167827"/>
                        <a:gd name="connsiteY4" fmla="*/ 0 h 2920259"/>
                        <a:gd name="connsiteX5" fmla="*/ 4068271 w 8167827"/>
                        <a:gd name="connsiteY5" fmla="*/ 1418897 h 2920259"/>
                        <a:gd name="connsiteX6" fmla="*/ 8167827 w 8167827"/>
                        <a:gd name="connsiteY6" fmla="*/ 40343 h 2920259"/>
                        <a:gd name="connsiteX0" fmla="*/ 8123687 w 8145760"/>
                        <a:gd name="connsiteY0" fmla="*/ 53735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7 w 8145760"/>
                        <a:gd name="connsiteY6" fmla="*/ 53735 h 2920259"/>
                        <a:gd name="connsiteX0" fmla="*/ 8161918 w 8161918"/>
                        <a:gd name="connsiteY0" fmla="*/ 0 h 2943855"/>
                        <a:gd name="connsiteX1" fmla="*/ 8145760 w 8161918"/>
                        <a:gd name="connsiteY1" fmla="*/ 1603540 h 2943855"/>
                        <a:gd name="connsiteX2" fmla="*/ 4123353 w 8161918"/>
                        <a:gd name="connsiteY2" fmla="*/ 2943101 h 2943855"/>
                        <a:gd name="connsiteX3" fmla="*/ 2295 w 8161918"/>
                        <a:gd name="connsiteY3" fmla="*/ 1494537 h 2943855"/>
                        <a:gd name="connsiteX4" fmla="*/ 767 w 8161918"/>
                        <a:gd name="connsiteY4" fmla="*/ 23596 h 2943855"/>
                        <a:gd name="connsiteX5" fmla="*/ 4068271 w 8161918"/>
                        <a:gd name="connsiteY5" fmla="*/ 1442493 h 2943855"/>
                        <a:gd name="connsiteX6" fmla="*/ 8161918 w 8161918"/>
                        <a:gd name="connsiteY6" fmla="*/ 0 h 2943855"/>
                        <a:gd name="connsiteX0" fmla="*/ 8144926 w 8145760"/>
                        <a:gd name="connsiteY0" fmla="*/ 43424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44926 w 8145760"/>
                        <a:gd name="connsiteY6" fmla="*/ 43424 h 2920259"/>
                        <a:gd name="connsiteX0" fmla="*/ 8161918 w 8161918"/>
                        <a:gd name="connsiteY0" fmla="*/ 0 h 2959321"/>
                        <a:gd name="connsiteX1" fmla="*/ 8145760 w 8161918"/>
                        <a:gd name="connsiteY1" fmla="*/ 1619006 h 2959321"/>
                        <a:gd name="connsiteX2" fmla="*/ 4123353 w 8161918"/>
                        <a:gd name="connsiteY2" fmla="*/ 2958567 h 2959321"/>
                        <a:gd name="connsiteX3" fmla="*/ 2295 w 8161918"/>
                        <a:gd name="connsiteY3" fmla="*/ 1510003 h 2959321"/>
                        <a:gd name="connsiteX4" fmla="*/ 767 w 8161918"/>
                        <a:gd name="connsiteY4" fmla="*/ 39062 h 2959321"/>
                        <a:gd name="connsiteX5" fmla="*/ 4068271 w 8161918"/>
                        <a:gd name="connsiteY5" fmla="*/ 1457959 h 2959321"/>
                        <a:gd name="connsiteX6" fmla="*/ 8161918 w 8161918"/>
                        <a:gd name="connsiteY6" fmla="*/ 0 h 2959321"/>
                        <a:gd name="connsiteX0" fmla="*/ 8161918 w 8162752"/>
                        <a:gd name="connsiteY0" fmla="*/ 0 h 2959488"/>
                        <a:gd name="connsiteX1" fmla="*/ 8162752 w 8162752"/>
                        <a:gd name="connsiteY1" fmla="*/ 1629317 h 2959488"/>
                        <a:gd name="connsiteX2" fmla="*/ 4123353 w 8162752"/>
                        <a:gd name="connsiteY2" fmla="*/ 2958567 h 2959488"/>
                        <a:gd name="connsiteX3" fmla="*/ 2295 w 8162752"/>
                        <a:gd name="connsiteY3" fmla="*/ 1510003 h 2959488"/>
                        <a:gd name="connsiteX4" fmla="*/ 767 w 8162752"/>
                        <a:gd name="connsiteY4" fmla="*/ 39062 h 2959488"/>
                        <a:gd name="connsiteX5" fmla="*/ 4068271 w 8162752"/>
                        <a:gd name="connsiteY5" fmla="*/ 1457959 h 2959488"/>
                        <a:gd name="connsiteX6" fmla="*/ 8161918 w 8162752"/>
                        <a:gd name="connsiteY6" fmla="*/ 0 h 2959488"/>
                        <a:gd name="connsiteX0" fmla="*/ 8165930 w 8166764"/>
                        <a:gd name="connsiteY0" fmla="*/ 7337 h 2966825"/>
                        <a:gd name="connsiteX1" fmla="*/ 8166764 w 8166764"/>
                        <a:gd name="connsiteY1" fmla="*/ 1636654 h 2966825"/>
                        <a:gd name="connsiteX2" fmla="*/ 4127365 w 8166764"/>
                        <a:gd name="connsiteY2" fmla="*/ 2965904 h 2966825"/>
                        <a:gd name="connsiteX3" fmla="*/ 6307 w 8166764"/>
                        <a:gd name="connsiteY3" fmla="*/ 1517340 h 2966825"/>
                        <a:gd name="connsiteX4" fmla="*/ 532 w 8166764"/>
                        <a:gd name="connsiteY4" fmla="*/ 0 h 2966825"/>
                        <a:gd name="connsiteX5" fmla="*/ 4072283 w 8166764"/>
                        <a:gd name="connsiteY5" fmla="*/ 1465296 h 2966825"/>
                        <a:gd name="connsiteX6" fmla="*/ 8165930 w 8166764"/>
                        <a:gd name="connsiteY6" fmla="*/ 7337 h 2966825"/>
                        <a:gd name="connsiteX0" fmla="*/ 8168119 w 8168953"/>
                        <a:gd name="connsiteY0" fmla="*/ 7337 h 2966682"/>
                        <a:gd name="connsiteX1" fmla="*/ 8168953 w 8168953"/>
                        <a:gd name="connsiteY1" fmla="*/ 1636654 h 2966682"/>
                        <a:gd name="connsiteX2" fmla="*/ 4129554 w 8168953"/>
                        <a:gd name="connsiteY2" fmla="*/ 2965904 h 2966682"/>
                        <a:gd name="connsiteX3" fmla="*/ 0 w 8168953"/>
                        <a:gd name="connsiteY3" fmla="*/ 1527651 h 2966682"/>
                        <a:gd name="connsiteX4" fmla="*/ 2721 w 8168953"/>
                        <a:gd name="connsiteY4" fmla="*/ 0 h 2966682"/>
                        <a:gd name="connsiteX5" fmla="*/ 4074472 w 8168953"/>
                        <a:gd name="connsiteY5" fmla="*/ 1465296 h 2966682"/>
                        <a:gd name="connsiteX6" fmla="*/ 8168119 w 8168953"/>
                        <a:gd name="connsiteY6" fmla="*/ 7337 h 2966682"/>
                        <a:gd name="connsiteX0" fmla="*/ 8168119 w 8168953"/>
                        <a:gd name="connsiteY0" fmla="*/ 7337 h 3100377"/>
                        <a:gd name="connsiteX1" fmla="*/ 8168953 w 8168953"/>
                        <a:gd name="connsiteY1" fmla="*/ 1636654 h 3100377"/>
                        <a:gd name="connsiteX2" fmla="*/ 4118520 w 8168953"/>
                        <a:gd name="connsiteY2" fmla="*/ 3099826 h 3100377"/>
                        <a:gd name="connsiteX3" fmla="*/ 0 w 8168953"/>
                        <a:gd name="connsiteY3" fmla="*/ 1527651 h 3100377"/>
                        <a:gd name="connsiteX4" fmla="*/ 2721 w 8168953"/>
                        <a:gd name="connsiteY4" fmla="*/ 0 h 3100377"/>
                        <a:gd name="connsiteX5" fmla="*/ 4074472 w 8168953"/>
                        <a:gd name="connsiteY5" fmla="*/ 1465296 h 3100377"/>
                        <a:gd name="connsiteX6" fmla="*/ 8168119 w 8168953"/>
                        <a:gd name="connsiteY6" fmla="*/ 7337 h 3100377"/>
                        <a:gd name="connsiteX0" fmla="*/ 8168119 w 8168953"/>
                        <a:gd name="connsiteY0" fmla="*/ 7337 h 3100429"/>
                        <a:gd name="connsiteX1" fmla="*/ 8168953 w 8168953"/>
                        <a:gd name="connsiteY1" fmla="*/ 1636654 h 3100429"/>
                        <a:gd name="connsiteX2" fmla="*/ 4118520 w 8168953"/>
                        <a:gd name="connsiteY2" fmla="*/ 3099826 h 3100429"/>
                        <a:gd name="connsiteX3" fmla="*/ 0 w 8168953"/>
                        <a:gd name="connsiteY3" fmla="*/ 1527651 h 3100429"/>
                        <a:gd name="connsiteX4" fmla="*/ 2721 w 8168953"/>
                        <a:gd name="connsiteY4" fmla="*/ 0 h 3100429"/>
                        <a:gd name="connsiteX5" fmla="*/ 4074472 w 8168953"/>
                        <a:gd name="connsiteY5" fmla="*/ 1465296 h 3100429"/>
                        <a:gd name="connsiteX6" fmla="*/ 8168119 w 8168953"/>
                        <a:gd name="connsiteY6" fmla="*/ 7337 h 3100429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8166683" h="3099826">
                          <a:moveTo>
                            <a:pt x="8165849" y="7337"/>
                          </a:moveTo>
                          <a:lnTo>
                            <a:pt x="8166683" y="1636654"/>
                          </a:lnTo>
                          <a:cubicBezTo>
                            <a:pt x="7917761" y="2728489"/>
                            <a:pt x="5475903" y="3100137"/>
                            <a:pt x="4116250" y="3099826"/>
                          </a:cubicBezTo>
                          <a:cubicBezTo>
                            <a:pt x="2756597" y="3099515"/>
                            <a:pt x="245424" y="2744647"/>
                            <a:pt x="8764" y="1634789"/>
                          </a:cubicBezTo>
                          <a:cubicBezTo>
                            <a:pt x="11928" y="1215900"/>
                            <a:pt x="-2713" y="418889"/>
                            <a:pt x="451" y="0"/>
                          </a:cubicBezTo>
                          <a:cubicBezTo>
                            <a:pt x="385485" y="953840"/>
                            <a:pt x="2700268" y="1437288"/>
                            <a:pt x="4061168" y="1438511"/>
                          </a:cubicBezTo>
                          <a:cubicBezTo>
                            <a:pt x="5422068" y="1439734"/>
                            <a:pt x="7793228" y="1089449"/>
                            <a:pt x="8165849" y="733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</a:t>
                      </a:r>
                    </a:p>
                  </p:txBody>
                </p:sp>
                <p:sp>
                  <p:nvSpPr>
                    <p:cNvPr id="532" name="Oval 531">
                      <a:extLst>
                        <a:ext uri="{FF2B5EF4-FFF2-40B4-BE49-F238E27FC236}">
                          <a16:creationId xmlns:a16="http://schemas.microsoft.com/office/drawing/2014/main" id="{194BB483-D6CC-FE4E-8BDB-65B60648A2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729" y="2774731"/>
                      <a:ext cx="1480163" cy="579140"/>
                    </a:xfrm>
                    <a:prstGeom prst="ellipse">
                      <a:avLst/>
                    </a:prstGeom>
                    <a:solidFill>
                      <a:srgbClr val="B8C2C9"/>
                    </a:soli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</a:t>
                      </a:r>
                    </a:p>
                  </p:txBody>
                </p:sp>
                <p:grpSp>
                  <p:nvGrpSpPr>
                    <p:cNvPr id="533" name="Group 532">
                      <a:extLst>
                        <a:ext uri="{FF2B5EF4-FFF2-40B4-BE49-F238E27FC236}">
                          <a16:creationId xmlns:a16="http://schemas.microsoft.com/office/drawing/2014/main" id="{4E7CE696-6385-564E-B8DA-2AEAD245D3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13663" y="2848339"/>
                      <a:ext cx="1042107" cy="425543"/>
                      <a:chOff x="7786941" y="2884917"/>
                      <a:chExt cx="897649" cy="353919"/>
                    </a:xfrm>
                  </p:grpSpPr>
                  <p:sp>
                    <p:nvSpPr>
                      <p:cNvPr id="534" name="Freeform 533">
                        <a:extLst>
                          <a:ext uri="{FF2B5EF4-FFF2-40B4-BE49-F238E27FC236}">
                            <a16:creationId xmlns:a16="http://schemas.microsoft.com/office/drawing/2014/main" id="{B1AA8AD5-7F1B-2949-B1DF-4A17AE5FE5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11770" y="28849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" fmla="*/ 3725333 w 4641485"/>
                          <a:gd name="connsiteY0" fmla="*/ 0 h 1049866"/>
                          <a:gd name="connsiteX1" fmla="*/ 4641485 w 4641485"/>
                          <a:gd name="connsiteY1" fmla="*/ 239402 h 1049866"/>
                          <a:gd name="connsiteX2" fmla="*/ 3962400 w 4641485"/>
                          <a:gd name="connsiteY2" fmla="*/ 541866 h 1049866"/>
                          <a:gd name="connsiteX3" fmla="*/ 3742267 w 4641485"/>
                          <a:gd name="connsiteY3" fmla="*/ 457200 h 1049866"/>
                          <a:gd name="connsiteX4" fmla="*/ 2269067 w 4641485"/>
                          <a:gd name="connsiteY4" fmla="*/ 1049866 h 1049866"/>
                          <a:gd name="connsiteX5" fmla="*/ 880533 w 4641485"/>
                          <a:gd name="connsiteY5" fmla="*/ 457200 h 1049866"/>
                          <a:gd name="connsiteX6" fmla="*/ 592667 w 4641485"/>
                          <a:gd name="connsiteY6" fmla="*/ 541866 h 1049866"/>
                          <a:gd name="connsiteX7" fmla="*/ 0 w 4641485"/>
                          <a:gd name="connsiteY7" fmla="*/ 254000 h 1049866"/>
                          <a:gd name="connsiteX8" fmla="*/ 880533 w 4641485"/>
                          <a:gd name="connsiteY8" fmla="*/ 16933 h 1049866"/>
                          <a:gd name="connsiteX9" fmla="*/ 2302933 w 4641485"/>
                          <a:gd name="connsiteY9" fmla="*/ 626533 h 1049866"/>
                          <a:gd name="connsiteX10" fmla="*/ 3725333 w 4641485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73798 w 4673016"/>
                          <a:gd name="connsiteY3" fmla="*/ 45720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84308 w 4673016"/>
                          <a:gd name="connsiteY3" fmla="*/ 404648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815839 w 4673016"/>
                          <a:gd name="connsiteY3" fmla="*/ 46771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5" name="Freeform 534">
                        <a:extLst>
                          <a:ext uri="{FF2B5EF4-FFF2-40B4-BE49-F238E27FC236}">
                            <a16:creationId xmlns:a16="http://schemas.microsoft.com/office/drawing/2014/main" id="{8F5E806C-0542-4249-8912-339743FE36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67548" y="30543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6" name="Freeform 535">
                        <a:extLst>
                          <a:ext uri="{FF2B5EF4-FFF2-40B4-BE49-F238E27FC236}">
                            <a16:creationId xmlns:a16="http://schemas.microsoft.com/office/drawing/2014/main" id="{19BC52EA-49A8-464B-AFBE-1BD32FB077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86941" y="30543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7" name="Freeform 536">
                        <a:extLst>
                          <a:ext uri="{FF2B5EF4-FFF2-40B4-BE49-F238E27FC236}">
                            <a16:creationId xmlns:a16="http://schemas.microsoft.com/office/drawing/2014/main" id="{ED70C072-1D79-FA49-8319-F162DD83F8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95013" y="29710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15" fmla="*/ 441434 w 3731172"/>
                          <a:gd name="connsiteY15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357351 w 3731172"/>
                          <a:gd name="connsiteY14" fmla="*/ 115613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56137 w 3731172"/>
                          <a:gd name="connsiteY13" fmla="*/ 441434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903890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575034 w 3710151"/>
                          <a:gd name="connsiteY6" fmla="*/ 91440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06565 w 3710151"/>
                          <a:gd name="connsiteY6" fmla="*/ 92491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5151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09858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62012 w 3725019"/>
                          <a:gd name="connsiteY0" fmla="*/ 73572 h 1418896"/>
                          <a:gd name="connsiteX1" fmla="*/ 445792 w 3725019"/>
                          <a:gd name="connsiteY1" fmla="*/ 0 h 1418896"/>
                          <a:gd name="connsiteX2" fmla="*/ 1852896 w 3725019"/>
                          <a:gd name="connsiteY2" fmla="*/ 591655 h 1418896"/>
                          <a:gd name="connsiteX3" fmla="*/ 3357157 w 3725019"/>
                          <a:gd name="connsiteY3" fmla="*/ 0 h 1418896"/>
                          <a:gd name="connsiteX4" fmla="*/ 3577874 w 3725019"/>
                          <a:gd name="connsiteY4" fmla="*/ 73572 h 1418896"/>
                          <a:gd name="connsiteX5" fmla="*/ 2632585 w 3725019"/>
                          <a:gd name="connsiteY5" fmla="*/ 448868 h 1418896"/>
                          <a:gd name="connsiteX6" fmla="*/ 2625150 w 3725019"/>
                          <a:gd name="connsiteY6" fmla="*/ 902607 h 1418896"/>
                          <a:gd name="connsiteX7" fmla="*/ 3725019 w 3725019"/>
                          <a:gd name="connsiteY7" fmla="*/ 1345324 h 1418896"/>
                          <a:gd name="connsiteX8" fmla="*/ 3441240 w 3725019"/>
                          <a:gd name="connsiteY8" fmla="*/ 1408386 h 1418896"/>
                          <a:gd name="connsiteX9" fmla="*/ 1864688 w 3725019"/>
                          <a:gd name="connsiteY9" fmla="*/ 746234 h 1418896"/>
                          <a:gd name="connsiteX10" fmla="*/ 256605 w 3725019"/>
                          <a:gd name="connsiteY10" fmla="*/ 1418896 h 1418896"/>
                          <a:gd name="connsiteX11" fmla="*/ 0 w 3725019"/>
                          <a:gd name="connsiteY11" fmla="*/ 1331097 h 1418896"/>
                          <a:gd name="connsiteX12" fmla="*/ 1113454 w 3725019"/>
                          <a:gd name="connsiteY12" fmla="*/ 903890 h 1418896"/>
                          <a:gd name="connsiteX13" fmla="*/ 1102302 w 3725019"/>
                          <a:gd name="connsiteY13" fmla="*/ 451945 h 1418896"/>
                          <a:gd name="connsiteX14" fmla="*/ 183032 w 3725019"/>
                          <a:gd name="connsiteY14" fmla="*/ 84081 h 1418896"/>
                          <a:gd name="connsiteX15" fmla="*/ 162012 w 3725019"/>
                          <a:gd name="connsiteY15" fmla="*/ 73572 h 14188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FFB3D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507" name="Group 506">
                    <a:extLst>
                      <a:ext uri="{FF2B5EF4-FFF2-40B4-BE49-F238E27FC236}">
                        <a16:creationId xmlns:a16="http://schemas.microsoft.com/office/drawing/2014/main" id="{BAFC2167-3F82-CA44-B89F-FA4BC8926902}"/>
                      </a:ext>
                    </a:extLst>
                  </p:cNvPr>
                  <p:cNvGrpSpPr/>
                  <p:nvPr/>
                </p:nvGrpSpPr>
                <p:grpSpPr>
                  <a:xfrm>
                    <a:off x="7360920" y="2697480"/>
                    <a:ext cx="491438" cy="266700"/>
                    <a:chOff x="7493876" y="2774731"/>
                    <a:chExt cx="1481958" cy="894622"/>
                  </a:xfrm>
                </p:grpSpPr>
                <p:sp>
                  <p:nvSpPr>
                    <p:cNvPr id="524" name="Freeform 523">
                      <a:extLst>
                        <a:ext uri="{FF2B5EF4-FFF2-40B4-BE49-F238E27FC236}">
                          <a16:creationId xmlns:a16="http://schemas.microsoft.com/office/drawing/2014/main" id="{8F3F73A6-1620-E74B-B7C3-2C379B955B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3876" y="3084399"/>
                      <a:ext cx="1481958" cy="584954"/>
                    </a:xfrm>
                    <a:custGeom>
                      <a:avLst/>
                      <a:gdLst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76538 w 8176538"/>
                        <a:gd name="connsiteY0" fmla="*/ 0 h 2638097"/>
                        <a:gd name="connsiteX1" fmla="*/ 8176538 w 8176538"/>
                        <a:gd name="connsiteY1" fmla="*/ 1271752 h 2638097"/>
                        <a:gd name="connsiteX2" fmla="*/ 4088015 w 8176538"/>
                        <a:gd name="connsiteY2" fmla="*/ 2638097 h 2638097"/>
                        <a:gd name="connsiteX3" fmla="*/ 0 w 8176538"/>
                        <a:gd name="connsiteY3" fmla="*/ 1269888 h 2638097"/>
                        <a:gd name="connsiteX4" fmla="*/ 20511 w 8176538"/>
                        <a:gd name="connsiteY4" fmla="*/ 147145 h 2638097"/>
                        <a:gd name="connsiteX5" fmla="*/ 4088015 w 8176538"/>
                        <a:gd name="connsiteY5" fmla="*/ 1566042 h 2638097"/>
                        <a:gd name="connsiteX6" fmla="*/ 8176538 w 8176538"/>
                        <a:gd name="connsiteY6" fmla="*/ 0 h 2638097"/>
                        <a:gd name="connsiteX0" fmla="*/ 8176538 w 8176538"/>
                        <a:gd name="connsiteY0" fmla="*/ 0 h 2772020"/>
                        <a:gd name="connsiteX1" fmla="*/ 8176538 w 8176538"/>
                        <a:gd name="connsiteY1" fmla="*/ 1271752 h 2772020"/>
                        <a:gd name="connsiteX2" fmla="*/ 4099034 w 8176538"/>
                        <a:gd name="connsiteY2" fmla="*/ 2772020 h 2772020"/>
                        <a:gd name="connsiteX3" fmla="*/ 0 w 8176538"/>
                        <a:gd name="connsiteY3" fmla="*/ 1269888 h 2772020"/>
                        <a:gd name="connsiteX4" fmla="*/ 20511 w 8176538"/>
                        <a:gd name="connsiteY4" fmla="*/ 147145 h 2772020"/>
                        <a:gd name="connsiteX5" fmla="*/ 4088015 w 8176538"/>
                        <a:gd name="connsiteY5" fmla="*/ 1566042 h 2772020"/>
                        <a:gd name="connsiteX6" fmla="*/ 8176538 w 8176538"/>
                        <a:gd name="connsiteY6" fmla="*/ 0 h 2772020"/>
                        <a:gd name="connsiteX0" fmla="*/ 8176538 w 8176538"/>
                        <a:gd name="connsiteY0" fmla="*/ 0 h 2772339"/>
                        <a:gd name="connsiteX1" fmla="*/ 8176538 w 8176538"/>
                        <a:gd name="connsiteY1" fmla="*/ 1378890 h 2772339"/>
                        <a:gd name="connsiteX2" fmla="*/ 4099034 w 8176538"/>
                        <a:gd name="connsiteY2" fmla="*/ 2772020 h 2772339"/>
                        <a:gd name="connsiteX3" fmla="*/ 0 w 8176538"/>
                        <a:gd name="connsiteY3" fmla="*/ 1269888 h 2772339"/>
                        <a:gd name="connsiteX4" fmla="*/ 20511 w 8176538"/>
                        <a:gd name="connsiteY4" fmla="*/ 147145 h 2772339"/>
                        <a:gd name="connsiteX5" fmla="*/ 4088015 w 8176538"/>
                        <a:gd name="connsiteY5" fmla="*/ 1566042 h 2772339"/>
                        <a:gd name="connsiteX6" fmla="*/ 8176538 w 8176538"/>
                        <a:gd name="connsiteY6" fmla="*/ 0 h 2772339"/>
                        <a:gd name="connsiteX0" fmla="*/ 8176538 w 8176538"/>
                        <a:gd name="connsiteY0" fmla="*/ 0 h 2825888"/>
                        <a:gd name="connsiteX1" fmla="*/ 8176538 w 8176538"/>
                        <a:gd name="connsiteY1" fmla="*/ 1378890 h 2825888"/>
                        <a:gd name="connsiteX2" fmla="*/ 4099034 w 8176538"/>
                        <a:gd name="connsiteY2" fmla="*/ 2825590 h 2825888"/>
                        <a:gd name="connsiteX3" fmla="*/ 0 w 8176538"/>
                        <a:gd name="connsiteY3" fmla="*/ 1269888 h 2825888"/>
                        <a:gd name="connsiteX4" fmla="*/ 20511 w 8176538"/>
                        <a:gd name="connsiteY4" fmla="*/ 147145 h 2825888"/>
                        <a:gd name="connsiteX5" fmla="*/ 4088015 w 8176538"/>
                        <a:gd name="connsiteY5" fmla="*/ 1566042 h 2825888"/>
                        <a:gd name="connsiteX6" fmla="*/ 8176538 w 8176538"/>
                        <a:gd name="connsiteY6" fmla="*/ 0 h 2825888"/>
                        <a:gd name="connsiteX0" fmla="*/ 8165518 w 8165518"/>
                        <a:gd name="connsiteY0" fmla="*/ 0 h 2825606"/>
                        <a:gd name="connsiteX1" fmla="*/ 8165518 w 8165518"/>
                        <a:gd name="connsiteY1" fmla="*/ 1378890 h 2825606"/>
                        <a:gd name="connsiteX2" fmla="*/ 4088014 w 8165518"/>
                        <a:gd name="connsiteY2" fmla="*/ 2825590 h 2825606"/>
                        <a:gd name="connsiteX3" fmla="*/ 0 w 8165518"/>
                        <a:gd name="connsiteY3" fmla="*/ 1403811 h 2825606"/>
                        <a:gd name="connsiteX4" fmla="*/ 9491 w 8165518"/>
                        <a:gd name="connsiteY4" fmla="*/ 147145 h 2825606"/>
                        <a:gd name="connsiteX5" fmla="*/ 4076995 w 8165518"/>
                        <a:gd name="connsiteY5" fmla="*/ 1566042 h 2825606"/>
                        <a:gd name="connsiteX6" fmla="*/ 8165518 w 8165518"/>
                        <a:gd name="connsiteY6" fmla="*/ 0 h 2825606"/>
                        <a:gd name="connsiteX0" fmla="*/ 8165518 w 8165518"/>
                        <a:gd name="connsiteY0" fmla="*/ 0 h 2879174"/>
                        <a:gd name="connsiteX1" fmla="*/ 8165518 w 8165518"/>
                        <a:gd name="connsiteY1" fmla="*/ 1378890 h 2879174"/>
                        <a:gd name="connsiteX2" fmla="*/ 4132092 w 8165518"/>
                        <a:gd name="connsiteY2" fmla="*/ 2879159 h 2879174"/>
                        <a:gd name="connsiteX3" fmla="*/ 0 w 8165518"/>
                        <a:gd name="connsiteY3" fmla="*/ 1403811 h 2879174"/>
                        <a:gd name="connsiteX4" fmla="*/ 9491 w 8165518"/>
                        <a:gd name="connsiteY4" fmla="*/ 147145 h 2879174"/>
                        <a:gd name="connsiteX5" fmla="*/ 4076995 w 8165518"/>
                        <a:gd name="connsiteY5" fmla="*/ 1566042 h 2879174"/>
                        <a:gd name="connsiteX6" fmla="*/ 8165518 w 8165518"/>
                        <a:gd name="connsiteY6" fmla="*/ 0 h 2879174"/>
                        <a:gd name="connsiteX0" fmla="*/ 8165518 w 8176537"/>
                        <a:gd name="connsiteY0" fmla="*/ 0 h 2879410"/>
                        <a:gd name="connsiteX1" fmla="*/ 8176537 w 8176537"/>
                        <a:gd name="connsiteY1" fmla="*/ 1499420 h 2879410"/>
                        <a:gd name="connsiteX2" fmla="*/ 4132092 w 8176537"/>
                        <a:gd name="connsiteY2" fmla="*/ 2879159 h 2879410"/>
                        <a:gd name="connsiteX3" fmla="*/ 0 w 8176537"/>
                        <a:gd name="connsiteY3" fmla="*/ 1403811 h 2879410"/>
                        <a:gd name="connsiteX4" fmla="*/ 9491 w 8176537"/>
                        <a:gd name="connsiteY4" fmla="*/ 147145 h 2879410"/>
                        <a:gd name="connsiteX5" fmla="*/ 4076995 w 8176537"/>
                        <a:gd name="connsiteY5" fmla="*/ 1566042 h 2879410"/>
                        <a:gd name="connsiteX6" fmla="*/ 8165518 w 8176537"/>
                        <a:gd name="connsiteY6" fmla="*/ 0 h 2879410"/>
                        <a:gd name="connsiteX0" fmla="*/ 8165518 w 8176537"/>
                        <a:gd name="connsiteY0" fmla="*/ 0 h 2879262"/>
                        <a:gd name="connsiteX1" fmla="*/ 8176537 w 8176537"/>
                        <a:gd name="connsiteY1" fmla="*/ 1499420 h 2879262"/>
                        <a:gd name="connsiteX2" fmla="*/ 4132092 w 8176537"/>
                        <a:gd name="connsiteY2" fmla="*/ 2879159 h 2879262"/>
                        <a:gd name="connsiteX3" fmla="*/ 0 w 8176537"/>
                        <a:gd name="connsiteY3" fmla="*/ 1403811 h 2879262"/>
                        <a:gd name="connsiteX4" fmla="*/ 9491 w 8176537"/>
                        <a:gd name="connsiteY4" fmla="*/ 147145 h 2879262"/>
                        <a:gd name="connsiteX5" fmla="*/ 4076995 w 8176537"/>
                        <a:gd name="connsiteY5" fmla="*/ 1566042 h 2879262"/>
                        <a:gd name="connsiteX6" fmla="*/ 8165518 w 8176537"/>
                        <a:gd name="connsiteY6" fmla="*/ 0 h 2879262"/>
                        <a:gd name="connsiteX0" fmla="*/ 8165518 w 8176537"/>
                        <a:gd name="connsiteY0" fmla="*/ 0 h 2879163"/>
                        <a:gd name="connsiteX1" fmla="*/ 8176537 w 8176537"/>
                        <a:gd name="connsiteY1" fmla="*/ 1499420 h 2879163"/>
                        <a:gd name="connsiteX2" fmla="*/ 4132092 w 8176537"/>
                        <a:gd name="connsiteY2" fmla="*/ 2879159 h 2879163"/>
                        <a:gd name="connsiteX3" fmla="*/ 0 w 8176537"/>
                        <a:gd name="connsiteY3" fmla="*/ 1510948 h 2879163"/>
                        <a:gd name="connsiteX4" fmla="*/ 9491 w 8176537"/>
                        <a:gd name="connsiteY4" fmla="*/ 147145 h 2879163"/>
                        <a:gd name="connsiteX5" fmla="*/ 4076995 w 8176537"/>
                        <a:gd name="connsiteY5" fmla="*/ 1566042 h 2879163"/>
                        <a:gd name="connsiteX6" fmla="*/ 8165518 w 8176537"/>
                        <a:gd name="connsiteY6" fmla="*/ 0 h 2879163"/>
                        <a:gd name="connsiteX0" fmla="*/ 8165518 w 8198577"/>
                        <a:gd name="connsiteY0" fmla="*/ 0 h 2879451"/>
                        <a:gd name="connsiteX1" fmla="*/ 8198577 w 8198577"/>
                        <a:gd name="connsiteY1" fmla="*/ 1606558 h 2879451"/>
                        <a:gd name="connsiteX2" fmla="*/ 4132092 w 8198577"/>
                        <a:gd name="connsiteY2" fmla="*/ 2879159 h 2879451"/>
                        <a:gd name="connsiteX3" fmla="*/ 0 w 8198577"/>
                        <a:gd name="connsiteY3" fmla="*/ 1510948 h 2879451"/>
                        <a:gd name="connsiteX4" fmla="*/ 9491 w 8198577"/>
                        <a:gd name="connsiteY4" fmla="*/ 147145 h 2879451"/>
                        <a:gd name="connsiteX5" fmla="*/ 4076995 w 8198577"/>
                        <a:gd name="connsiteY5" fmla="*/ 1566042 h 2879451"/>
                        <a:gd name="connsiteX6" fmla="*/ 8165518 w 8198577"/>
                        <a:gd name="connsiteY6" fmla="*/ 0 h 2879451"/>
                        <a:gd name="connsiteX0" fmla="*/ 8165518 w 8165518"/>
                        <a:gd name="connsiteY0" fmla="*/ 0 h 2880066"/>
                        <a:gd name="connsiteX1" fmla="*/ 8165518 w 8165518"/>
                        <a:gd name="connsiteY1" fmla="*/ 1673520 h 2880066"/>
                        <a:gd name="connsiteX2" fmla="*/ 4132092 w 8165518"/>
                        <a:gd name="connsiteY2" fmla="*/ 2879159 h 2880066"/>
                        <a:gd name="connsiteX3" fmla="*/ 0 w 8165518"/>
                        <a:gd name="connsiteY3" fmla="*/ 1510948 h 2880066"/>
                        <a:gd name="connsiteX4" fmla="*/ 9491 w 8165518"/>
                        <a:gd name="connsiteY4" fmla="*/ 147145 h 2880066"/>
                        <a:gd name="connsiteX5" fmla="*/ 4076995 w 8165518"/>
                        <a:gd name="connsiteY5" fmla="*/ 1566042 h 2880066"/>
                        <a:gd name="connsiteX6" fmla="*/ 8165518 w 8165518"/>
                        <a:gd name="connsiteY6" fmla="*/ 0 h 2880066"/>
                        <a:gd name="connsiteX0" fmla="*/ 8156794 w 8156794"/>
                        <a:gd name="connsiteY0" fmla="*/ 0 h 2879270"/>
                        <a:gd name="connsiteX1" fmla="*/ 8156794 w 8156794"/>
                        <a:gd name="connsiteY1" fmla="*/ 1673520 h 2879270"/>
                        <a:gd name="connsiteX2" fmla="*/ 4123368 w 8156794"/>
                        <a:gd name="connsiteY2" fmla="*/ 2879159 h 2879270"/>
                        <a:gd name="connsiteX3" fmla="*/ 2295 w 8156794"/>
                        <a:gd name="connsiteY3" fmla="*/ 1618086 h 2879270"/>
                        <a:gd name="connsiteX4" fmla="*/ 767 w 8156794"/>
                        <a:gd name="connsiteY4" fmla="*/ 147145 h 2879270"/>
                        <a:gd name="connsiteX5" fmla="*/ 4068271 w 8156794"/>
                        <a:gd name="connsiteY5" fmla="*/ 1566042 h 2879270"/>
                        <a:gd name="connsiteX6" fmla="*/ 8156794 w 8156794"/>
                        <a:gd name="connsiteY6" fmla="*/ 0 h 287927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20"/>
                        <a:gd name="connsiteX1" fmla="*/ 8156794 w 8156794"/>
                        <a:gd name="connsiteY1" fmla="*/ 1673520 h 2973020"/>
                        <a:gd name="connsiteX2" fmla="*/ 4134388 w 8156794"/>
                        <a:gd name="connsiteY2" fmla="*/ 2972904 h 2973020"/>
                        <a:gd name="connsiteX3" fmla="*/ 2295 w 8156794"/>
                        <a:gd name="connsiteY3" fmla="*/ 1618086 h 2973020"/>
                        <a:gd name="connsiteX4" fmla="*/ 767 w 8156794"/>
                        <a:gd name="connsiteY4" fmla="*/ 147145 h 2973020"/>
                        <a:gd name="connsiteX5" fmla="*/ 4068271 w 8156794"/>
                        <a:gd name="connsiteY5" fmla="*/ 1566042 h 2973020"/>
                        <a:gd name="connsiteX6" fmla="*/ 8156794 w 8156794"/>
                        <a:gd name="connsiteY6" fmla="*/ 0 h 2973020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141"/>
                        <a:gd name="connsiteX1" fmla="*/ 8156794 w 8156794"/>
                        <a:gd name="connsiteY1" fmla="*/ 1673520 h 2973141"/>
                        <a:gd name="connsiteX2" fmla="*/ 4134388 w 8156794"/>
                        <a:gd name="connsiteY2" fmla="*/ 2972904 h 2973141"/>
                        <a:gd name="connsiteX3" fmla="*/ 2295 w 8156794"/>
                        <a:gd name="connsiteY3" fmla="*/ 1618086 h 2973141"/>
                        <a:gd name="connsiteX4" fmla="*/ 767 w 8156794"/>
                        <a:gd name="connsiteY4" fmla="*/ 147145 h 2973141"/>
                        <a:gd name="connsiteX5" fmla="*/ 4068271 w 8156794"/>
                        <a:gd name="connsiteY5" fmla="*/ 1566042 h 2973141"/>
                        <a:gd name="connsiteX6" fmla="*/ 8156794 w 8156794"/>
                        <a:gd name="connsiteY6" fmla="*/ 0 h 2973141"/>
                        <a:gd name="connsiteX0" fmla="*/ 8156794 w 8156794"/>
                        <a:gd name="connsiteY0" fmla="*/ 0 h 3066827"/>
                        <a:gd name="connsiteX1" fmla="*/ 8156794 w 8156794"/>
                        <a:gd name="connsiteY1" fmla="*/ 1673520 h 3066827"/>
                        <a:gd name="connsiteX2" fmla="*/ 4123353 w 8156794"/>
                        <a:gd name="connsiteY2" fmla="*/ 3066650 h 3066827"/>
                        <a:gd name="connsiteX3" fmla="*/ 2295 w 8156794"/>
                        <a:gd name="connsiteY3" fmla="*/ 1618086 h 3066827"/>
                        <a:gd name="connsiteX4" fmla="*/ 767 w 8156794"/>
                        <a:gd name="connsiteY4" fmla="*/ 147145 h 3066827"/>
                        <a:gd name="connsiteX5" fmla="*/ 4068271 w 8156794"/>
                        <a:gd name="connsiteY5" fmla="*/ 1566042 h 3066827"/>
                        <a:gd name="connsiteX6" fmla="*/ 8156794 w 8156794"/>
                        <a:gd name="connsiteY6" fmla="*/ 0 h 3066827"/>
                        <a:gd name="connsiteX0" fmla="*/ 8123689 w 8156794"/>
                        <a:gd name="connsiteY0" fmla="*/ 0 h 2999866"/>
                        <a:gd name="connsiteX1" fmla="*/ 8156794 w 8156794"/>
                        <a:gd name="connsiteY1" fmla="*/ 1606559 h 2999866"/>
                        <a:gd name="connsiteX2" fmla="*/ 4123353 w 8156794"/>
                        <a:gd name="connsiteY2" fmla="*/ 2999689 h 2999866"/>
                        <a:gd name="connsiteX3" fmla="*/ 2295 w 8156794"/>
                        <a:gd name="connsiteY3" fmla="*/ 1551125 h 2999866"/>
                        <a:gd name="connsiteX4" fmla="*/ 767 w 8156794"/>
                        <a:gd name="connsiteY4" fmla="*/ 80184 h 2999866"/>
                        <a:gd name="connsiteX5" fmla="*/ 4068271 w 8156794"/>
                        <a:gd name="connsiteY5" fmla="*/ 1499081 h 2999866"/>
                        <a:gd name="connsiteX6" fmla="*/ 8123689 w 8156794"/>
                        <a:gd name="connsiteY6" fmla="*/ 0 h 2999866"/>
                        <a:gd name="connsiteX0" fmla="*/ 8167828 w 8167828"/>
                        <a:gd name="connsiteY0" fmla="*/ 0 h 3026651"/>
                        <a:gd name="connsiteX1" fmla="*/ 8156794 w 8167828"/>
                        <a:gd name="connsiteY1" fmla="*/ 1633344 h 3026651"/>
                        <a:gd name="connsiteX2" fmla="*/ 4123353 w 8167828"/>
                        <a:gd name="connsiteY2" fmla="*/ 3026474 h 3026651"/>
                        <a:gd name="connsiteX3" fmla="*/ 2295 w 8167828"/>
                        <a:gd name="connsiteY3" fmla="*/ 1577910 h 3026651"/>
                        <a:gd name="connsiteX4" fmla="*/ 767 w 8167828"/>
                        <a:gd name="connsiteY4" fmla="*/ 106969 h 3026651"/>
                        <a:gd name="connsiteX5" fmla="*/ 4068271 w 8167828"/>
                        <a:gd name="connsiteY5" fmla="*/ 1525866 h 3026651"/>
                        <a:gd name="connsiteX6" fmla="*/ 8167828 w 8167828"/>
                        <a:gd name="connsiteY6" fmla="*/ 0 h 3026651"/>
                        <a:gd name="connsiteX0" fmla="*/ 8167828 w 8167828"/>
                        <a:gd name="connsiteY0" fmla="*/ 0 h 3027228"/>
                        <a:gd name="connsiteX1" fmla="*/ 8145760 w 8167828"/>
                        <a:gd name="connsiteY1" fmla="*/ 1686913 h 3027228"/>
                        <a:gd name="connsiteX2" fmla="*/ 4123353 w 8167828"/>
                        <a:gd name="connsiteY2" fmla="*/ 3026474 h 3027228"/>
                        <a:gd name="connsiteX3" fmla="*/ 2295 w 8167828"/>
                        <a:gd name="connsiteY3" fmla="*/ 1577910 h 3027228"/>
                        <a:gd name="connsiteX4" fmla="*/ 767 w 8167828"/>
                        <a:gd name="connsiteY4" fmla="*/ 106969 h 3027228"/>
                        <a:gd name="connsiteX5" fmla="*/ 4068271 w 8167828"/>
                        <a:gd name="connsiteY5" fmla="*/ 1525866 h 3027228"/>
                        <a:gd name="connsiteX6" fmla="*/ 8167828 w 8167828"/>
                        <a:gd name="connsiteY6" fmla="*/ 0 h 3027228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23689 w 8145760"/>
                        <a:gd name="connsiteY0" fmla="*/ 13560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9 w 8145760"/>
                        <a:gd name="connsiteY6" fmla="*/ 13560 h 2920259"/>
                        <a:gd name="connsiteX0" fmla="*/ 8178863 w 8178863"/>
                        <a:gd name="connsiteY0" fmla="*/ 26952 h 2920259"/>
                        <a:gd name="connsiteX1" fmla="*/ 8145760 w 8178863"/>
                        <a:gd name="connsiteY1" fmla="*/ 1579944 h 2920259"/>
                        <a:gd name="connsiteX2" fmla="*/ 4123353 w 8178863"/>
                        <a:gd name="connsiteY2" fmla="*/ 2919505 h 2920259"/>
                        <a:gd name="connsiteX3" fmla="*/ 2295 w 8178863"/>
                        <a:gd name="connsiteY3" fmla="*/ 1470941 h 2920259"/>
                        <a:gd name="connsiteX4" fmla="*/ 767 w 8178863"/>
                        <a:gd name="connsiteY4" fmla="*/ 0 h 2920259"/>
                        <a:gd name="connsiteX5" fmla="*/ 4068271 w 8178863"/>
                        <a:gd name="connsiteY5" fmla="*/ 1418897 h 2920259"/>
                        <a:gd name="connsiteX6" fmla="*/ 8178863 w 8178863"/>
                        <a:gd name="connsiteY6" fmla="*/ 26952 h 2920259"/>
                        <a:gd name="connsiteX0" fmla="*/ 8167827 w 8167827"/>
                        <a:gd name="connsiteY0" fmla="*/ 40343 h 2920259"/>
                        <a:gd name="connsiteX1" fmla="*/ 8145760 w 8167827"/>
                        <a:gd name="connsiteY1" fmla="*/ 1579944 h 2920259"/>
                        <a:gd name="connsiteX2" fmla="*/ 4123353 w 8167827"/>
                        <a:gd name="connsiteY2" fmla="*/ 2919505 h 2920259"/>
                        <a:gd name="connsiteX3" fmla="*/ 2295 w 8167827"/>
                        <a:gd name="connsiteY3" fmla="*/ 1470941 h 2920259"/>
                        <a:gd name="connsiteX4" fmla="*/ 767 w 8167827"/>
                        <a:gd name="connsiteY4" fmla="*/ 0 h 2920259"/>
                        <a:gd name="connsiteX5" fmla="*/ 4068271 w 8167827"/>
                        <a:gd name="connsiteY5" fmla="*/ 1418897 h 2920259"/>
                        <a:gd name="connsiteX6" fmla="*/ 8167827 w 8167827"/>
                        <a:gd name="connsiteY6" fmla="*/ 40343 h 2920259"/>
                        <a:gd name="connsiteX0" fmla="*/ 8123687 w 8145760"/>
                        <a:gd name="connsiteY0" fmla="*/ 53735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7 w 8145760"/>
                        <a:gd name="connsiteY6" fmla="*/ 53735 h 2920259"/>
                        <a:gd name="connsiteX0" fmla="*/ 8161918 w 8161918"/>
                        <a:gd name="connsiteY0" fmla="*/ 0 h 2943855"/>
                        <a:gd name="connsiteX1" fmla="*/ 8145760 w 8161918"/>
                        <a:gd name="connsiteY1" fmla="*/ 1603540 h 2943855"/>
                        <a:gd name="connsiteX2" fmla="*/ 4123353 w 8161918"/>
                        <a:gd name="connsiteY2" fmla="*/ 2943101 h 2943855"/>
                        <a:gd name="connsiteX3" fmla="*/ 2295 w 8161918"/>
                        <a:gd name="connsiteY3" fmla="*/ 1494537 h 2943855"/>
                        <a:gd name="connsiteX4" fmla="*/ 767 w 8161918"/>
                        <a:gd name="connsiteY4" fmla="*/ 23596 h 2943855"/>
                        <a:gd name="connsiteX5" fmla="*/ 4068271 w 8161918"/>
                        <a:gd name="connsiteY5" fmla="*/ 1442493 h 2943855"/>
                        <a:gd name="connsiteX6" fmla="*/ 8161918 w 8161918"/>
                        <a:gd name="connsiteY6" fmla="*/ 0 h 2943855"/>
                        <a:gd name="connsiteX0" fmla="*/ 8144926 w 8145760"/>
                        <a:gd name="connsiteY0" fmla="*/ 43424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44926 w 8145760"/>
                        <a:gd name="connsiteY6" fmla="*/ 43424 h 2920259"/>
                        <a:gd name="connsiteX0" fmla="*/ 8161918 w 8161918"/>
                        <a:gd name="connsiteY0" fmla="*/ 0 h 2959321"/>
                        <a:gd name="connsiteX1" fmla="*/ 8145760 w 8161918"/>
                        <a:gd name="connsiteY1" fmla="*/ 1619006 h 2959321"/>
                        <a:gd name="connsiteX2" fmla="*/ 4123353 w 8161918"/>
                        <a:gd name="connsiteY2" fmla="*/ 2958567 h 2959321"/>
                        <a:gd name="connsiteX3" fmla="*/ 2295 w 8161918"/>
                        <a:gd name="connsiteY3" fmla="*/ 1510003 h 2959321"/>
                        <a:gd name="connsiteX4" fmla="*/ 767 w 8161918"/>
                        <a:gd name="connsiteY4" fmla="*/ 39062 h 2959321"/>
                        <a:gd name="connsiteX5" fmla="*/ 4068271 w 8161918"/>
                        <a:gd name="connsiteY5" fmla="*/ 1457959 h 2959321"/>
                        <a:gd name="connsiteX6" fmla="*/ 8161918 w 8161918"/>
                        <a:gd name="connsiteY6" fmla="*/ 0 h 2959321"/>
                        <a:gd name="connsiteX0" fmla="*/ 8161918 w 8162752"/>
                        <a:gd name="connsiteY0" fmla="*/ 0 h 2959488"/>
                        <a:gd name="connsiteX1" fmla="*/ 8162752 w 8162752"/>
                        <a:gd name="connsiteY1" fmla="*/ 1629317 h 2959488"/>
                        <a:gd name="connsiteX2" fmla="*/ 4123353 w 8162752"/>
                        <a:gd name="connsiteY2" fmla="*/ 2958567 h 2959488"/>
                        <a:gd name="connsiteX3" fmla="*/ 2295 w 8162752"/>
                        <a:gd name="connsiteY3" fmla="*/ 1510003 h 2959488"/>
                        <a:gd name="connsiteX4" fmla="*/ 767 w 8162752"/>
                        <a:gd name="connsiteY4" fmla="*/ 39062 h 2959488"/>
                        <a:gd name="connsiteX5" fmla="*/ 4068271 w 8162752"/>
                        <a:gd name="connsiteY5" fmla="*/ 1457959 h 2959488"/>
                        <a:gd name="connsiteX6" fmla="*/ 8161918 w 8162752"/>
                        <a:gd name="connsiteY6" fmla="*/ 0 h 2959488"/>
                        <a:gd name="connsiteX0" fmla="*/ 8165930 w 8166764"/>
                        <a:gd name="connsiteY0" fmla="*/ 7337 h 2966825"/>
                        <a:gd name="connsiteX1" fmla="*/ 8166764 w 8166764"/>
                        <a:gd name="connsiteY1" fmla="*/ 1636654 h 2966825"/>
                        <a:gd name="connsiteX2" fmla="*/ 4127365 w 8166764"/>
                        <a:gd name="connsiteY2" fmla="*/ 2965904 h 2966825"/>
                        <a:gd name="connsiteX3" fmla="*/ 6307 w 8166764"/>
                        <a:gd name="connsiteY3" fmla="*/ 1517340 h 2966825"/>
                        <a:gd name="connsiteX4" fmla="*/ 532 w 8166764"/>
                        <a:gd name="connsiteY4" fmla="*/ 0 h 2966825"/>
                        <a:gd name="connsiteX5" fmla="*/ 4072283 w 8166764"/>
                        <a:gd name="connsiteY5" fmla="*/ 1465296 h 2966825"/>
                        <a:gd name="connsiteX6" fmla="*/ 8165930 w 8166764"/>
                        <a:gd name="connsiteY6" fmla="*/ 7337 h 2966825"/>
                        <a:gd name="connsiteX0" fmla="*/ 8168119 w 8168953"/>
                        <a:gd name="connsiteY0" fmla="*/ 7337 h 2966682"/>
                        <a:gd name="connsiteX1" fmla="*/ 8168953 w 8168953"/>
                        <a:gd name="connsiteY1" fmla="*/ 1636654 h 2966682"/>
                        <a:gd name="connsiteX2" fmla="*/ 4129554 w 8168953"/>
                        <a:gd name="connsiteY2" fmla="*/ 2965904 h 2966682"/>
                        <a:gd name="connsiteX3" fmla="*/ 0 w 8168953"/>
                        <a:gd name="connsiteY3" fmla="*/ 1527651 h 2966682"/>
                        <a:gd name="connsiteX4" fmla="*/ 2721 w 8168953"/>
                        <a:gd name="connsiteY4" fmla="*/ 0 h 2966682"/>
                        <a:gd name="connsiteX5" fmla="*/ 4074472 w 8168953"/>
                        <a:gd name="connsiteY5" fmla="*/ 1465296 h 2966682"/>
                        <a:gd name="connsiteX6" fmla="*/ 8168119 w 8168953"/>
                        <a:gd name="connsiteY6" fmla="*/ 7337 h 2966682"/>
                        <a:gd name="connsiteX0" fmla="*/ 8168119 w 8168953"/>
                        <a:gd name="connsiteY0" fmla="*/ 7337 h 3100377"/>
                        <a:gd name="connsiteX1" fmla="*/ 8168953 w 8168953"/>
                        <a:gd name="connsiteY1" fmla="*/ 1636654 h 3100377"/>
                        <a:gd name="connsiteX2" fmla="*/ 4118520 w 8168953"/>
                        <a:gd name="connsiteY2" fmla="*/ 3099826 h 3100377"/>
                        <a:gd name="connsiteX3" fmla="*/ 0 w 8168953"/>
                        <a:gd name="connsiteY3" fmla="*/ 1527651 h 3100377"/>
                        <a:gd name="connsiteX4" fmla="*/ 2721 w 8168953"/>
                        <a:gd name="connsiteY4" fmla="*/ 0 h 3100377"/>
                        <a:gd name="connsiteX5" fmla="*/ 4074472 w 8168953"/>
                        <a:gd name="connsiteY5" fmla="*/ 1465296 h 3100377"/>
                        <a:gd name="connsiteX6" fmla="*/ 8168119 w 8168953"/>
                        <a:gd name="connsiteY6" fmla="*/ 7337 h 3100377"/>
                        <a:gd name="connsiteX0" fmla="*/ 8168119 w 8168953"/>
                        <a:gd name="connsiteY0" fmla="*/ 7337 h 3100429"/>
                        <a:gd name="connsiteX1" fmla="*/ 8168953 w 8168953"/>
                        <a:gd name="connsiteY1" fmla="*/ 1636654 h 3100429"/>
                        <a:gd name="connsiteX2" fmla="*/ 4118520 w 8168953"/>
                        <a:gd name="connsiteY2" fmla="*/ 3099826 h 3100429"/>
                        <a:gd name="connsiteX3" fmla="*/ 0 w 8168953"/>
                        <a:gd name="connsiteY3" fmla="*/ 1527651 h 3100429"/>
                        <a:gd name="connsiteX4" fmla="*/ 2721 w 8168953"/>
                        <a:gd name="connsiteY4" fmla="*/ 0 h 3100429"/>
                        <a:gd name="connsiteX5" fmla="*/ 4074472 w 8168953"/>
                        <a:gd name="connsiteY5" fmla="*/ 1465296 h 3100429"/>
                        <a:gd name="connsiteX6" fmla="*/ 8168119 w 8168953"/>
                        <a:gd name="connsiteY6" fmla="*/ 7337 h 3100429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8166683" h="3099826">
                          <a:moveTo>
                            <a:pt x="8165849" y="7337"/>
                          </a:moveTo>
                          <a:lnTo>
                            <a:pt x="8166683" y="1636654"/>
                          </a:lnTo>
                          <a:cubicBezTo>
                            <a:pt x="7917761" y="2728489"/>
                            <a:pt x="5475903" y="3100137"/>
                            <a:pt x="4116250" y="3099826"/>
                          </a:cubicBezTo>
                          <a:cubicBezTo>
                            <a:pt x="2756597" y="3099515"/>
                            <a:pt x="245424" y="2744647"/>
                            <a:pt x="8764" y="1634789"/>
                          </a:cubicBezTo>
                          <a:cubicBezTo>
                            <a:pt x="11928" y="1215900"/>
                            <a:pt x="-2713" y="418889"/>
                            <a:pt x="451" y="0"/>
                          </a:cubicBezTo>
                          <a:cubicBezTo>
                            <a:pt x="385485" y="953840"/>
                            <a:pt x="2700268" y="1437288"/>
                            <a:pt x="4061168" y="1438511"/>
                          </a:cubicBezTo>
                          <a:cubicBezTo>
                            <a:pt x="5422068" y="1439734"/>
                            <a:pt x="7793228" y="1089449"/>
                            <a:pt x="8165849" y="733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</a:t>
                      </a:r>
                    </a:p>
                  </p:txBody>
                </p:sp>
                <p:sp>
                  <p:nvSpPr>
                    <p:cNvPr id="525" name="Oval 524">
                      <a:extLst>
                        <a:ext uri="{FF2B5EF4-FFF2-40B4-BE49-F238E27FC236}">
                          <a16:creationId xmlns:a16="http://schemas.microsoft.com/office/drawing/2014/main" id="{3AC20900-95D7-EB4B-9C42-888BBFC5F0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729" y="2774731"/>
                      <a:ext cx="1480163" cy="579140"/>
                    </a:xfrm>
                    <a:prstGeom prst="ellipse">
                      <a:avLst/>
                    </a:prstGeom>
                    <a:solidFill>
                      <a:srgbClr val="B8C2C9"/>
                    </a:soli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</a:t>
                      </a:r>
                    </a:p>
                  </p:txBody>
                </p:sp>
                <p:grpSp>
                  <p:nvGrpSpPr>
                    <p:cNvPr id="526" name="Group 525">
                      <a:extLst>
                        <a:ext uri="{FF2B5EF4-FFF2-40B4-BE49-F238E27FC236}">
                          <a16:creationId xmlns:a16="http://schemas.microsoft.com/office/drawing/2014/main" id="{700CCE16-A6CD-5D40-9B6E-FA433DE49A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13663" y="2848339"/>
                      <a:ext cx="1042107" cy="425543"/>
                      <a:chOff x="7786941" y="2884917"/>
                      <a:chExt cx="897649" cy="353919"/>
                    </a:xfrm>
                  </p:grpSpPr>
                  <p:sp>
                    <p:nvSpPr>
                      <p:cNvPr id="527" name="Freeform 526">
                        <a:extLst>
                          <a:ext uri="{FF2B5EF4-FFF2-40B4-BE49-F238E27FC236}">
                            <a16:creationId xmlns:a16="http://schemas.microsoft.com/office/drawing/2014/main" id="{89C1937C-9C1F-B047-874F-893D2B5289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11770" y="28849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" fmla="*/ 3725333 w 4641485"/>
                          <a:gd name="connsiteY0" fmla="*/ 0 h 1049866"/>
                          <a:gd name="connsiteX1" fmla="*/ 4641485 w 4641485"/>
                          <a:gd name="connsiteY1" fmla="*/ 239402 h 1049866"/>
                          <a:gd name="connsiteX2" fmla="*/ 3962400 w 4641485"/>
                          <a:gd name="connsiteY2" fmla="*/ 541866 h 1049866"/>
                          <a:gd name="connsiteX3" fmla="*/ 3742267 w 4641485"/>
                          <a:gd name="connsiteY3" fmla="*/ 457200 h 1049866"/>
                          <a:gd name="connsiteX4" fmla="*/ 2269067 w 4641485"/>
                          <a:gd name="connsiteY4" fmla="*/ 1049866 h 1049866"/>
                          <a:gd name="connsiteX5" fmla="*/ 880533 w 4641485"/>
                          <a:gd name="connsiteY5" fmla="*/ 457200 h 1049866"/>
                          <a:gd name="connsiteX6" fmla="*/ 592667 w 4641485"/>
                          <a:gd name="connsiteY6" fmla="*/ 541866 h 1049866"/>
                          <a:gd name="connsiteX7" fmla="*/ 0 w 4641485"/>
                          <a:gd name="connsiteY7" fmla="*/ 254000 h 1049866"/>
                          <a:gd name="connsiteX8" fmla="*/ 880533 w 4641485"/>
                          <a:gd name="connsiteY8" fmla="*/ 16933 h 1049866"/>
                          <a:gd name="connsiteX9" fmla="*/ 2302933 w 4641485"/>
                          <a:gd name="connsiteY9" fmla="*/ 626533 h 1049866"/>
                          <a:gd name="connsiteX10" fmla="*/ 3725333 w 4641485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73798 w 4673016"/>
                          <a:gd name="connsiteY3" fmla="*/ 45720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84308 w 4673016"/>
                          <a:gd name="connsiteY3" fmla="*/ 404648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815839 w 4673016"/>
                          <a:gd name="connsiteY3" fmla="*/ 46771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8" name="Freeform 527">
                        <a:extLst>
                          <a:ext uri="{FF2B5EF4-FFF2-40B4-BE49-F238E27FC236}">
                            <a16:creationId xmlns:a16="http://schemas.microsoft.com/office/drawing/2014/main" id="{99D4CD0D-1B37-BA45-9DA9-074750C037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67548" y="30543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9" name="Freeform 528">
                        <a:extLst>
                          <a:ext uri="{FF2B5EF4-FFF2-40B4-BE49-F238E27FC236}">
                            <a16:creationId xmlns:a16="http://schemas.microsoft.com/office/drawing/2014/main" id="{3E03FF8F-525D-AD4C-A7A2-432F8C1FBD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86941" y="30543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0" name="Freeform 529">
                        <a:extLst>
                          <a:ext uri="{FF2B5EF4-FFF2-40B4-BE49-F238E27FC236}">
                            <a16:creationId xmlns:a16="http://schemas.microsoft.com/office/drawing/2014/main" id="{4CAFE4DF-576F-2342-BF99-C4DEE97D2E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95013" y="29710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15" fmla="*/ 441434 w 3731172"/>
                          <a:gd name="connsiteY15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357351 w 3731172"/>
                          <a:gd name="connsiteY14" fmla="*/ 115613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56137 w 3731172"/>
                          <a:gd name="connsiteY13" fmla="*/ 441434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903890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575034 w 3710151"/>
                          <a:gd name="connsiteY6" fmla="*/ 91440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06565 w 3710151"/>
                          <a:gd name="connsiteY6" fmla="*/ 92491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5151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09858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62012 w 3725019"/>
                          <a:gd name="connsiteY0" fmla="*/ 73572 h 1418896"/>
                          <a:gd name="connsiteX1" fmla="*/ 445792 w 3725019"/>
                          <a:gd name="connsiteY1" fmla="*/ 0 h 1418896"/>
                          <a:gd name="connsiteX2" fmla="*/ 1852896 w 3725019"/>
                          <a:gd name="connsiteY2" fmla="*/ 591655 h 1418896"/>
                          <a:gd name="connsiteX3" fmla="*/ 3357157 w 3725019"/>
                          <a:gd name="connsiteY3" fmla="*/ 0 h 1418896"/>
                          <a:gd name="connsiteX4" fmla="*/ 3577874 w 3725019"/>
                          <a:gd name="connsiteY4" fmla="*/ 73572 h 1418896"/>
                          <a:gd name="connsiteX5" fmla="*/ 2632585 w 3725019"/>
                          <a:gd name="connsiteY5" fmla="*/ 448868 h 1418896"/>
                          <a:gd name="connsiteX6" fmla="*/ 2625150 w 3725019"/>
                          <a:gd name="connsiteY6" fmla="*/ 902607 h 1418896"/>
                          <a:gd name="connsiteX7" fmla="*/ 3725019 w 3725019"/>
                          <a:gd name="connsiteY7" fmla="*/ 1345324 h 1418896"/>
                          <a:gd name="connsiteX8" fmla="*/ 3441240 w 3725019"/>
                          <a:gd name="connsiteY8" fmla="*/ 1408386 h 1418896"/>
                          <a:gd name="connsiteX9" fmla="*/ 1864688 w 3725019"/>
                          <a:gd name="connsiteY9" fmla="*/ 746234 h 1418896"/>
                          <a:gd name="connsiteX10" fmla="*/ 256605 w 3725019"/>
                          <a:gd name="connsiteY10" fmla="*/ 1418896 h 1418896"/>
                          <a:gd name="connsiteX11" fmla="*/ 0 w 3725019"/>
                          <a:gd name="connsiteY11" fmla="*/ 1331097 h 1418896"/>
                          <a:gd name="connsiteX12" fmla="*/ 1113454 w 3725019"/>
                          <a:gd name="connsiteY12" fmla="*/ 903890 h 1418896"/>
                          <a:gd name="connsiteX13" fmla="*/ 1102302 w 3725019"/>
                          <a:gd name="connsiteY13" fmla="*/ 451945 h 1418896"/>
                          <a:gd name="connsiteX14" fmla="*/ 183032 w 3725019"/>
                          <a:gd name="connsiteY14" fmla="*/ 84081 h 1418896"/>
                          <a:gd name="connsiteX15" fmla="*/ 162012 w 3725019"/>
                          <a:gd name="connsiteY15" fmla="*/ 73572 h 14188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FFB3D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508" name="Group 507">
                    <a:extLst>
                      <a:ext uri="{FF2B5EF4-FFF2-40B4-BE49-F238E27FC236}">
                        <a16:creationId xmlns:a16="http://schemas.microsoft.com/office/drawing/2014/main" id="{FB318CE4-7DA4-4A41-9554-A1B78A74527A}"/>
                      </a:ext>
                    </a:extLst>
                  </p:cNvPr>
                  <p:cNvGrpSpPr/>
                  <p:nvPr/>
                </p:nvGrpSpPr>
                <p:grpSpPr>
                  <a:xfrm>
                    <a:off x="6614160" y="3108960"/>
                    <a:ext cx="491438" cy="266700"/>
                    <a:chOff x="7493876" y="2774731"/>
                    <a:chExt cx="1481958" cy="894622"/>
                  </a:xfrm>
                </p:grpSpPr>
                <p:sp>
                  <p:nvSpPr>
                    <p:cNvPr id="517" name="Freeform 516">
                      <a:extLst>
                        <a:ext uri="{FF2B5EF4-FFF2-40B4-BE49-F238E27FC236}">
                          <a16:creationId xmlns:a16="http://schemas.microsoft.com/office/drawing/2014/main" id="{852B6B81-173A-344A-93A6-A0B8BB7698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3876" y="3084399"/>
                      <a:ext cx="1481958" cy="584954"/>
                    </a:xfrm>
                    <a:custGeom>
                      <a:avLst/>
                      <a:gdLst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76538 w 8176538"/>
                        <a:gd name="connsiteY0" fmla="*/ 0 h 2638097"/>
                        <a:gd name="connsiteX1" fmla="*/ 8176538 w 8176538"/>
                        <a:gd name="connsiteY1" fmla="*/ 1271752 h 2638097"/>
                        <a:gd name="connsiteX2" fmla="*/ 4088015 w 8176538"/>
                        <a:gd name="connsiteY2" fmla="*/ 2638097 h 2638097"/>
                        <a:gd name="connsiteX3" fmla="*/ 0 w 8176538"/>
                        <a:gd name="connsiteY3" fmla="*/ 1269888 h 2638097"/>
                        <a:gd name="connsiteX4" fmla="*/ 20511 w 8176538"/>
                        <a:gd name="connsiteY4" fmla="*/ 147145 h 2638097"/>
                        <a:gd name="connsiteX5" fmla="*/ 4088015 w 8176538"/>
                        <a:gd name="connsiteY5" fmla="*/ 1566042 h 2638097"/>
                        <a:gd name="connsiteX6" fmla="*/ 8176538 w 8176538"/>
                        <a:gd name="connsiteY6" fmla="*/ 0 h 2638097"/>
                        <a:gd name="connsiteX0" fmla="*/ 8176538 w 8176538"/>
                        <a:gd name="connsiteY0" fmla="*/ 0 h 2772020"/>
                        <a:gd name="connsiteX1" fmla="*/ 8176538 w 8176538"/>
                        <a:gd name="connsiteY1" fmla="*/ 1271752 h 2772020"/>
                        <a:gd name="connsiteX2" fmla="*/ 4099034 w 8176538"/>
                        <a:gd name="connsiteY2" fmla="*/ 2772020 h 2772020"/>
                        <a:gd name="connsiteX3" fmla="*/ 0 w 8176538"/>
                        <a:gd name="connsiteY3" fmla="*/ 1269888 h 2772020"/>
                        <a:gd name="connsiteX4" fmla="*/ 20511 w 8176538"/>
                        <a:gd name="connsiteY4" fmla="*/ 147145 h 2772020"/>
                        <a:gd name="connsiteX5" fmla="*/ 4088015 w 8176538"/>
                        <a:gd name="connsiteY5" fmla="*/ 1566042 h 2772020"/>
                        <a:gd name="connsiteX6" fmla="*/ 8176538 w 8176538"/>
                        <a:gd name="connsiteY6" fmla="*/ 0 h 2772020"/>
                        <a:gd name="connsiteX0" fmla="*/ 8176538 w 8176538"/>
                        <a:gd name="connsiteY0" fmla="*/ 0 h 2772339"/>
                        <a:gd name="connsiteX1" fmla="*/ 8176538 w 8176538"/>
                        <a:gd name="connsiteY1" fmla="*/ 1378890 h 2772339"/>
                        <a:gd name="connsiteX2" fmla="*/ 4099034 w 8176538"/>
                        <a:gd name="connsiteY2" fmla="*/ 2772020 h 2772339"/>
                        <a:gd name="connsiteX3" fmla="*/ 0 w 8176538"/>
                        <a:gd name="connsiteY3" fmla="*/ 1269888 h 2772339"/>
                        <a:gd name="connsiteX4" fmla="*/ 20511 w 8176538"/>
                        <a:gd name="connsiteY4" fmla="*/ 147145 h 2772339"/>
                        <a:gd name="connsiteX5" fmla="*/ 4088015 w 8176538"/>
                        <a:gd name="connsiteY5" fmla="*/ 1566042 h 2772339"/>
                        <a:gd name="connsiteX6" fmla="*/ 8176538 w 8176538"/>
                        <a:gd name="connsiteY6" fmla="*/ 0 h 2772339"/>
                        <a:gd name="connsiteX0" fmla="*/ 8176538 w 8176538"/>
                        <a:gd name="connsiteY0" fmla="*/ 0 h 2825888"/>
                        <a:gd name="connsiteX1" fmla="*/ 8176538 w 8176538"/>
                        <a:gd name="connsiteY1" fmla="*/ 1378890 h 2825888"/>
                        <a:gd name="connsiteX2" fmla="*/ 4099034 w 8176538"/>
                        <a:gd name="connsiteY2" fmla="*/ 2825590 h 2825888"/>
                        <a:gd name="connsiteX3" fmla="*/ 0 w 8176538"/>
                        <a:gd name="connsiteY3" fmla="*/ 1269888 h 2825888"/>
                        <a:gd name="connsiteX4" fmla="*/ 20511 w 8176538"/>
                        <a:gd name="connsiteY4" fmla="*/ 147145 h 2825888"/>
                        <a:gd name="connsiteX5" fmla="*/ 4088015 w 8176538"/>
                        <a:gd name="connsiteY5" fmla="*/ 1566042 h 2825888"/>
                        <a:gd name="connsiteX6" fmla="*/ 8176538 w 8176538"/>
                        <a:gd name="connsiteY6" fmla="*/ 0 h 2825888"/>
                        <a:gd name="connsiteX0" fmla="*/ 8165518 w 8165518"/>
                        <a:gd name="connsiteY0" fmla="*/ 0 h 2825606"/>
                        <a:gd name="connsiteX1" fmla="*/ 8165518 w 8165518"/>
                        <a:gd name="connsiteY1" fmla="*/ 1378890 h 2825606"/>
                        <a:gd name="connsiteX2" fmla="*/ 4088014 w 8165518"/>
                        <a:gd name="connsiteY2" fmla="*/ 2825590 h 2825606"/>
                        <a:gd name="connsiteX3" fmla="*/ 0 w 8165518"/>
                        <a:gd name="connsiteY3" fmla="*/ 1403811 h 2825606"/>
                        <a:gd name="connsiteX4" fmla="*/ 9491 w 8165518"/>
                        <a:gd name="connsiteY4" fmla="*/ 147145 h 2825606"/>
                        <a:gd name="connsiteX5" fmla="*/ 4076995 w 8165518"/>
                        <a:gd name="connsiteY5" fmla="*/ 1566042 h 2825606"/>
                        <a:gd name="connsiteX6" fmla="*/ 8165518 w 8165518"/>
                        <a:gd name="connsiteY6" fmla="*/ 0 h 2825606"/>
                        <a:gd name="connsiteX0" fmla="*/ 8165518 w 8165518"/>
                        <a:gd name="connsiteY0" fmla="*/ 0 h 2879174"/>
                        <a:gd name="connsiteX1" fmla="*/ 8165518 w 8165518"/>
                        <a:gd name="connsiteY1" fmla="*/ 1378890 h 2879174"/>
                        <a:gd name="connsiteX2" fmla="*/ 4132092 w 8165518"/>
                        <a:gd name="connsiteY2" fmla="*/ 2879159 h 2879174"/>
                        <a:gd name="connsiteX3" fmla="*/ 0 w 8165518"/>
                        <a:gd name="connsiteY3" fmla="*/ 1403811 h 2879174"/>
                        <a:gd name="connsiteX4" fmla="*/ 9491 w 8165518"/>
                        <a:gd name="connsiteY4" fmla="*/ 147145 h 2879174"/>
                        <a:gd name="connsiteX5" fmla="*/ 4076995 w 8165518"/>
                        <a:gd name="connsiteY5" fmla="*/ 1566042 h 2879174"/>
                        <a:gd name="connsiteX6" fmla="*/ 8165518 w 8165518"/>
                        <a:gd name="connsiteY6" fmla="*/ 0 h 2879174"/>
                        <a:gd name="connsiteX0" fmla="*/ 8165518 w 8176537"/>
                        <a:gd name="connsiteY0" fmla="*/ 0 h 2879410"/>
                        <a:gd name="connsiteX1" fmla="*/ 8176537 w 8176537"/>
                        <a:gd name="connsiteY1" fmla="*/ 1499420 h 2879410"/>
                        <a:gd name="connsiteX2" fmla="*/ 4132092 w 8176537"/>
                        <a:gd name="connsiteY2" fmla="*/ 2879159 h 2879410"/>
                        <a:gd name="connsiteX3" fmla="*/ 0 w 8176537"/>
                        <a:gd name="connsiteY3" fmla="*/ 1403811 h 2879410"/>
                        <a:gd name="connsiteX4" fmla="*/ 9491 w 8176537"/>
                        <a:gd name="connsiteY4" fmla="*/ 147145 h 2879410"/>
                        <a:gd name="connsiteX5" fmla="*/ 4076995 w 8176537"/>
                        <a:gd name="connsiteY5" fmla="*/ 1566042 h 2879410"/>
                        <a:gd name="connsiteX6" fmla="*/ 8165518 w 8176537"/>
                        <a:gd name="connsiteY6" fmla="*/ 0 h 2879410"/>
                        <a:gd name="connsiteX0" fmla="*/ 8165518 w 8176537"/>
                        <a:gd name="connsiteY0" fmla="*/ 0 h 2879262"/>
                        <a:gd name="connsiteX1" fmla="*/ 8176537 w 8176537"/>
                        <a:gd name="connsiteY1" fmla="*/ 1499420 h 2879262"/>
                        <a:gd name="connsiteX2" fmla="*/ 4132092 w 8176537"/>
                        <a:gd name="connsiteY2" fmla="*/ 2879159 h 2879262"/>
                        <a:gd name="connsiteX3" fmla="*/ 0 w 8176537"/>
                        <a:gd name="connsiteY3" fmla="*/ 1403811 h 2879262"/>
                        <a:gd name="connsiteX4" fmla="*/ 9491 w 8176537"/>
                        <a:gd name="connsiteY4" fmla="*/ 147145 h 2879262"/>
                        <a:gd name="connsiteX5" fmla="*/ 4076995 w 8176537"/>
                        <a:gd name="connsiteY5" fmla="*/ 1566042 h 2879262"/>
                        <a:gd name="connsiteX6" fmla="*/ 8165518 w 8176537"/>
                        <a:gd name="connsiteY6" fmla="*/ 0 h 2879262"/>
                        <a:gd name="connsiteX0" fmla="*/ 8165518 w 8176537"/>
                        <a:gd name="connsiteY0" fmla="*/ 0 h 2879163"/>
                        <a:gd name="connsiteX1" fmla="*/ 8176537 w 8176537"/>
                        <a:gd name="connsiteY1" fmla="*/ 1499420 h 2879163"/>
                        <a:gd name="connsiteX2" fmla="*/ 4132092 w 8176537"/>
                        <a:gd name="connsiteY2" fmla="*/ 2879159 h 2879163"/>
                        <a:gd name="connsiteX3" fmla="*/ 0 w 8176537"/>
                        <a:gd name="connsiteY3" fmla="*/ 1510948 h 2879163"/>
                        <a:gd name="connsiteX4" fmla="*/ 9491 w 8176537"/>
                        <a:gd name="connsiteY4" fmla="*/ 147145 h 2879163"/>
                        <a:gd name="connsiteX5" fmla="*/ 4076995 w 8176537"/>
                        <a:gd name="connsiteY5" fmla="*/ 1566042 h 2879163"/>
                        <a:gd name="connsiteX6" fmla="*/ 8165518 w 8176537"/>
                        <a:gd name="connsiteY6" fmla="*/ 0 h 2879163"/>
                        <a:gd name="connsiteX0" fmla="*/ 8165518 w 8198577"/>
                        <a:gd name="connsiteY0" fmla="*/ 0 h 2879451"/>
                        <a:gd name="connsiteX1" fmla="*/ 8198577 w 8198577"/>
                        <a:gd name="connsiteY1" fmla="*/ 1606558 h 2879451"/>
                        <a:gd name="connsiteX2" fmla="*/ 4132092 w 8198577"/>
                        <a:gd name="connsiteY2" fmla="*/ 2879159 h 2879451"/>
                        <a:gd name="connsiteX3" fmla="*/ 0 w 8198577"/>
                        <a:gd name="connsiteY3" fmla="*/ 1510948 h 2879451"/>
                        <a:gd name="connsiteX4" fmla="*/ 9491 w 8198577"/>
                        <a:gd name="connsiteY4" fmla="*/ 147145 h 2879451"/>
                        <a:gd name="connsiteX5" fmla="*/ 4076995 w 8198577"/>
                        <a:gd name="connsiteY5" fmla="*/ 1566042 h 2879451"/>
                        <a:gd name="connsiteX6" fmla="*/ 8165518 w 8198577"/>
                        <a:gd name="connsiteY6" fmla="*/ 0 h 2879451"/>
                        <a:gd name="connsiteX0" fmla="*/ 8165518 w 8165518"/>
                        <a:gd name="connsiteY0" fmla="*/ 0 h 2880066"/>
                        <a:gd name="connsiteX1" fmla="*/ 8165518 w 8165518"/>
                        <a:gd name="connsiteY1" fmla="*/ 1673520 h 2880066"/>
                        <a:gd name="connsiteX2" fmla="*/ 4132092 w 8165518"/>
                        <a:gd name="connsiteY2" fmla="*/ 2879159 h 2880066"/>
                        <a:gd name="connsiteX3" fmla="*/ 0 w 8165518"/>
                        <a:gd name="connsiteY3" fmla="*/ 1510948 h 2880066"/>
                        <a:gd name="connsiteX4" fmla="*/ 9491 w 8165518"/>
                        <a:gd name="connsiteY4" fmla="*/ 147145 h 2880066"/>
                        <a:gd name="connsiteX5" fmla="*/ 4076995 w 8165518"/>
                        <a:gd name="connsiteY5" fmla="*/ 1566042 h 2880066"/>
                        <a:gd name="connsiteX6" fmla="*/ 8165518 w 8165518"/>
                        <a:gd name="connsiteY6" fmla="*/ 0 h 2880066"/>
                        <a:gd name="connsiteX0" fmla="*/ 8156794 w 8156794"/>
                        <a:gd name="connsiteY0" fmla="*/ 0 h 2879270"/>
                        <a:gd name="connsiteX1" fmla="*/ 8156794 w 8156794"/>
                        <a:gd name="connsiteY1" fmla="*/ 1673520 h 2879270"/>
                        <a:gd name="connsiteX2" fmla="*/ 4123368 w 8156794"/>
                        <a:gd name="connsiteY2" fmla="*/ 2879159 h 2879270"/>
                        <a:gd name="connsiteX3" fmla="*/ 2295 w 8156794"/>
                        <a:gd name="connsiteY3" fmla="*/ 1618086 h 2879270"/>
                        <a:gd name="connsiteX4" fmla="*/ 767 w 8156794"/>
                        <a:gd name="connsiteY4" fmla="*/ 147145 h 2879270"/>
                        <a:gd name="connsiteX5" fmla="*/ 4068271 w 8156794"/>
                        <a:gd name="connsiteY5" fmla="*/ 1566042 h 2879270"/>
                        <a:gd name="connsiteX6" fmla="*/ 8156794 w 8156794"/>
                        <a:gd name="connsiteY6" fmla="*/ 0 h 287927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20"/>
                        <a:gd name="connsiteX1" fmla="*/ 8156794 w 8156794"/>
                        <a:gd name="connsiteY1" fmla="*/ 1673520 h 2973020"/>
                        <a:gd name="connsiteX2" fmla="*/ 4134388 w 8156794"/>
                        <a:gd name="connsiteY2" fmla="*/ 2972904 h 2973020"/>
                        <a:gd name="connsiteX3" fmla="*/ 2295 w 8156794"/>
                        <a:gd name="connsiteY3" fmla="*/ 1618086 h 2973020"/>
                        <a:gd name="connsiteX4" fmla="*/ 767 w 8156794"/>
                        <a:gd name="connsiteY4" fmla="*/ 147145 h 2973020"/>
                        <a:gd name="connsiteX5" fmla="*/ 4068271 w 8156794"/>
                        <a:gd name="connsiteY5" fmla="*/ 1566042 h 2973020"/>
                        <a:gd name="connsiteX6" fmla="*/ 8156794 w 8156794"/>
                        <a:gd name="connsiteY6" fmla="*/ 0 h 2973020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141"/>
                        <a:gd name="connsiteX1" fmla="*/ 8156794 w 8156794"/>
                        <a:gd name="connsiteY1" fmla="*/ 1673520 h 2973141"/>
                        <a:gd name="connsiteX2" fmla="*/ 4134388 w 8156794"/>
                        <a:gd name="connsiteY2" fmla="*/ 2972904 h 2973141"/>
                        <a:gd name="connsiteX3" fmla="*/ 2295 w 8156794"/>
                        <a:gd name="connsiteY3" fmla="*/ 1618086 h 2973141"/>
                        <a:gd name="connsiteX4" fmla="*/ 767 w 8156794"/>
                        <a:gd name="connsiteY4" fmla="*/ 147145 h 2973141"/>
                        <a:gd name="connsiteX5" fmla="*/ 4068271 w 8156794"/>
                        <a:gd name="connsiteY5" fmla="*/ 1566042 h 2973141"/>
                        <a:gd name="connsiteX6" fmla="*/ 8156794 w 8156794"/>
                        <a:gd name="connsiteY6" fmla="*/ 0 h 2973141"/>
                        <a:gd name="connsiteX0" fmla="*/ 8156794 w 8156794"/>
                        <a:gd name="connsiteY0" fmla="*/ 0 h 3066827"/>
                        <a:gd name="connsiteX1" fmla="*/ 8156794 w 8156794"/>
                        <a:gd name="connsiteY1" fmla="*/ 1673520 h 3066827"/>
                        <a:gd name="connsiteX2" fmla="*/ 4123353 w 8156794"/>
                        <a:gd name="connsiteY2" fmla="*/ 3066650 h 3066827"/>
                        <a:gd name="connsiteX3" fmla="*/ 2295 w 8156794"/>
                        <a:gd name="connsiteY3" fmla="*/ 1618086 h 3066827"/>
                        <a:gd name="connsiteX4" fmla="*/ 767 w 8156794"/>
                        <a:gd name="connsiteY4" fmla="*/ 147145 h 3066827"/>
                        <a:gd name="connsiteX5" fmla="*/ 4068271 w 8156794"/>
                        <a:gd name="connsiteY5" fmla="*/ 1566042 h 3066827"/>
                        <a:gd name="connsiteX6" fmla="*/ 8156794 w 8156794"/>
                        <a:gd name="connsiteY6" fmla="*/ 0 h 3066827"/>
                        <a:gd name="connsiteX0" fmla="*/ 8123689 w 8156794"/>
                        <a:gd name="connsiteY0" fmla="*/ 0 h 2999866"/>
                        <a:gd name="connsiteX1" fmla="*/ 8156794 w 8156794"/>
                        <a:gd name="connsiteY1" fmla="*/ 1606559 h 2999866"/>
                        <a:gd name="connsiteX2" fmla="*/ 4123353 w 8156794"/>
                        <a:gd name="connsiteY2" fmla="*/ 2999689 h 2999866"/>
                        <a:gd name="connsiteX3" fmla="*/ 2295 w 8156794"/>
                        <a:gd name="connsiteY3" fmla="*/ 1551125 h 2999866"/>
                        <a:gd name="connsiteX4" fmla="*/ 767 w 8156794"/>
                        <a:gd name="connsiteY4" fmla="*/ 80184 h 2999866"/>
                        <a:gd name="connsiteX5" fmla="*/ 4068271 w 8156794"/>
                        <a:gd name="connsiteY5" fmla="*/ 1499081 h 2999866"/>
                        <a:gd name="connsiteX6" fmla="*/ 8123689 w 8156794"/>
                        <a:gd name="connsiteY6" fmla="*/ 0 h 2999866"/>
                        <a:gd name="connsiteX0" fmla="*/ 8167828 w 8167828"/>
                        <a:gd name="connsiteY0" fmla="*/ 0 h 3026651"/>
                        <a:gd name="connsiteX1" fmla="*/ 8156794 w 8167828"/>
                        <a:gd name="connsiteY1" fmla="*/ 1633344 h 3026651"/>
                        <a:gd name="connsiteX2" fmla="*/ 4123353 w 8167828"/>
                        <a:gd name="connsiteY2" fmla="*/ 3026474 h 3026651"/>
                        <a:gd name="connsiteX3" fmla="*/ 2295 w 8167828"/>
                        <a:gd name="connsiteY3" fmla="*/ 1577910 h 3026651"/>
                        <a:gd name="connsiteX4" fmla="*/ 767 w 8167828"/>
                        <a:gd name="connsiteY4" fmla="*/ 106969 h 3026651"/>
                        <a:gd name="connsiteX5" fmla="*/ 4068271 w 8167828"/>
                        <a:gd name="connsiteY5" fmla="*/ 1525866 h 3026651"/>
                        <a:gd name="connsiteX6" fmla="*/ 8167828 w 8167828"/>
                        <a:gd name="connsiteY6" fmla="*/ 0 h 3026651"/>
                        <a:gd name="connsiteX0" fmla="*/ 8167828 w 8167828"/>
                        <a:gd name="connsiteY0" fmla="*/ 0 h 3027228"/>
                        <a:gd name="connsiteX1" fmla="*/ 8145760 w 8167828"/>
                        <a:gd name="connsiteY1" fmla="*/ 1686913 h 3027228"/>
                        <a:gd name="connsiteX2" fmla="*/ 4123353 w 8167828"/>
                        <a:gd name="connsiteY2" fmla="*/ 3026474 h 3027228"/>
                        <a:gd name="connsiteX3" fmla="*/ 2295 w 8167828"/>
                        <a:gd name="connsiteY3" fmla="*/ 1577910 h 3027228"/>
                        <a:gd name="connsiteX4" fmla="*/ 767 w 8167828"/>
                        <a:gd name="connsiteY4" fmla="*/ 106969 h 3027228"/>
                        <a:gd name="connsiteX5" fmla="*/ 4068271 w 8167828"/>
                        <a:gd name="connsiteY5" fmla="*/ 1525866 h 3027228"/>
                        <a:gd name="connsiteX6" fmla="*/ 8167828 w 8167828"/>
                        <a:gd name="connsiteY6" fmla="*/ 0 h 3027228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23689 w 8145760"/>
                        <a:gd name="connsiteY0" fmla="*/ 13560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9 w 8145760"/>
                        <a:gd name="connsiteY6" fmla="*/ 13560 h 2920259"/>
                        <a:gd name="connsiteX0" fmla="*/ 8178863 w 8178863"/>
                        <a:gd name="connsiteY0" fmla="*/ 26952 h 2920259"/>
                        <a:gd name="connsiteX1" fmla="*/ 8145760 w 8178863"/>
                        <a:gd name="connsiteY1" fmla="*/ 1579944 h 2920259"/>
                        <a:gd name="connsiteX2" fmla="*/ 4123353 w 8178863"/>
                        <a:gd name="connsiteY2" fmla="*/ 2919505 h 2920259"/>
                        <a:gd name="connsiteX3" fmla="*/ 2295 w 8178863"/>
                        <a:gd name="connsiteY3" fmla="*/ 1470941 h 2920259"/>
                        <a:gd name="connsiteX4" fmla="*/ 767 w 8178863"/>
                        <a:gd name="connsiteY4" fmla="*/ 0 h 2920259"/>
                        <a:gd name="connsiteX5" fmla="*/ 4068271 w 8178863"/>
                        <a:gd name="connsiteY5" fmla="*/ 1418897 h 2920259"/>
                        <a:gd name="connsiteX6" fmla="*/ 8178863 w 8178863"/>
                        <a:gd name="connsiteY6" fmla="*/ 26952 h 2920259"/>
                        <a:gd name="connsiteX0" fmla="*/ 8167827 w 8167827"/>
                        <a:gd name="connsiteY0" fmla="*/ 40343 h 2920259"/>
                        <a:gd name="connsiteX1" fmla="*/ 8145760 w 8167827"/>
                        <a:gd name="connsiteY1" fmla="*/ 1579944 h 2920259"/>
                        <a:gd name="connsiteX2" fmla="*/ 4123353 w 8167827"/>
                        <a:gd name="connsiteY2" fmla="*/ 2919505 h 2920259"/>
                        <a:gd name="connsiteX3" fmla="*/ 2295 w 8167827"/>
                        <a:gd name="connsiteY3" fmla="*/ 1470941 h 2920259"/>
                        <a:gd name="connsiteX4" fmla="*/ 767 w 8167827"/>
                        <a:gd name="connsiteY4" fmla="*/ 0 h 2920259"/>
                        <a:gd name="connsiteX5" fmla="*/ 4068271 w 8167827"/>
                        <a:gd name="connsiteY5" fmla="*/ 1418897 h 2920259"/>
                        <a:gd name="connsiteX6" fmla="*/ 8167827 w 8167827"/>
                        <a:gd name="connsiteY6" fmla="*/ 40343 h 2920259"/>
                        <a:gd name="connsiteX0" fmla="*/ 8123687 w 8145760"/>
                        <a:gd name="connsiteY0" fmla="*/ 53735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7 w 8145760"/>
                        <a:gd name="connsiteY6" fmla="*/ 53735 h 2920259"/>
                        <a:gd name="connsiteX0" fmla="*/ 8161918 w 8161918"/>
                        <a:gd name="connsiteY0" fmla="*/ 0 h 2943855"/>
                        <a:gd name="connsiteX1" fmla="*/ 8145760 w 8161918"/>
                        <a:gd name="connsiteY1" fmla="*/ 1603540 h 2943855"/>
                        <a:gd name="connsiteX2" fmla="*/ 4123353 w 8161918"/>
                        <a:gd name="connsiteY2" fmla="*/ 2943101 h 2943855"/>
                        <a:gd name="connsiteX3" fmla="*/ 2295 w 8161918"/>
                        <a:gd name="connsiteY3" fmla="*/ 1494537 h 2943855"/>
                        <a:gd name="connsiteX4" fmla="*/ 767 w 8161918"/>
                        <a:gd name="connsiteY4" fmla="*/ 23596 h 2943855"/>
                        <a:gd name="connsiteX5" fmla="*/ 4068271 w 8161918"/>
                        <a:gd name="connsiteY5" fmla="*/ 1442493 h 2943855"/>
                        <a:gd name="connsiteX6" fmla="*/ 8161918 w 8161918"/>
                        <a:gd name="connsiteY6" fmla="*/ 0 h 2943855"/>
                        <a:gd name="connsiteX0" fmla="*/ 8144926 w 8145760"/>
                        <a:gd name="connsiteY0" fmla="*/ 43424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44926 w 8145760"/>
                        <a:gd name="connsiteY6" fmla="*/ 43424 h 2920259"/>
                        <a:gd name="connsiteX0" fmla="*/ 8161918 w 8161918"/>
                        <a:gd name="connsiteY0" fmla="*/ 0 h 2959321"/>
                        <a:gd name="connsiteX1" fmla="*/ 8145760 w 8161918"/>
                        <a:gd name="connsiteY1" fmla="*/ 1619006 h 2959321"/>
                        <a:gd name="connsiteX2" fmla="*/ 4123353 w 8161918"/>
                        <a:gd name="connsiteY2" fmla="*/ 2958567 h 2959321"/>
                        <a:gd name="connsiteX3" fmla="*/ 2295 w 8161918"/>
                        <a:gd name="connsiteY3" fmla="*/ 1510003 h 2959321"/>
                        <a:gd name="connsiteX4" fmla="*/ 767 w 8161918"/>
                        <a:gd name="connsiteY4" fmla="*/ 39062 h 2959321"/>
                        <a:gd name="connsiteX5" fmla="*/ 4068271 w 8161918"/>
                        <a:gd name="connsiteY5" fmla="*/ 1457959 h 2959321"/>
                        <a:gd name="connsiteX6" fmla="*/ 8161918 w 8161918"/>
                        <a:gd name="connsiteY6" fmla="*/ 0 h 2959321"/>
                        <a:gd name="connsiteX0" fmla="*/ 8161918 w 8162752"/>
                        <a:gd name="connsiteY0" fmla="*/ 0 h 2959488"/>
                        <a:gd name="connsiteX1" fmla="*/ 8162752 w 8162752"/>
                        <a:gd name="connsiteY1" fmla="*/ 1629317 h 2959488"/>
                        <a:gd name="connsiteX2" fmla="*/ 4123353 w 8162752"/>
                        <a:gd name="connsiteY2" fmla="*/ 2958567 h 2959488"/>
                        <a:gd name="connsiteX3" fmla="*/ 2295 w 8162752"/>
                        <a:gd name="connsiteY3" fmla="*/ 1510003 h 2959488"/>
                        <a:gd name="connsiteX4" fmla="*/ 767 w 8162752"/>
                        <a:gd name="connsiteY4" fmla="*/ 39062 h 2959488"/>
                        <a:gd name="connsiteX5" fmla="*/ 4068271 w 8162752"/>
                        <a:gd name="connsiteY5" fmla="*/ 1457959 h 2959488"/>
                        <a:gd name="connsiteX6" fmla="*/ 8161918 w 8162752"/>
                        <a:gd name="connsiteY6" fmla="*/ 0 h 2959488"/>
                        <a:gd name="connsiteX0" fmla="*/ 8165930 w 8166764"/>
                        <a:gd name="connsiteY0" fmla="*/ 7337 h 2966825"/>
                        <a:gd name="connsiteX1" fmla="*/ 8166764 w 8166764"/>
                        <a:gd name="connsiteY1" fmla="*/ 1636654 h 2966825"/>
                        <a:gd name="connsiteX2" fmla="*/ 4127365 w 8166764"/>
                        <a:gd name="connsiteY2" fmla="*/ 2965904 h 2966825"/>
                        <a:gd name="connsiteX3" fmla="*/ 6307 w 8166764"/>
                        <a:gd name="connsiteY3" fmla="*/ 1517340 h 2966825"/>
                        <a:gd name="connsiteX4" fmla="*/ 532 w 8166764"/>
                        <a:gd name="connsiteY4" fmla="*/ 0 h 2966825"/>
                        <a:gd name="connsiteX5" fmla="*/ 4072283 w 8166764"/>
                        <a:gd name="connsiteY5" fmla="*/ 1465296 h 2966825"/>
                        <a:gd name="connsiteX6" fmla="*/ 8165930 w 8166764"/>
                        <a:gd name="connsiteY6" fmla="*/ 7337 h 2966825"/>
                        <a:gd name="connsiteX0" fmla="*/ 8168119 w 8168953"/>
                        <a:gd name="connsiteY0" fmla="*/ 7337 h 2966682"/>
                        <a:gd name="connsiteX1" fmla="*/ 8168953 w 8168953"/>
                        <a:gd name="connsiteY1" fmla="*/ 1636654 h 2966682"/>
                        <a:gd name="connsiteX2" fmla="*/ 4129554 w 8168953"/>
                        <a:gd name="connsiteY2" fmla="*/ 2965904 h 2966682"/>
                        <a:gd name="connsiteX3" fmla="*/ 0 w 8168953"/>
                        <a:gd name="connsiteY3" fmla="*/ 1527651 h 2966682"/>
                        <a:gd name="connsiteX4" fmla="*/ 2721 w 8168953"/>
                        <a:gd name="connsiteY4" fmla="*/ 0 h 2966682"/>
                        <a:gd name="connsiteX5" fmla="*/ 4074472 w 8168953"/>
                        <a:gd name="connsiteY5" fmla="*/ 1465296 h 2966682"/>
                        <a:gd name="connsiteX6" fmla="*/ 8168119 w 8168953"/>
                        <a:gd name="connsiteY6" fmla="*/ 7337 h 2966682"/>
                        <a:gd name="connsiteX0" fmla="*/ 8168119 w 8168953"/>
                        <a:gd name="connsiteY0" fmla="*/ 7337 h 3100377"/>
                        <a:gd name="connsiteX1" fmla="*/ 8168953 w 8168953"/>
                        <a:gd name="connsiteY1" fmla="*/ 1636654 h 3100377"/>
                        <a:gd name="connsiteX2" fmla="*/ 4118520 w 8168953"/>
                        <a:gd name="connsiteY2" fmla="*/ 3099826 h 3100377"/>
                        <a:gd name="connsiteX3" fmla="*/ 0 w 8168953"/>
                        <a:gd name="connsiteY3" fmla="*/ 1527651 h 3100377"/>
                        <a:gd name="connsiteX4" fmla="*/ 2721 w 8168953"/>
                        <a:gd name="connsiteY4" fmla="*/ 0 h 3100377"/>
                        <a:gd name="connsiteX5" fmla="*/ 4074472 w 8168953"/>
                        <a:gd name="connsiteY5" fmla="*/ 1465296 h 3100377"/>
                        <a:gd name="connsiteX6" fmla="*/ 8168119 w 8168953"/>
                        <a:gd name="connsiteY6" fmla="*/ 7337 h 3100377"/>
                        <a:gd name="connsiteX0" fmla="*/ 8168119 w 8168953"/>
                        <a:gd name="connsiteY0" fmla="*/ 7337 h 3100429"/>
                        <a:gd name="connsiteX1" fmla="*/ 8168953 w 8168953"/>
                        <a:gd name="connsiteY1" fmla="*/ 1636654 h 3100429"/>
                        <a:gd name="connsiteX2" fmla="*/ 4118520 w 8168953"/>
                        <a:gd name="connsiteY2" fmla="*/ 3099826 h 3100429"/>
                        <a:gd name="connsiteX3" fmla="*/ 0 w 8168953"/>
                        <a:gd name="connsiteY3" fmla="*/ 1527651 h 3100429"/>
                        <a:gd name="connsiteX4" fmla="*/ 2721 w 8168953"/>
                        <a:gd name="connsiteY4" fmla="*/ 0 h 3100429"/>
                        <a:gd name="connsiteX5" fmla="*/ 4074472 w 8168953"/>
                        <a:gd name="connsiteY5" fmla="*/ 1465296 h 3100429"/>
                        <a:gd name="connsiteX6" fmla="*/ 8168119 w 8168953"/>
                        <a:gd name="connsiteY6" fmla="*/ 7337 h 3100429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8166683" h="3099826">
                          <a:moveTo>
                            <a:pt x="8165849" y="7337"/>
                          </a:moveTo>
                          <a:lnTo>
                            <a:pt x="8166683" y="1636654"/>
                          </a:lnTo>
                          <a:cubicBezTo>
                            <a:pt x="7917761" y="2728489"/>
                            <a:pt x="5475903" y="3100137"/>
                            <a:pt x="4116250" y="3099826"/>
                          </a:cubicBezTo>
                          <a:cubicBezTo>
                            <a:pt x="2756597" y="3099515"/>
                            <a:pt x="245424" y="2744647"/>
                            <a:pt x="8764" y="1634789"/>
                          </a:cubicBezTo>
                          <a:cubicBezTo>
                            <a:pt x="11928" y="1215900"/>
                            <a:pt x="-2713" y="418889"/>
                            <a:pt x="451" y="0"/>
                          </a:cubicBezTo>
                          <a:cubicBezTo>
                            <a:pt x="385485" y="953840"/>
                            <a:pt x="2700268" y="1437288"/>
                            <a:pt x="4061168" y="1438511"/>
                          </a:cubicBezTo>
                          <a:cubicBezTo>
                            <a:pt x="5422068" y="1439734"/>
                            <a:pt x="7793228" y="1089449"/>
                            <a:pt x="8165849" y="733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</a:t>
                      </a:r>
                    </a:p>
                  </p:txBody>
                </p:sp>
                <p:sp>
                  <p:nvSpPr>
                    <p:cNvPr id="518" name="Oval 517">
                      <a:extLst>
                        <a:ext uri="{FF2B5EF4-FFF2-40B4-BE49-F238E27FC236}">
                          <a16:creationId xmlns:a16="http://schemas.microsoft.com/office/drawing/2014/main" id="{9896B737-EC89-4545-841E-5E185FC1D6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729" y="2774731"/>
                      <a:ext cx="1480163" cy="579140"/>
                    </a:xfrm>
                    <a:prstGeom prst="ellipse">
                      <a:avLst/>
                    </a:prstGeom>
                    <a:solidFill>
                      <a:srgbClr val="B8C2C9"/>
                    </a:soli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</a:t>
                      </a:r>
                    </a:p>
                  </p:txBody>
                </p:sp>
                <p:grpSp>
                  <p:nvGrpSpPr>
                    <p:cNvPr id="519" name="Group 518">
                      <a:extLst>
                        <a:ext uri="{FF2B5EF4-FFF2-40B4-BE49-F238E27FC236}">
                          <a16:creationId xmlns:a16="http://schemas.microsoft.com/office/drawing/2014/main" id="{F4DBFAD5-4E96-0748-873E-5522C65E10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13663" y="2848339"/>
                      <a:ext cx="1042107" cy="425543"/>
                      <a:chOff x="7786941" y="2884917"/>
                      <a:chExt cx="897649" cy="353919"/>
                    </a:xfrm>
                  </p:grpSpPr>
                  <p:sp>
                    <p:nvSpPr>
                      <p:cNvPr id="520" name="Freeform 519">
                        <a:extLst>
                          <a:ext uri="{FF2B5EF4-FFF2-40B4-BE49-F238E27FC236}">
                            <a16:creationId xmlns:a16="http://schemas.microsoft.com/office/drawing/2014/main" id="{3470ECDB-31AB-F140-9FA5-CF439C8B21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11770" y="28849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" fmla="*/ 3725333 w 4641485"/>
                          <a:gd name="connsiteY0" fmla="*/ 0 h 1049866"/>
                          <a:gd name="connsiteX1" fmla="*/ 4641485 w 4641485"/>
                          <a:gd name="connsiteY1" fmla="*/ 239402 h 1049866"/>
                          <a:gd name="connsiteX2" fmla="*/ 3962400 w 4641485"/>
                          <a:gd name="connsiteY2" fmla="*/ 541866 h 1049866"/>
                          <a:gd name="connsiteX3" fmla="*/ 3742267 w 4641485"/>
                          <a:gd name="connsiteY3" fmla="*/ 457200 h 1049866"/>
                          <a:gd name="connsiteX4" fmla="*/ 2269067 w 4641485"/>
                          <a:gd name="connsiteY4" fmla="*/ 1049866 h 1049866"/>
                          <a:gd name="connsiteX5" fmla="*/ 880533 w 4641485"/>
                          <a:gd name="connsiteY5" fmla="*/ 457200 h 1049866"/>
                          <a:gd name="connsiteX6" fmla="*/ 592667 w 4641485"/>
                          <a:gd name="connsiteY6" fmla="*/ 541866 h 1049866"/>
                          <a:gd name="connsiteX7" fmla="*/ 0 w 4641485"/>
                          <a:gd name="connsiteY7" fmla="*/ 254000 h 1049866"/>
                          <a:gd name="connsiteX8" fmla="*/ 880533 w 4641485"/>
                          <a:gd name="connsiteY8" fmla="*/ 16933 h 1049866"/>
                          <a:gd name="connsiteX9" fmla="*/ 2302933 w 4641485"/>
                          <a:gd name="connsiteY9" fmla="*/ 626533 h 1049866"/>
                          <a:gd name="connsiteX10" fmla="*/ 3725333 w 4641485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73798 w 4673016"/>
                          <a:gd name="connsiteY3" fmla="*/ 45720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84308 w 4673016"/>
                          <a:gd name="connsiteY3" fmla="*/ 404648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815839 w 4673016"/>
                          <a:gd name="connsiteY3" fmla="*/ 46771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1" name="Freeform 520">
                        <a:extLst>
                          <a:ext uri="{FF2B5EF4-FFF2-40B4-BE49-F238E27FC236}">
                            <a16:creationId xmlns:a16="http://schemas.microsoft.com/office/drawing/2014/main" id="{97EC32B7-874F-EB4B-8886-509F6FE4AC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67548" y="30543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2" name="Freeform 521">
                        <a:extLst>
                          <a:ext uri="{FF2B5EF4-FFF2-40B4-BE49-F238E27FC236}">
                            <a16:creationId xmlns:a16="http://schemas.microsoft.com/office/drawing/2014/main" id="{ED8B1D4F-FE0F-094C-BE00-584F482FB9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86941" y="30543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3" name="Freeform 522">
                        <a:extLst>
                          <a:ext uri="{FF2B5EF4-FFF2-40B4-BE49-F238E27FC236}">
                            <a16:creationId xmlns:a16="http://schemas.microsoft.com/office/drawing/2014/main" id="{82AC8057-5410-F240-9673-593E954EFB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95013" y="29710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15" fmla="*/ 441434 w 3731172"/>
                          <a:gd name="connsiteY15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357351 w 3731172"/>
                          <a:gd name="connsiteY14" fmla="*/ 115613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56137 w 3731172"/>
                          <a:gd name="connsiteY13" fmla="*/ 441434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903890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575034 w 3710151"/>
                          <a:gd name="connsiteY6" fmla="*/ 91440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06565 w 3710151"/>
                          <a:gd name="connsiteY6" fmla="*/ 92491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5151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09858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62012 w 3725019"/>
                          <a:gd name="connsiteY0" fmla="*/ 73572 h 1418896"/>
                          <a:gd name="connsiteX1" fmla="*/ 445792 w 3725019"/>
                          <a:gd name="connsiteY1" fmla="*/ 0 h 1418896"/>
                          <a:gd name="connsiteX2" fmla="*/ 1852896 w 3725019"/>
                          <a:gd name="connsiteY2" fmla="*/ 591655 h 1418896"/>
                          <a:gd name="connsiteX3" fmla="*/ 3357157 w 3725019"/>
                          <a:gd name="connsiteY3" fmla="*/ 0 h 1418896"/>
                          <a:gd name="connsiteX4" fmla="*/ 3577874 w 3725019"/>
                          <a:gd name="connsiteY4" fmla="*/ 73572 h 1418896"/>
                          <a:gd name="connsiteX5" fmla="*/ 2632585 w 3725019"/>
                          <a:gd name="connsiteY5" fmla="*/ 448868 h 1418896"/>
                          <a:gd name="connsiteX6" fmla="*/ 2625150 w 3725019"/>
                          <a:gd name="connsiteY6" fmla="*/ 902607 h 1418896"/>
                          <a:gd name="connsiteX7" fmla="*/ 3725019 w 3725019"/>
                          <a:gd name="connsiteY7" fmla="*/ 1345324 h 1418896"/>
                          <a:gd name="connsiteX8" fmla="*/ 3441240 w 3725019"/>
                          <a:gd name="connsiteY8" fmla="*/ 1408386 h 1418896"/>
                          <a:gd name="connsiteX9" fmla="*/ 1864688 w 3725019"/>
                          <a:gd name="connsiteY9" fmla="*/ 746234 h 1418896"/>
                          <a:gd name="connsiteX10" fmla="*/ 256605 w 3725019"/>
                          <a:gd name="connsiteY10" fmla="*/ 1418896 h 1418896"/>
                          <a:gd name="connsiteX11" fmla="*/ 0 w 3725019"/>
                          <a:gd name="connsiteY11" fmla="*/ 1331097 h 1418896"/>
                          <a:gd name="connsiteX12" fmla="*/ 1113454 w 3725019"/>
                          <a:gd name="connsiteY12" fmla="*/ 903890 h 1418896"/>
                          <a:gd name="connsiteX13" fmla="*/ 1102302 w 3725019"/>
                          <a:gd name="connsiteY13" fmla="*/ 451945 h 1418896"/>
                          <a:gd name="connsiteX14" fmla="*/ 183032 w 3725019"/>
                          <a:gd name="connsiteY14" fmla="*/ 84081 h 1418896"/>
                          <a:gd name="connsiteX15" fmla="*/ 162012 w 3725019"/>
                          <a:gd name="connsiteY15" fmla="*/ 73572 h 14188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FFB3D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509" name="Group 508">
                    <a:extLst>
                      <a:ext uri="{FF2B5EF4-FFF2-40B4-BE49-F238E27FC236}">
                        <a16:creationId xmlns:a16="http://schemas.microsoft.com/office/drawing/2014/main" id="{0A5A6BEA-B591-4C44-BA4B-CFDD4D1BCBC0}"/>
                      </a:ext>
                    </a:extLst>
                  </p:cNvPr>
                  <p:cNvGrpSpPr/>
                  <p:nvPr/>
                </p:nvGrpSpPr>
                <p:grpSpPr>
                  <a:xfrm>
                    <a:off x="6688836" y="2321052"/>
                    <a:ext cx="491438" cy="266700"/>
                    <a:chOff x="7493876" y="2774731"/>
                    <a:chExt cx="1481958" cy="894622"/>
                  </a:xfrm>
                </p:grpSpPr>
                <p:sp>
                  <p:nvSpPr>
                    <p:cNvPr id="510" name="Freeform 509">
                      <a:extLst>
                        <a:ext uri="{FF2B5EF4-FFF2-40B4-BE49-F238E27FC236}">
                          <a16:creationId xmlns:a16="http://schemas.microsoft.com/office/drawing/2014/main" id="{B3CA2360-C1A8-CB48-BD8E-4C2004047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3876" y="3084399"/>
                      <a:ext cx="1481958" cy="584954"/>
                    </a:xfrm>
                    <a:custGeom>
                      <a:avLst/>
                      <a:gdLst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76538 w 8176538"/>
                        <a:gd name="connsiteY0" fmla="*/ 0 h 2638097"/>
                        <a:gd name="connsiteX1" fmla="*/ 8176538 w 8176538"/>
                        <a:gd name="connsiteY1" fmla="*/ 1271752 h 2638097"/>
                        <a:gd name="connsiteX2" fmla="*/ 4088015 w 8176538"/>
                        <a:gd name="connsiteY2" fmla="*/ 2638097 h 2638097"/>
                        <a:gd name="connsiteX3" fmla="*/ 0 w 8176538"/>
                        <a:gd name="connsiteY3" fmla="*/ 1269888 h 2638097"/>
                        <a:gd name="connsiteX4" fmla="*/ 20511 w 8176538"/>
                        <a:gd name="connsiteY4" fmla="*/ 147145 h 2638097"/>
                        <a:gd name="connsiteX5" fmla="*/ 4088015 w 8176538"/>
                        <a:gd name="connsiteY5" fmla="*/ 1566042 h 2638097"/>
                        <a:gd name="connsiteX6" fmla="*/ 8176538 w 8176538"/>
                        <a:gd name="connsiteY6" fmla="*/ 0 h 2638097"/>
                        <a:gd name="connsiteX0" fmla="*/ 8176538 w 8176538"/>
                        <a:gd name="connsiteY0" fmla="*/ 0 h 2772020"/>
                        <a:gd name="connsiteX1" fmla="*/ 8176538 w 8176538"/>
                        <a:gd name="connsiteY1" fmla="*/ 1271752 h 2772020"/>
                        <a:gd name="connsiteX2" fmla="*/ 4099034 w 8176538"/>
                        <a:gd name="connsiteY2" fmla="*/ 2772020 h 2772020"/>
                        <a:gd name="connsiteX3" fmla="*/ 0 w 8176538"/>
                        <a:gd name="connsiteY3" fmla="*/ 1269888 h 2772020"/>
                        <a:gd name="connsiteX4" fmla="*/ 20511 w 8176538"/>
                        <a:gd name="connsiteY4" fmla="*/ 147145 h 2772020"/>
                        <a:gd name="connsiteX5" fmla="*/ 4088015 w 8176538"/>
                        <a:gd name="connsiteY5" fmla="*/ 1566042 h 2772020"/>
                        <a:gd name="connsiteX6" fmla="*/ 8176538 w 8176538"/>
                        <a:gd name="connsiteY6" fmla="*/ 0 h 2772020"/>
                        <a:gd name="connsiteX0" fmla="*/ 8176538 w 8176538"/>
                        <a:gd name="connsiteY0" fmla="*/ 0 h 2772339"/>
                        <a:gd name="connsiteX1" fmla="*/ 8176538 w 8176538"/>
                        <a:gd name="connsiteY1" fmla="*/ 1378890 h 2772339"/>
                        <a:gd name="connsiteX2" fmla="*/ 4099034 w 8176538"/>
                        <a:gd name="connsiteY2" fmla="*/ 2772020 h 2772339"/>
                        <a:gd name="connsiteX3" fmla="*/ 0 w 8176538"/>
                        <a:gd name="connsiteY3" fmla="*/ 1269888 h 2772339"/>
                        <a:gd name="connsiteX4" fmla="*/ 20511 w 8176538"/>
                        <a:gd name="connsiteY4" fmla="*/ 147145 h 2772339"/>
                        <a:gd name="connsiteX5" fmla="*/ 4088015 w 8176538"/>
                        <a:gd name="connsiteY5" fmla="*/ 1566042 h 2772339"/>
                        <a:gd name="connsiteX6" fmla="*/ 8176538 w 8176538"/>
                        <a:gd name="connsiteY6" fmla="*/ 0 h 2772339"/>
                        <a:gd name="connsiteX0" fmla="*/ 8176538 w 8176538"/>
                        <a:gd name="connsiteY0" fmla="*/ 0 h 2825888"/>
                        <a:gd name="connsiteX1" fmla="*/ 8176538 w 8176538"/>
                        <a:gd name="connsiteY1" fmla="*/ 1378890 h 2825888"/>
                        <a:gd name="connsiteX2" fmla="*/ 4099034 w 8176538"/>
                        <a:gd name="connsiteY2" fmla="*/ 2825590 h 2825888"/>
                        <a:gd name="connsiteX3" fmla="*/ 0 w 8176538"/>
                        <a:gd name="connsiteY3" fmla="*/ 1269888 h 2825888"/>
                        <a:gd name="connsiteX4" fmla="*/ 20511 w 8176538"/>
                        <a:gd name="connsiteY4" fmla="*/ 147145 h 2825888"/>
                        <a:gd name="connsiteX5" fmla="*/ 4088015 w 8176538"/>
                        <a:gd name="connsiteY5" fmla="*/ 1566042 h 2825888"/>
                        <a:gd name="connsiteX6" fmla="*/ 8176538 w 8176538"/>
                        <a:gd name="connsiteY6" fmla="*/ 0 h 2825888"/>
                        <a:gd name="connsiteX0" fmla="*/ 8165518 w 8165518"/>
                        <a:gd name="connsiteY0" fmla="*/ 0 h 2825606"/>
                        <a:gd name="connsiteX1" fmla="*/ 8165518 w 8165518"/>
                        <a:gd name="connsiteY1" fmla="*/ 1378890 h 2825606"/>
                        <a:gd name="connsiteX2" fmla="*/ 4088014 w 8165518"/>
                        <a:gd name="connsiteY2" fmla="*/ 2825590 h 2825606"/>
                        <a:gd name="connsiteX3" fmla="*/ 0 w 8165518"/>
                        <a:gd name="connsiteY3" fmla="*/ 1403811 h 2825606"/>
                        <a:gd name="connsiteX4" fmla="*/ 9491 w 8165518"/>
                        <a:gd name="connsiteY4" fmla="*/ 147145 h 2825606"/>
                        <a:gd name="connsiteX5" fmla="*/ 4076995 w 8165518"/>
                        <a:gd name="connsiteY5" fmla="*/ 1566042 h 2825606"/>
                        <a:gd name="connsiteX6" fmla="*/ 8165518 w 8165518"/>
                        <a:gd name="connsiteY6" fmla="*/ 0 h 2825606"/>
                        <a:gd name="connsiteX0" fmla="*/ 8165518 w 8165518"/>
                        <a:gd name="connsiteY0" fmla="*/ 0 h 2879174"/>
                        <a:gd name="connsiteX1" fmla="*/ 8165518 w 8165518"/>
                        <a:gd name="connsiteY1" fmla="*/ 1378890 h 2879174"/>
                        <a:gd name="connsiteX2" fmla="*/ 4132092 w 8165518"/>
                        <a:gd name="connsiteY2" fmla="*/ 2879159 h 2879174"/>
                        <a:gd name="connsiteX3" fmla="*/ 0 w 8165518"/>
                        <a:gd name="connsiteY3" fmla="*/ 1403811 h 2879174"/>
                        <a:gd name="connsiteX4" fmla="*/ 9491 w 8165518"/>
                        <a:gd name="connsiteY4" fmla="*/ 147145 h 2879174"/>
                        <a:gd name="connsiteX5" fmla="*/ 4076995 w 8165518"/>
                        <a:gd name="connsiteY5" fmla="*/ 1566042 h 2879174"/>
                        <a:gd name="connsiteX6" fmla="*/ 8165518 w 8165518"/>
                        <a:gd name="connsiteY6" fmla="*/ 0 h 2879174"/>
                        <a:gd name="connsiteX0" fmla="*/ 8165518 w 8176537"/>
                        <a:gd name="connsiteY0" fmla="*/ 0 h 2879410"/>
                        <a:gd name="connsiteX1" fmla="*/ 8176537 w 8176537"/>
                        <a:gd name="connsiteY1" fmla="*/ 1499420 h 2879410"/>
                        <a:gd name="connsiteX2" fmla="*/ 4132092 w 8176537"/>
                        <a:gd name="connsiteY2" fmla="*/ 2879159 h 2879410"/>
                        <a:gd name="connsiteX3" fmla="*/ 0 w 8176537"/>
                        <a:gd name="connsiteY3" fmla="*/ 1403811 h 2879410"/>
                        <a:gd name="connsiteX4" fmla="*/ 9491 w 8176537"/>
                        <a:gd name="connsiteY4" fmla="*/ 147145 h 2879410"/>
                        <a:gd name="connsiteX5" fmla="*/ 4076995 w 8176537"/>
                        <a:gd name="connsiteY5" fmla="*/ 1566042 h 2879410"/>
                        <a:gd name="connsiteX6" fmla="*/ 8165518 w 8176537"/>
                        <a:gd name="connsiteY6" fmla="*/ 0 h 2879410"/>
                        <a:gd name="connsiteX0" fmla="*/ 8165518 w 8176537"/>
                        <a:gd name="connsiteY0" fmla="*/ 0 h 2879262"/>
                        <a:gd name="connsiteX1" fmla="*/ 8176537 w 8176537"/>
                        <a:gd name="connsiteY1" fmla="*/ 1499420 h 2879262"/>
                        <a:gd name="connsiteX2" fmla="*/ 4132092 w 8176537"/>
                        <a:gd name="connsiteY2" fmla="*/ 2879159 h 2879262"/>
                        <a:gd name="connsiteX3" fmla="*/ 0 w 8176537"/>
                        <a:gd name="connsiteY3" fmla="*/ 1403811 h 2879262"/>
                        <a:gd name="connsiteX4" fmla="*/ 9491 w 8176537"/>
                        <a:gd name="connsiteY4" fmla="*/ 147145 h 2879262"/>
                        <a:gd name="connsiteX5" fmla="*/ 4076995 w 8176537"/>
                        <a:gd name="connsiteY5" fmla="*/ 1566042 h 2879262"/>
                        <a:gd name="connsiteX6" fmla="*/ 8165518 w 8176537"/>
                        <a:gd name="connsiteY6" fmla="*/ 0 h 2879262"/>
                        <a:gd name="connsiteX0" fmla="*/ 8165518 w 8176537"/>
                        <a:gd name="connsiteY0" fmla="*/ 0 h 2879163"/>
                        <a:gd name="connsiteX1" fmla="*/ 8176537 w 8176537"/>
                        <a:gd name="connsiteY1" fmla="*/ 1499420 h 2879163"/>
                        <a:gd name="connsiteX2" fmla="*/ 4132092 w 8176537"/>
                        <a:gd name="connsiteY2" fmla="*/ 2879159 h 2879163"/>
                        <a:gd name="connsiteX3" fmla="*/ 0 w 8176537"/>
                        <a:gd name="connsiteY3" fmla="*/ 1510948 h 2879163"/>
                        <a:gd name="connsiteX4" fmla="*/ 9491 w 8176537"/>
                        <a:gd name="connsiteY4" fmla="*/ 147145 h 2879163"/>
                        <a:gd name="connsiteX5" fmla="*/ 4076995 w 8176537"/>
                        <a:gd name="connsiteY5" fmla="*/ 1566042 h 2879163"/>
                        <a:gd name="connsiteX6" fmla="*/ 8165518 w 8176537"/>
                        <a:gd name="connsiteY6" fmla="*/ 0 h 2879163"/>
                        <a:gd name="connsiteX0" fmla="*/ 8165518 w 8198577"/>
                        <a:gd name="connsiteY0" fmla="*/ 0 h 2879451"/>
                        <a:gd name="connsiteX1" fmla="*/ 8198577 w 8198577"/>
                        <a:gd name="connsiteY1" fmla="*/ 1606558 h 2879451"/>
                        <a:gd name="connsiteX2" fmla="*/ 4132092 w 8198577"/>
                        <a:gd name="connsiteY2" fmla="*/ 2879159 h 2879451"/>
                        <a:gd name="connsiteX3" fmla="*/ 0 w 8198577"/>
                        <a:gd name="connsiteY3" fmla="*/ 1510948 h 2879451"/>
                        <a:gd name="connsiteX4" fmla="*/ 9491 w 8198577"/>
                        <a:gd name="connsiteY4" fmla="*/ 147145 h 2879451"/>
                        <a:gd name="connsiteX5" fmla="*/ 4076995 w 8198577"/>
                        <a:gd name="connsiteY5" fmla="*/ 1566042 h 2879451"/>
                        <a:gd name="connsiteX6" fmla="*/ 8165518 w 8198577"/>
                        <a:gd name="connsiteY6" fmla="*/ 0 h 2879451"/>
                        <a:gd name="connsiteX0" fmla="*/ 8165518 w 8165518"/>
                        <a:gd name="connsiteY0" fmla="*/ 0 h 2880066"/>
                        <a:gd name="connsiteX1" fmla="*/ 8165518 w 8165518"/>
                        <a:gd name="connsiteY1" fmla="*/ 1673520 h 2880066"/>
                        <a:gd name="connsiteX2" fmla="*/ 4132092 w 8165518"/>
                        <a:gd name="connsiteY2" fmla="*/ 2879159 h 2880066"/>
                        <a:gd name="connsiteX3" fmla="*/ 0 w 8165518"/>
                        <a:gd name="connsiteY3" fmla="*/ 1510948 h 2880066"/>
                        <a:gd name="connsiteX4" fmla="*/ 9491 w 8165518"/>
                        <a:gd name="connsiteY4" fmla="*/ 147145 h 2880066"/>
                        <a:gd name="connsiteX5" fmla="*/ 4076995 w 8165518"/>
                        <a:gd name="connsiteY5" fmla="*/ 1566042 h 2880066"/>
                        <a:gd name="connsiteX6" fmla="*/ 8165518 w 8165518"/>
                        <a:gd name="connsiteY6" fmla="*/ 0 h 2880066"/>
                        <a:gd name="connsiteX0" fmla="*/ 8156794 w 8156794"/>
                        <a:gd name="connsiteY0" fmla="*/ 0 h 2879270"/>
                        <a:gd name="connsiteX1" fmla="*/ 8156794 w 8156794"/>
                        <a:gd name="connsiteY1" fmla="*/ 1673520 h 2879270"/>
                        <a:gd name="connsiteX2" fmla="*/ 4123368 w 8156794"/>
                        <a:gd name="connsiteY2" fmla="*/ 2879159 h 2879270"/>
                        <a:gd name="connsiteX3" fmla="*/ 2295 w 8156794"/>
                        <a:gd name="connsiteY3" fmla="*/ 1618086 h 2879270"/>
                        <a:gd name="connsiteX4" fmla="*/ 767 w 8156794"/>
                        <a:gd name="connsiteY4" fmla="*/ 147145 h 2879270"/>
                        <a:gd name="connsiteX5" fmla="*/ 4068271 w 8156794"/>
                        <a:gd name="connsiteY5" fmla="*/ 1566042 h 2879270"/>
                        <a:gd name="connsiteX6" fmla="*/ 8156794 w 8156794"/>
                        <a:gd name="connsiteY6" fmla="*/ 0 h 287927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20"/>
                        <a:gd name="connsiteX1" fmla="*/ 8156794 w 8156794"/>
                        <a:gd name="connsiteY1" fmla="*/ 1673520 h 2973020"/>
                        <a:gd name="connsiteX2" fmla="*/ 4134388 w 8156794"/>
                        <a:gd name="connsiteY2" fmla="*/ 2972904 h 2973020"/>
                        <a:gd name="connsiteX3" fmla="*/ 2295 w 8156794"/>
                        <a:gd name="connsiteY3" fmla="*/ 1618086 h 2973020"/>
                        <a:gd name="connsiteX4" fmla="*/ 767 w 8156794"/>
                        <a:gd name="connsiteY4" fmla="*/ 147145 h 2973020"/>
                        <a:gd name="connsiteX5" fmla="*/ 4068271 w 8156794"/>
                        <a:gd name="connsiteY5" fmla="*/ 1566042 h 2973020"/>
                        <a:gd name="connsiteX6" fmla="*/ 8156794 w 8156794"/>
                        <a:gd name="connsiteY6" fmla="*/ 0 h 2973020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141"/>
                        <a:gd name="connsiteX1" fmla="*/ 8156794 w 8156794"/>
                        <a:gd name="connsiteY1" fmla="*/ 1673520 h 2973141"/>
                        <a:gd name="connsiteX2" fmla="*/ 4134388 w 8156794"/>
                        <a:gd name="connsiteY2" fmla="*/ 2972904 h 2973141"/>
                        <a:gd name="connsiteX3" fmla="*/ 2295 w 8156794"/>
                        <a:gd name="connsiteY3" fmla="*/ 1618086 h 2973141"/>
                        <a:gd name="connsiteX4" fmla="*/ 767 w 8156794"/>
                        <a:gd name="connsiteY4" fmla="*/ 147145 h 2973141"/>
                        <a:gd name="connsiteX5" fmla="*/ 4068271 w 8156794"/>
                        <a:gd name="connsiteY5" fmla="*/ 1566042 h 2973141"/>
                        <a:gd name="connsiteX6" fmla="*/ 8156794 w 8156794"/>
                        <a:gd name="connsiteY6" fmla="*/ 0 h 2973141"/>
                        <a:gd name="connsiteX0" fmla="*/ 8156794 w 8156794"/>
                        <a:gd name="connsiteY0" fmla="*/ 0 h 3066827"/>
                        <a:gd name="connsiteX1" fmla="*/ 8156794 w 8156794"/>
                        <a:gd name="connsiteY1" fmla="*/ 1673520 h 3066827"/>
                        <a:gd name="connsiteX2" fmla="*/ 4123353 w 8156794"/>
                        <a:gd name="connsiteY2" fmla="*/ 3066650 h 3066827"/>
                        <a:gd name="connsiteX3" fmla="*/ 2295 w 8156794"/>
                        <a:gd name="connsiteY3" fmla="*/ 1618086 h 3066827"/>
                        <a:gd name="connsiteX4" fmla="*/ 767 w 8156794"/>
                        <a:gd name="connsiteY4" fmla="*/ 147145 h 3066827"/>
                        <a:gd name="connsiteX5" fmla="*/ 4068271 w 8156794"/>
                        <a:gd name="connsiteY5" fmla="*/ 1566042 h 3066827"/>
                        <a:gd name="connsiteX6" fmla="*/ 8156794 w 8156794"/>
                        <a:gd name="connsiteY6" fmla="*/ 0 h 3066827"/>
                        <a:gd name="connsiteX0" fmla="*/ 8123689 w 8156794"/>
                        <a:gd name="connsiteY0" fmla="*/ 0 h 2999866"/>
                        <a:gd name="connsiteX1" fmla="*/ 8156794 w 8156794"/>
                        <a:gd name="connsiteY1" fmla="*/ 1606559 h 2999866"/>
                        <a:gd name="connsiteX2" fmla="*/ 4123353 w 8156794"/>
                        <a:gd name="connsiteY2" fmla="*/ 2999689 h 2999866"/>
                        <a:gd name="connsiteX3" fmla="*/ 2295 w 8156794"/>
                        <a:gd name="connsiteY3" fmla="*/ 1551125 h 2999866"/>
                        <a:gd name="connsiteX4" fmla="*/ 767 w 8156794"/>
                        <a:gd name="connsiteY4" fmla="*/ 80184 h 2999866"/>
                        <a:gd name="connsiteX5" fmla="*/ 4068271 w 8156794"/>
                        <a:gd name="connsiteY5" fmla="*/ 1499081 h 2999866"/>
                        <a:gd name="connsiteX6" fmla="*/ 8123689 w 8156794"/>
                        <a:gd name="connsiteY6" fmla="*/ 0 h 2999866"/>
                        <a:gd name="connsiteX0" fmla="*/ 8167828 w 8167828"/>
                        <a:gd name="connsiteY0" fmla="*/ 0 h 3026651"/>
                        <a:gd name="connsiteX1" fmla="*/ 8156794 w 8167828"/>
                        <a:gd name="connsiteY1" fmla="*/ 1633344 h 3026651"/>
                        <a:gd name="connsiteX2" fmla="*/ 4123353 w 8167828"/>
                        <a:gd name="connsiteY2" fmla="*/ 3026474 h 3026651"/>
                        <a:gd name="connsiteX3" fmla="*/ 2295 w 8167828"/>
                        <a:gd name="connsiteY3" fmla="*/ 1577910 h 3026651"/>
                        <a:gd name="connsiteX4" fmla="*/ 767 w 8167828"/>
                        <a:gd name="connsiteY4" fmla="*/ 106969 h 3026651"/>
                        <a:gd name="connsiteX5" fmla="*/ 4068271 w 8167828"/>
                        <a:gd name="connsiteY5" fmla="*/ 1525866 h 3026651"/>
                        <a:gd name="connsiteX6" fmla="*/ 8167828 w 8167828"/>
                        <a:gd name="connsiteY6" fmla="*/ 0 h 3026651"/>
                        <a:gd name="connsiteX0" fmla="*/ 8167828 w 8167828"/>
                        <a:gd name="connsiteY0" fmla="*/ 0 h 3027228"/>
                        <a:gd name="connsiteX1" fmla="*/ 8145760 w 8167828"/>
                        <a:gd name="connsiteY1" fmla="*/ 1686913 h 3027228"/>
                        <a:gd name="connsiteX2" fmla="*/ 4123353 w 8167828"/>
                        <a:gd name="connsiteY2" fmla="*/ 3026474 h 3027228"/>
                        <a:gd name="connsiteX3" fmla="*/ 2295 w 8167828"/>
                        <a:gd name="connsiteY3" fmla="*/ 1577910 h 3027228"/>
                        <a:gd name="connsiteX4" fmla="*/ 767 w 8167828"/>
                        <a:gd name="connsiteY4" fmla="*/ 106969 h 3027228"/>
                        <a:gd name="connsiteX5" fmla="*/ 4068271 w 8167828"/>
                        <a:gd name="connsiteY5" fmla="*/ 1525866 h 3027228"/>
                        <a:gd name="connsiteX6" fmla="*/ 8167828 w 8167828"/>
                        <a:gd name="connsiteY6" fmla="*/ 0 h 3027228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23689 w 8145760"/>
                        <a:gd name="connsiteY0" fmla="*/ 13560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9 w 8145760"/>
                        <a:gd name="connsiteY6" fmla="*/ 13560 h 2920259"/>
                        <a:gd name="connsiteX0" fmla="*/ 8178863 w 8178863"/>
                        <a:gd name="connsiteY0" fmla="*/ 26952 h 2920259"/>
                        <a:gd name="connsiteX1" fmla="*/ 8145760 w 8178863"/>
                        <a:gd name="connsiteY1" fmla="*/ 1579944 h 2920259"/>
                        <a:gd name="connsiteX2" fmla="*/ 4123353 w 8178863"/>
                        <a:gd name="connsiteY2" fmla="*/ 2919505 h 2920259"/>
                        <a:gd name="connsiteX3" fmla="*/ 2295 w 8178863"/>
                        <a:gd name="connsiteY3" fmla="*/ 1470941 h 2920259"/>
                        <a:gd name="connsiteX4" fmla="*/ 767 w 8178863"/>
                        <a:gd name="connsiteY4" fmla="*/ 0 h 2920259"/>
                        <a:gd name="connsiteX5" fmla="*/ 4068271 w 8178863"/>
                        <a:gd name="connsiteY5" fmla="*/ 1418897 h 2920259"/>
                        <a:gd name="connsiteX6" fmla="*/ 8178863 w 8178863"/>
                        <a:gd name="connsiteY6" fmla="*/ 26952 h 2920259"/>
                        <a:gd name="connsiteX0" fmla="*/ 8167827 w 8167827"/>
                        <a:gd name="connsiteY0" fmla="*/ 40343 h 2920259"/>
                        <a:gd name="connsiteX1" fmla="*/ 8145760 w 8167827"/>
                        <a:gd name="connsiteY1" fmla="*/ 1579944 h 2920259"/>
                        <a:gd name="connsiteX2" fmla="*/ 4123353 w 8167827"/>
                        <a:gd name="connsiteY2" fmla="*/ 2919505 h 2920259"/>
                        <a:gd name="connsiteX3" fmla="*/ 2295 w 8167827"/>
                        <a:gd name="connsiteY3" fmla="*/ 1470941 h 2920259"/>
                        <a:gd name="connsiteX4" fmla="*/ 767 w 8167827"/>
                        <a:gd name="connsiteY4" fmla="*/ 0 h 2920259"/>
                        <a:gd name="connsiteX5" fmla="*/ 4068271 w 8167827"/>
                        <a:gd name="connsiteY5" fmla="*/ 1418897 h 2920259"/>
                        <a:gd name="connsiteX6" fmla="*/ 8167827 w 8167827"/>
                        <a:gd name="connsiteY6" fmla="*/ 40343 h 2920259"/>
                        <a:gd name="connsiteX0" fmla="*/ 8123687 w 8145760"/>
                        <a:gd name="connsiteY0" fmla="*/ 53735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7 w 8145760"/>
                        <a:gd name="connsiteY6" fmla="*/ 53735 h 2920259"/>
                        <a:gd name="connsiteX0" fmla="*/ 8161918 w 8161918"/>
                        <a:gd name="connsiteY0" fmla="*/ 0 h 2943855"/>
                        <a:gd name="connsiteX1" fmla="*/ 8145760 w 8161918"/>
                        <a:gd name="connsiteY1" fmla="*/ 1603540 h 2943855"/>
                        <a:gd name="connsiteX2" fmla="*/ 4123353 w 8161918"/>
                        <a:gd name="connsiteY2" fmla="*/ 2943101 h 2943855"/>
                        <a:gd name="connsiteX3" fmla="*/ 2295 w 8161918"/>
                        <a:gd name="connsiteY3" fmla="*/ 1494537 h 2943855"/>
                        <a:gd name="connsiteX4" fmla="*/ 767 w 8161918"/>
                        <a:gd name="connsiteY4" fmla="*/ 23596 h 2943855"/>
                        <a:gd name="connsiteX5" fmla="*/ 4068271 w 8161918"/>
                        <a:gd name="connsiteY5" fmla="*/ 1442493 h 2943855"/>
                        <a:gd name="connsiteX6" fmla="*/ 8161918 w 8161918"/>
                        <a:gd name="connsiteY6" fmla="*/ 0 h 2943855"/>
                        <a:gd name="connsiteX0" fmla="*/ 8144926 w 8145760"/>
                        <a:gd name="connsiteY0" fmla="*/ 43424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44926 w 8145760"/>
                        <a:gd name="connsiteY6" fmla="*/ 43424 h 2920259"/>
                        <a:gd name="connsiteX0" fmla="*/ 8161918 w 8161918"/>
                        <a:gd name="connsiteY0" fmla="*/ 0 h 2959321"/>
                        <a:gd name="connsiteX1" fmla="*/ 8145760 w 8161918"/>
                        <a:gd name="connsiteY1" fmla="*/ 1619006 h 2959321"/>
                        <a:gd name="connsiteX2" fmla="*/ 4123353 w 8161918"/>
                        <a:gd name="connsiteY2" fmla="*/ 2958567 h 2959321"/>
                        <a:gd name="connsiteX3" fmla="*/ 2295 w 8161918"/>
                        <a:gd name="connsiteY3" fmla="*/ 1510003 h 2959321"/>
                        <a:gd name="connsiteX4" fmla="*/ 767 w 8161918"/>
                        <a:gd name="connsiteY4" fmla="*/ 39062 h 2959321"/>
                        <a:gd name="connsiteX5" fmla="*/ 4068271 w 8161918"/>
                        <a:gd name="connsiteY5" fmla="*/ 1457959 h 2959321"/>
                        <a:gd name="connsiteX6" fmla="*/ 8161918 w 8161918"/>
                        <a:gd name="connsiteY6" fmla="*/ 0 h 2959321"/>
                        <a:gd name="connsiteX0" fmla="*/ 8161918 w 8162752"/>
                        <a:gd name="connsiteY0" fmla="*/ 0 h 2959488"/>
                        <a:gd name="connsiteX1" fmla="*/ 8162752 w 8162752"/>
                        <a:gd name="connsiteY1" fmla="*/ 1629317 h 2959488"/>
                        <a:gd name="connsiteX2" fmla="*/ 4123353 w 8162752"/>
                        <a:gd name="connsiteY2" fmla="*/ 2958567 h 2959488"/>
                        <a:gd name="connsiteX3" fmla="*/ 2295 w 8162752"/>
                        <a:gd name="connsiteY3" fmla="*/ 1510003 h 2959488"/>
                        <a:gd name="connsiteX4" fmla="*/ 767 w 8162752"/>
                        <a:gd name="connsiteY4" fmla="*/ 39062 h 2959488"/>
                        <a:gd name="connsiteX5" fmla="*/ 4068271 w 8162752"/>
                        <a:gd name="connsiteY5" fmla="*/ 1457959 h 2959488"/>
                        <a:gd name="connsiteX6" fmla="*/ 8161918 w 8162752"/>
                        <a:gd name="connsiteY6" fmla="*/ 0 h 2959488"/>
                        <a:gd name="connsiteX0" fmla="*/ 8165930 w 8166764"/>
                        <a:gd name="connsiteY0" fmla="*/ 7337 h 2966825"/>
                        <a:gd name="connsiteX1" fmla="*/ 8166764 w 8166764"/>
                        <a:gd name="connsiteY1" fmla="*/ 1636654 h 2966825"/>
                        <a:gd name="connsiteX2" fmla="*/ 4127365 w 8166764"/>
                        <a:gd name="connsiteY2" fmla="*/ 2965904 h 2966825"/>
                        <a:gd name="connsiteX3" fmla="*/ 6307 w 8166764"/>
                        <a:gd name="connsiteY3" fmla="*/ 1517340 h 2966825"/>
                        <a:gd name="connsiteX4" fmla="*/ 532 w 8166764"/>
                        <a:gd name="connsiteY4" fmla="*/ 0 h 2966825"/>
                        <a:gd name="connsiteX5" fmla="*/ 4072283 w 8166764"/>
                        <a:gd name="connsiteY5" fmla="*/ 1465296 h 2966825"/>
                        <a:gd name="connsiteX6" fmla="*/ 8165930 w 8166764"/>
                        <a:gd name="connsiteY6" fmla="*/ 7337 h 2966825"/>
                        <a:gd name="connsiteX0" fmla="*/ 8168119 w 8168953"/>
                        <a:gd name="connsiteY0" fmla="*/ 7337 h 2966682"/>
                        <a:gd name="connsiteX1" fmla="*/ 8168953 w 8168953"/>
                        <a:gd name="connsiteY1" fmla="*/ 1636654 h 2966682"/>
                        <a:gd name="connsiteX2" fmla="*/ 4129554 w 8168953"/>
                        <a:gd name="connsiteY2" fmla="*/ 2965904 h 2966682"/>
                        <a:gd name="connsiteX3" fmla="*/ 0 w 8168953"/>
                        <a:gd name="connsiteY3" fmla="*/ 1527651 h 2966682"/>
                        <a:gd name="connsiteX4" fmla="*/ 2721 w 8168953"/>
                        <a:gd name="connsiteY4" fmla="*/ 0 h 2966682"/>
                        <a:gd name="connsiteX5" fmla="*/ 4074472 w 8168953"/>
                        <a:gd name="connsiteY5" fmla="*/ 1465296 h 2966682"/>
                        <a:gd name="connsiteX6" fmla="*/ 8168119 w 8168953"/>
                        <a:gd name="connsiteY6" fmla="*/ 7337 h 2966682"/>
                        <a:gd name="connsiteX0" fmla="*/ 8168119 w 8168953"/>
                        <a:gd name="connsiteY0" fmla="*/ 7337 h 3100377"/>
                        <a:gd name="connsiteX1" fmla="*/ 8168953 w 8168953"/>
                        <a:gd name="connsiteY1" fmla="*/ 1636654 h 3100377"/>
                        <a:gd name="connsiteX2" fmla="*/ 4118520 w 8168953"/>
                        <a:gd name="connsiteY2" fmla="*/ 3099826 h 3100377"/>
                        <a:gd name="connsiteX3" fmla="*/ 0 w 8168953"/>
                        <a:gd name="connsiteY3" fmla="*/ 1527651 h 3100377"/>
                        <a:gd name="connsiteX4" fmla="*/ 2721 w 8168953"/>
                        <a:gd name="connsiteY4" fmla="*/ 0 h 3100377"/>
                        <a:gd name="connsiteX5" fmla="*/ 4074472 w 8168953"/>
                        <a:gd name="connsiteY5" fmla="*/ 1465296 h 3100377"/>
                        <a:gd name="connsiteX6" fmla="*/ 8168119 w 8168953"/>
                        <a:gd name="connsiteY6" fmla="*/ 7337 h 3100377"/>
                        <a:gd name="connsiteX0" fmla="*/ 8168119 w 8168953"/>
                        <a:gd name="connsiteY0" fmla="*/ 7337 h 3100429"/>
                        <a:gd name="connsiteX1" fmla="*/ 8168953 w 8168953"/>
                        <a:gd name="connsiteY1" fmla="*/ 1636654 h 3100429"/>
                        <a:gd name="connsiteX2" fmla="*/ 4118520 w 8168953"/>
                        <a:gd name="connsiteY2" fmla="*/ 3099826 h 3100429"/>
                        <a:gd name="connsiteX3" fmla="*/ 0 w 8168953"/>
                        <a:gd name="connsiteY3" fmla="*/ 1527651 h 3100429"/>
                        <a:gd name="connsiteX4" fmla="*/ 2721 w 8168953"/>
                        <a:gd name="connsiteY4" fmla="*/ 0 h 3100429"/>
                        <a:gd name="connsiteX5" fmla="*/ 4074472 w 8168953"/>
                        <a:gd name="connsiteY5" fmla="*/ 1465296 h 3100429"/>
                        <a:gd name="connsiteX6" fmla="*/ 8168119 w 8168953"/>
                        <a:gd name="connsiteY6" fmla="*/ 7337 h 3100429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8166683" h="3099826">
                          <a:moveTo>
                            <a:pt x="8165849" y="7337"/>
                          </a:moveTo>
                          <a:lnTo>
                            <a:pt x="8166683" y="1636654"/>
                          </a:lnTo>
                          <a:cubicBezTo>
                            <a:pt x="7917761" y="2728489"/>
                            <a:pt x="5475903" y="3100137"/>
                            <a:pt x="4116250" y="3099826"/>
                          </a:cubicBezTo>
                          <a:cubicBezTo>
                            <a:pt x="2756597" y="3099515"/>
                            <a:pt x="245424" y="2744647"/>
                            <a:pt x="8764" y="1634789"/>
                          </a:cubicBezTo>
                          <a:cubicBezTo>
                            <a:pt x="11928" y="1215900"/>
                            <a:pt x="-2713" y="418889"/>
                            <a:pt x="451" y="0"/>
                          </a:cubicBezTo>
                          <a:cubicBezTo>
                            <a:pt x="385485" y="953840"/>
                            <a:pt x="2700268" y="1437288"/>
                            <a:pt x="4061168" y="1438511"/>
                          </a:cubicBezTo>
                          <a:cubicBezTo>
                            <a:pt x="5422068" y="1439734"/>
                            <a:pt x="7793228" y="1089449"/>
                            <a:pt x="8165849" y="733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</a:t>
                      </a:r>
                    </a:p>
                  </p:txBody>
                </p:sp>
                <p:sp>
                  <p:nvSpPr>
                    <p:cNvPr id="511" name="Oval 510">
                      <a:extLst>
                        <a:ext uri="{FF2B5EF4-FFF2-40B4-BE49-F238E27FC236}">
                          <a16:creationId xmlns:a16="http://schemas.microsoft.com/office/drawing/2014/main" id="{91E4C545-CC3F-C24B-8339-B5045FB751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729" y="2774731"/>
                      <a:ext cx="1480163" cy="579140"/>
                    </a:xfrm>
                    <a:prstGeom prst="ellipse">
                      <a:avLst/>
                    </a:prstGeom>
                    <a:solidFill>
                      <a:srgbClr val="B8C2C9"/>
                    </a:soli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</a:t>
                      </a:r>
                    </a:p>
                  </p:txBody>
                </p:sp>
                <p:grpSp>
                  <p:nvGrpSpPr>
                    <p:cNvPr id="512" name="Group 511">
                      <a:extLst>
                        <a:ext uri="{FF2B5EF4-FFF2-40B4-BE49-F238E27FC236}">
                          <a16:creationId xmlns:a16="http://schemas.microsoft.com/office/drawing/2014/main" id="{28A3E9EF-0314-E244-BB9D-29F966A6BB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13663" y="2848339"/>
                      <a:ext cx="1042107" cy="425543"/>
                      <a:chOff x="7786941" y="2884917"/>
                      <a:chExt cx="897649" cy="353919"/>
                    </a:xfrm>
                  </p:grpSpPr>
                  <p:sp>
                    <p:nvSpPr>
                      <p:cNvPr id="513" name="Freeform 512">
                        <a:extLst>
                          <a:ext uri="{FF2B5EF4-FFF2-40B4-BE49-F238E27FC236}">
                            <a16:creationId xmlns:a16="http://schemas.microsoft.com/office/drawing/2014/main" id="{F33744E2-2C8F-664D-8A15-5A1A58CEDF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11770" y="28849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" fmla="*/ 3725333 w 4641485"/>
                          <a:gd name="connsiteY0" fmla="*/ 0 h 1049866"/>
                          <a:gd name="connsiteX1" fmla="*/ 4641485 w 4641485"/>
                          <a:gd name="connsiteY1" fmla="*/ 239402 h 1049866"/>
                          <a:gd name="connsiteX2" fmla="*/ 3962400 w 4641485"/>
                          <a:gd name="connsiteY2" fmla="*/ 541866 h 1049866"/>
                          <a:gd name="connsiteX3" fmla="*/ 3742267 w 4641485"/>
                          <a:gd name="connsiteY3" fmla="*/ 457200 h 1049866"/>
                          <a:gd name="connsiteX4" fmla="*/ 2269067 w 4641485"/>
                          <a:gd name="connsiteY4" fmla="*/ 1049866 h 1049866"/>
                          <a:gd name="connsiteX5" fmla="*/ 880533 w 4641485"/>
                          <a:gd name="connsiteY5" fmla="*/ 457200 h 1049866"/>
                          <a:gd name="connsiteX6" fmla="*/ 592667 w 4641485"/>
                          <a:gd name="connsiteY6" fmla="*/ 541866 h 1049866"/>
                          <a:gd name="connsiteX7" fmla="*/ 0 w 4641485"/>
                          <a:gd name="connsiteY7" fmla="*/ 254000 h 1049866"/>
                          <a:gd name="connsiteX8" fmla="*/ 880533 w 4641485"/>
                          <a:gd name="connsiteY8" fmla="*/ 16933 h 1049866"/>
                          <a:gd name="connsiteX9" fmla="*/ 2302933 w 4641485"/>
                          <a:gd name="connsiteY9" fmla="*/ 626533 h 1049866"/>
                          <a:gd name="connsiteX10" fmla="*/ 3725333 w 4641485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73798 w 4673016"/>
                          <a:gd name="connsiteY3" fmla="*/ 45720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84308 w 4673016"/>
                          <a:gd name="connsiteY3" fmla="*/ 404648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815839 w 4673016"/>
                          <a:gd name="connsiteY3" fmla="*/ 46771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4" name="Freeform 513">
                        <a:extLst>
                          <a:ext uri="{FF2B5EF4-FFF2-40B4-BE49-F238E27FC236}">
                            <a16:creationId xmlns:a16="http://schemas.microsoft.com/office/drawing/2014/main" id="{B120A3AD-A34F-244F-A4DD-D84298C772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67548" y="30543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5" name="Freeform 514">
                        <a:extLst>
                          <a:ext uri="{FF2B5EF4-FFF2-40B4-BE49-F238E27FC236}">
                            <a16:creationId xmlns:a16="http://schemas.microsoft.com/office/drawing/2014/main" id="{F5851AC2-246D-2448-BE57-5FA08C6263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86941" y="30543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6" name="Freeform 515">
                        <a:extLst>
                          <a:ext uri="{FF2B5EF4-FFF2-40B4-BE49-F238E27FC236}">
                            <a16:creationId xmlns:a16="http://schemas.microsoft.com/office/drawing/2014/main" id="{313AD300-51C8-EC46-A5B0-83D840C0D9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95013" y="29710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15" fmla="*/ 441434 w 3731172"/>
                          <a:gd name="connsiteY15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357351 w 3731172"/>
                          <a:gd name="connsiteY14" fmla="*/ 115613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56137 w 3731172"/>
                          <a:gd name="connsiteY13" fmla="*/ 441434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903890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575034 w 3710151"/>
                          <a:gd name="connsiteY6" fmla="*/ 91440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06565 w 3710151"/>
                          <a:gd name="connsiteY6" fmla="*/ 92491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5151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09858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62012 w 3725019"/>
                          <a:gd name="connsiteY0" fmla="*/ 73572 h 1418896"/>
                          <a:gd name="connsiteX1" fmla="*/ 445792 w 3725019"/>
                          <a:gd name="connsiteY1" fmla="*/ 0 h 1418896"/>
                          <a:gd name="connsiteX2" fmla="*/ 1852896 w 3725019"/>
                          <a:gd name="connsiteY2" fmla="*/ 591655 h 1418896"/>
                          <a:gd name="connsiteX3" fmla="*/ 3357157 w 3725019"/>
                          <a:gd name="connsiteY3" fmla="*/ 0 h 1418896"/>
                          <a:gd name="connsiteX4" fmla="*/ 3577874 w 3725019"/>
                          <a:gd name="connsiteY4" fmla="*/ 73572 h 1418896"/>
                          <a:gd name="connsiteX5" fmla="*/ 2632585 w 3725019"/>
                          <a:gd name="connsiteY5" fmla="*/ 448868 h 1418896"/>
                          <a:gd name="connsiteX6" fmla="*/ 2625150 w 3725019"/>
                          <a:gd name="connsiteY6" fmla="*/ 902607 h 1418896"/>
                          <a:gd name="connsiteX7" fmla="*/ 3725019 w 3725019"/>
                          <a:gd name="connsiteY7" fmla="*/ 1345324 h 1418896"/>
                          <a:gd name="connsiteX8" fmla="*/ 3441240 w 3725019"/>
                          <a:gd name="connsiteY8" fmla="*/ 1408386 h 1418896"/>
                          <a:gd name="connsiteX9" fmla="*/ 1864688 w 3725019"/>
                          <a:gd name="connsiteY9" fmla="*/ 746234 h 1418896"/>
                          <a:gd name="connsiteX10" fmla="*/ 256605 w 3725019"/>
                          <a:gd name="connsiteY10" fmla="*/ 1418896 h 1418896"/>
                          <a:gd name="connsiteX11" fmla="*/ 0 w 3725019"/>
                          <a:gd name="connsiteY11" fmla="*/ 1331097 h 1418896"/>
                          <a:gd name="connsiteX12" fmla="*/ 1113454 w 3725019"/>
                          <a:gd name="connsiteY12" fmla="*/ 903890 h 1418896"/>
                          <a:gd name="connsiteX13" fmla="*/ 1102302 w 3725019"/>
                          <a:gd name="connsiteY13" fmla="*/ 451945 h 1418896"/>
                          <a:gd name="connsiteX14" fmla="*/ 183032 w 3725019"/>
                          <a:gd name="connsiteY14" fmla="*/ 84081 h 1418896"/>
                          <a:gd name="connsiteX15" fmla="*/ 162012 w 3725019"/>
                          <a:gd name="connsiteY15" fmla="*/ 73572 h 14188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FFB3D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717A5F8-6A67-F94C-8EEA-6348C9FB101E}"/>
                </a:ext>
              </a:extLst>
            </p:cNvPr>
            <p:cNvGrpSpPr/>
            <p:nvPr/>
          </p:nvGrpSpPr>
          <p:grpSpPr>
            <a:xfrm>
              <a:off x="4282206" y="4335896"/>
              <a:ext cx="1830222" cy="967204"/>
              <a:chOff x="3670217" y="2254595"/>
              <a:chExt cx="1830222" cy="967204"/>
            </a:xfrm>
          </p:grpSpPr>
          <p:sp>
            <p:nvSpPr>
              <p:cNvPr id="193" name="Text Box 92">
                <a:extLst>
                  <a:ext uri="{FF2B5EF4-FFF2-40B4-BE49-F238E27FC236}">
                    <a16:creationId xmlns:a16="http://schemas.microsoft.com/office/drawing/2014/main" id="{110A739D-9FA4-5C47-9104-5929CA817F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</a:t>
                </a:r>
              </a:p>
            </p:txBody>
          </p:sp>
          <p:sp>
            <p:nvSpPr>
              <p:cNvPr id="194" name="Text Box 108">
                <a:extLst>
                  <a:ext uri="{FF2B5EF4-FFF2-40B4-BE49-F238E27FC236}">
                    <a16:creationId xmlns:a16="http://schemas.microsoft.com/office/drawing/2014/main" id="{D710AC33-80F8-0849-B632-29F5506A7A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04340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B</a:t>
                </a:r>
              </a:p>
            </p:txBody>
          </p:sp>
          <p:sp>
            <p:nvSpPr>
              <p:cNvPr id="195" name="Line 141">
                <a:extLst>
                  <a:ext uri="{FF2B5EF4-FFF2-40B4-BE49-F238E27FC236}">
                    <a16:creationId xmlns:a16="http://schemas.microsoft.com/office/drawing/2014/main" id="{9A1C543F-3CDB-554A-BF74-D3706C6A8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9515" y="2772120"/>
                <a:ext cx="3238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Text Box 143">
                <a:extLst>
                  <a:ext uri="{FF2B5EF4-FFF2-40B4-BE49-F238E27FC236}">
                    <a16:creationId xmlns:a16="http://schemas.microsoft.com/office/drawing/2014/main" id="{41501492-C9AF-D446-A361-BE77117F46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7527" y="2881658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sp>
            <p:nvSpPr>
              <p:cNvPr id="197" name="Text Box 144">
                <a:extLst>
                  <a:ext uri="{FF2B5EF4-FFF2-40B4-BE49-F238E27FC236}">
                    <a16:creationId xmlns:a16="http://schemas.microsoft.com/office/drawing/2014/main" id="{402A1172-046E-434C-B078-59701766D9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1290" y="2883245"/>
                <a:ext cx="86914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IPv6/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v4</a:t>
                </a:r>
              </a:p>
            </p:txBody>
          </p: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3C95A897-355A-434E-8FC1-AC906BACDFA2}"/>
                  </a:ext>
                </a:extLst>
              </p:cNvPr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207" name="Freeform 206">
                  <a:extLst>
                    <a:ext uri="{FF2B5EF4-FFF2-40B4-BE49-F238E27FC236}">
                      <a16:creationId xmlns:a16="http://schemas.microsoft.com/office/drawing/2014/main" id="{F5D7D63D-A986-594D-B694-9FF0F91833F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03782CCC-03BC-1347-85AF-252A8230B48E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D0C68AB1-2CD1-EF47-9AC5-019E3F98951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210" name="Freeform 209">
                    <a:extLst>
                      <a:ext uri="{FF2B5EF4-FFF2-40B4-BE49-F238E27FC236}">
                        <a16:creationId xmlns:a16="http://schemas.microsoft.com/office/drawing/2014/main" id="{754B7C8E-ACD3-134F-A641-0F91DB79F62C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" name="Freeform 210">
                    <a:extLst>
                      <a:ext uri="{FF2B5EF4-FFF2-40B4-BE49-F238E27FC236}">
                        <a16:creationId xmlns:a16="http://schemas.microsoft.com/office/drawing/2014/main" id="{589DAF1B-A291-514E-BCC4-CC91BB57E767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" name="Freeform 211">
                    <a:extLst>
                      <a:ext uri="{FF2B5EF4-FFF2-40B4-BE49-F238E27FC236}">
                        <a16:creationId xmlns:a16="http://schemas.microsoft.com/office/drawing/2014/main" id="{73F904F0-F412-7046-AFD0-5002E429B421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" name="Freeform 212">
                    <a:extLst>
                      <a:ext uri="{FF2B5EF4-FFF2-40B4-BE49-F238E27FC236}">
                        <a16:creationId xmlns:a16="http://schemas.microsoft.com/office/drawing/2014/main" id="{2CCAAB12-A1D8-6C47-878C-46C3E550321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4C090431-938E-B942-A193-8E47FD1AF9E2}"/>
                  </a:ext>
                </a:extLst>
              </p:cNvPr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200" name="Freeform 199">
                  <a:extLst>
                    <a:ext uri="{FF2B5EF4-FFF2-40B4-BE49-F238E27FC236}">
                      <a16:creationId xmlns:a16="http://schemas.microsoft.com/office/drawing/2014/main" id="{49C4F992-971D-C440-8D04-53AAC987516A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62AF8A24-58CD-2145-A9F9-90CE2DC79A5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202" name="Group 201">
                  <a:extLst>
                    <a:ext uri="{FF2B5EF4-FFF2-40B4-BE49-F238E27FC236}">
                      <a16:creationId xmlns:a16="http://schemas.microsoft.com/office/drawing/2014/main" id="{0A93BC7E-4BC1-2643-93F4-2AD46845796A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203" name="Freeform 202">
                    <a:extLst>
                      <a:ext uri="{FF2B5EF4-FFF2-40B4-BE49-F238E27FC236}">
                        <a16:creationId xmlns:a16="http://schemas.microsoft.com/office/drawing/2014/main" id="{A7323785-B63B-DE4E-A5EC-E9792BB5D5A0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4" name="Freeform 203">
                    <a:extLst>
                      <a:ext uri="{FF2B5EF4-FFF2-40B4-BE49-F238E27FC236}">
                        <a16:creationId xmlns:a16="http://schemas.microsoft.com/office/drawing/2014/main" id="{DEFF491D-45FE-0644-B21D-93F323231511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5" name="Freeform 204">
                    <a:extLst>
                      <a:ext uri="{FF2B5EF4-FFF2-40B4-BE49-F238E27FC236}">
                        <a16:creationId xmlns:a16="http://schemas.microsoft.com/office/drawing/2014/main" id="{D7229D85-BA96-1E47-BEF3-188394D687B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6" name="Freeform 205">
                    <a:extLst>
                      <a:ext uri="{FF2B5EF4-FFF2-40B4-BE49-F238E27FC236}">
                        <a16:creationId xmlns:a16="http://schemas.microsoft.com/office/drawing/2014/main" id="{D328D7ED-E4C8-8145-91E9-1697D90D4089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E3C42B7A-98CB-6347-8B71-39B750B4AA71}"/>
                </a:ext>
              </a:extLst>
            </p:cNvPr>
            <p:cNvGrpSpPr/>
            <p:nvPr/>
          </p:nvGrpSpPr>
          <p:grpSpPr>
            <a:xfrm>
              <a:off x="8298305" y="4365816"/>
              <a:ext cx="1818668" cy="965617"/>
              <a:chOff x="3615607" y="2254595"/>
              <a:chExt cx="1818668" cy="965617"/>
            </a:xfrm>
          </p:grpSpPr>
          <p:sp>
            <p:nvSpPr>
              <p:cNvPr id="172" name="Text Box 92">
                <a:extLst>
                  <a:ext uri="{FF2B5EF4-FFF2-40B4-BE49-F238E27FC236}">
                    <a16:creationId xmlns:a16="http://schemas.microsoft.com/office/drawing/2014/main" id="{B011A2F8-9695-BA46-8CA9-E35BEA783E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</a:t>
                </a:r>
              </a:p>
            </p:txBody>
          </p:sp>
          <p:sp>
            <p:nvSpPr>
              <p:cNvPr id="173" name="Text Box 108">
                <a:extLst>
                  <a:ext uri="{FF2B5EF4-FFF2-40B4-BE49-F238E27FC236}">
                    <a16:creationId xmlns:a16="http://schemas.microsoft.com/office/drawing/2014/main" id="{7163F02F-17ED-C44F-B86B-A1C3E5B305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8228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</a:t>
                </a:r>
              </a:p>
            </p:txBody>
          </p:sp>
          <p:sp>
            <p:nvSpPr>
              <p:cNvPr id="174" name="Line 141">
                <a:extLst>
                  <a:ext uri="{FF2B5EF4-FFF2-40B4-BE49-F238E27FC236}">
                    <a16:creationId xmlns:a16="http://schemas.microsoft.com/office/drawing/2014/main" id="{CBB88C7C-78E5-2740-AA9E-D60B5912D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9515" y="2772120"/>
                <a:ext cx="3238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Text Box 143">
                <a:extLst>
                  <a:ext uri="{FF2B5EF4-FFF2-40B4-BE49-F238E27FC236}">
                    <a16:creationId xmlns:a16="http://schemas.microsoft.com/office/drawing/2014/main" id="{5C6BDB27-D839-A841-8038-49CB793C90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5607" y="2881658"/>
                <a:ext cx="86914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IPv6/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v4</a:t>
                </a:r>
              </a:p>
            </p:txBody>
          </p:sp>
          <p:sp>
            <p:nvSpPr>
              <p:cNvPr id="176" name="Text Box 144">
                <a:extLst>
                  <a:ext uri="{FF2B5EF4-FFF2-40B4-BE49-F238E27FC236}">
                    <a16:creationId xmlns:a16="http://schemas.microsoft.com/office/drawing/2014/main" id="{BFE1AB9B-2EAA-3646-A298-AB413E7A5D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3690" y="2883245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2EEEE9B2-CAF4-4840-9D9B-D6AF0E983459}"/>
                  </a:ext>
                </a:extLst>
              </p:cNvPr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186" name="Freeform 185">
                  <a:extLst>
                    <a:ext uri="{FF2B5EF4-FFF2-40B4-BE49-F238E27FC236}">
                      <a16:creationId xmlns:a16="http://schemas.microsoft.com/office/drawing/2014/main" id="{7E69BC95-0251-D24F-AD6E-561389FC80AD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6888D20B-9D89-4B4C-8E8F-1BB165CA61A6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C11A9864-04B0-C642-975B-2FFEB37EC0C9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89" name="Freeform 188">
                    <a:extLst>
                      <a:ext uri="{FF2B5EF4-FFF2-40B4-BE49-F238E27FC236}">
                        <a16:creationId xmlns:a16="http://schemas.microsoft.com/office/drawing/2014/main" id="{F815E172-DF3B-CB47-8E92-A80C6D3657A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0" name="Freeform 189">
                    <a:extLst>
                      <a:ext uri="{FF2B5EF4-FFF2-40B4-BE49-F238E27FC236}">
                        <a16:creationId xmlns:a16="http://schemas.microsoft.com/office/drawing/2014/main" id="{5B86302E-E939-AD4E-AFF9-17636C78971E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1" name="Freeform 190">
                    <a:extLst>
                      <a:ext uri="{FF2B5EF4-FFF2-40B4-BE49-F238E27FC236}">
                        <a16:creationId xmlns:a16="http://schemas.microsoft.com/office/drawing/2014/main" id="{5C5917F1-E302-CE45-8D20-9819BFA83CF7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2" name="Freeform 191">
                    <a:extLst>
                      <a:ext uri="{FF2B5EF4-FFF2-40B4-BE49-F238E27FC236}">
                        <a16:creationId xmlns:a16="http://schemas.microsoft.com/office/drawing/2014/main" id="{56545F24-94D8-7C4B-9573-CCC90CEF14C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5E0A2DE7-07A0-1247-98D1-3173BDB98A4B}"/>
                  </a:ext>
                </a:extLst>
              </p:cNvPr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179" name="Freeform 178">
                  <a:extLst>
                    <a:ext uri="{FF2B5EF4-FFF2-40B4-BE49-F238E27FC236}">
                      <a16:creationId xmlns:a16="http://schemas.microsoft.com/office/drawing/2014/main" id="{10F4D360-E65F-D849-B554-1067764F2A1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A6B447AA-3C49-F74C-844A-DB7E97A9C93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0EA85C4B-510C-5948-A859-A34940D950C8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82" name="Freeform 181">
                    <a:extLst>
                      <a:ext uri="{FF2B5EF4-FFF2-40B4-BE49-F238E27FC236}">
                        <a16:creationId xmlns:a16="http://schemas.microsoft.com/office/drawing/2014/main" id="{B3CC364E-1AC4-CB48-AA68-0F261278089F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3" name="Freeform 182">
                    <a:extLst>
                      <a:ext uri="{FF2B5EF4-FFF2-40B4-BE49-F238E27FC236}">
                        <a16:creationId xmlns:a16="http://schemas.microsoft.com/office/drawing/2014/main" id="{B54FBD29-A743-664D-B298-216BFB6A0E3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4" name="Freeform 183">
                    <a:extLst>
                      <a:ext uri="{FF2B5EF4-FFF2-40B4-BE49-F238E27FC236}">
                        <a16:creationId xmlns:a16="http://schemas.microsoft.com/office/drawing/2014/main" id="{C611F43E-D76E-1C42-8DE4-D6081FCAEA80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5" name="Freeform 184">
                    <a:extLst>
                      <a:ext uri="{FF2B5EF4-FFF2-40B4-BE49-F238E27FC236}">
                        <a16:creationId xmlns:a16="http://schemas.microsoft.com/office/drawing/2014/main" id="{CAA4831E-FF15-F841-8C6E-C13EB5F99424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F40405-26DE-E04A-AD9E-09DB8BF9FDDC}"/>
                </a:ext>
              </a:extLst>
            </p:cNvPr>
            <p:cNvSpPr txBox="1"/>
            <p:nvPr/>
          </p:nvSpPr>
          <p:spPr>
            <a:xfrm>
              <a:off x="6655028" y="5568409"/>
              <a:ext cx="12829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IPv4 network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41" name="Text Box 75">
            <a:extLst>
              <a:ext uri="{FF2B5EF4-FFF2-40B4-BE49-F238E27FC236}">
                <a16:creationId xmlns:a16="http://schemas.microsoft.com/office/drawing/2014/main" id="{9575480C-065E-F445-B98F-75CCDE26D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" y="4222280"/>
            <a:ext cx="256031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IPv4 network connecting two IPv6 routers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76ED368D-E910-AF4A-A7B9-EA73D840E651}"/>
              </a:ext>
            </a:extLst>
          </p:cNvPr>
          <p:cNvSpPr/>
          <p:nvPr/>
        </p:nvSpPr>
        <p:spPr>
          <a:xfrm>
            <a:off x="822960" y="1356360"/>
            <a:ext cx="10058400" cy="240792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5D9DF6D-BE58-0478-5B49-010388BF9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503" y="-184470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Tunneling and encapsulation</a:t>
            </a:r>
          </a:p>
        </p:txBody>
      </p:sp>
    </p:spTree>
    <p:extLst>
      <p:ext uri="{BB962C8B-B14F-4D97-AF65-F5344CB8AC3E}">
        <p14:creationId xmlns:p14="http://schemas.microsoft.com/office/powerpoint/2010/main" val="105940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41" grpId="0"/>
      <p:bldP spid="5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 Placeholder 3">
            <a:extLst>
              <a:ext uri="{FF2B5EF4-FFF2-40B4-BE49-F238E27FC236}">
                <a16:creationId xmlns:a16="http://schemas.microsoft.com/office/drawing/2014/main" id="{9F47540C-0C6C-044C-8C90-FAB0F57C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68" name="Text Box 75">
            <a:extLst>
              <a:ext uri="{FF2B5EF4-FFF2-40B4-BE49-F238E27FC236}">
                <a16:creationId xmlns:a16="http://schemas.microsoft.com/office/drawing/2014/main" id="{9929FFB1-4B85-B14E-8A8D-EE3B2BBCB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274" y="1697883"/>
            <a:ext cx="275952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Ethernet connecting two IPv6 routers: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16739A-1258-BE4F-9C41-77F7DE9A3736}"/>
              </a:ext>
            </a:extLst>
          </p:cNvPr>
          <p:cNvGrpSpPr/>
          <p:nvPr/>
        </p:nvGrpSpPr>
        <p:grpSpPr>
          <a:xfrm>
            <a:off x="4274280" y="1626442"/>
            <a:ext cx="5834767" cy="995120"/>
            <a:chOff x="3663591" y="1108282"/>
            <a:chExt cx="5834767" cy="995120"/>
          </a:xfrm>
        </p:grpSpPr>
        <p:sp>
          <p:nvSpPr>
            <p:cNvPr id="167" name="Rectangle 67">
              <a:extLst>
                <a:ext uri="{FF2B5EF4-FFF2-40B4-BE49-F238E27FC236}">
                  <a16:creationId xmlns:a16="http://schemas.microsoft.com/office/drawing/2014/main" id="{09A35161-06D7-5F46-8581-CAD586A06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5352" y="1616420"/>
              <a:ext cx="2405062" cy="6667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9" name="Text Box 244">
              <a:extLst>
                <a:ext uri="{FF2B5EF4-FFF2-40B4-BE49-F238E27FC236}">
                  <a16:creationId xmlns:a16="http://schemas.microsoft.com/office/drawing/2014/main" id="{8F946424-1CCF-1D48-9329-4BE5B2E1B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0234" y="1110007"/>
              <a:ext cx="2471780" cy="510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Ethernet connects two IPv6 routers</a:t>
              </a: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F2AFC9CA-57A7-2A4B-B2A8-73EE2B3D1201}"/>
                </a:ext>
              </a:extLst>
            </p:cNvPr>
            <p:cNvGrpSpPr/>
            <p:nvPr/>
          </p:nvGrpSpPr>
          <p:grpSpPr>
            <a:xfrm>
              <a:off x="3663591" y="1108282"/>
              <a:ext cx="1764058" cy="965200"/>
              <a:chOff x="3670217" y="2254595"/>
              <a:chExt cx="1764058" cy="965200"/>
            </a:xfrm>
          </p:grpSpPr>
          <p:sp>
            <p:nvSpPr>
              <p:cNvPr id="270" name="Text Box 92">
                <a:extLst>
                  <a:ext uri="{FF2B5EF4-FFF2-40B4-BE49-F238E27FC236}">
                    <a16:creationId xmlns:a16="http://schemas.microsoft.com/office/drawing/2014/main" id="{2E0B16B3-F2F3-2C48-B2D9-7825734D0A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</a:t>
                </a:r>
              </a:p>
            </p:txBody>
          </p:sp>
          <p:sp>
            <p:nvSpPr>
              <p:cNvPr id="271" name="Text Box 108">
                <a:extLst>
                  <a:ext uri="{FF2B5EF4-FFF2-40B4-BE49-F238E27FC236}">
                    <a16:creationId xmlns:a16="http://schemas.microsoft.com/office/drawing/2014/main" id="{F159ED48-E177-7C41-B64B-06B2B08552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04340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B</a:t>
                </a:r>
              </a:p>
            </p:txBody>
          </p:sp>
          <p:sp>
            <p:nvSpPr>
              <p:cNvPr id="272" name="Line 141">
                <a:extLst>
                  <a:ext uri="{FF2B5EF4-FFF2-40B4-BE49-F238E27FC236}">
                    <a16:creationId xmlns:a16="http://schemas.microsoft.com/office/drawing/2014/main" id="{0635167B-2AF3-A14C-85E2-3598CB9CF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9515" y="2772120"/>
                <a:ext cx="3238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Text Box 143">
                <a:extLst>
                  <a:ext uri="{FF2B5EF4-FFF2-40B4-BE49-F238E27FC236}">
                    <a16:creationId xmlns:a16="http://schemas.microsoft.com/office/drawing/2014/main" id="{87A044D8-2093-0E46-9D20-BAE30730DC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7527" y="2881658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sp>
            <p:nvSpPr>
              <p:cNvPr id="274" name="Text Box 144">
                <a:extLst>
                  <a:ext uri="{FF2B5EF4-FFF2-40B4-BE49-F238E27FC236}">
                    <a16:creationId xmlns:a16="http://schemas.microsoft.com/office/drawing/2014/main" id="{F207BD95-5E7A-4D4E-BE7D-41925B6086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3690" y="2883245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4A073E69-860F-5249-AFC4-C4A38D391439}"/>
                  </a:ext>
                </a:extLst>
              </p:cNvPr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284" name="Freeform 283">
                  <a:extLst>
                    <a:ext uri="{FF2B5EF4-FFF2-40B4-BE49-F238E27FC236}">
                      <a16:creationId xmlns:a16="http://schemas.microsoft.com/office/drawing/2014/main" id="{F8A16A7C-85C7-A24F-BB87-4093501CBD3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8BC5BF39-F377-5146-97C0-6EF8F192831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286" name="Group 285">
                  <a:extLst>
                    <a:ext uri="{FF2B5EF4-FFF2-40B4-BE49-F238E27FC236}">
                      <a16:creationId xmlns:a16="http://schemas.microsoft.com/office/drawing/2014/main" id="{591C4487-83B3-D542-ADA7-A3219B9450D3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287" name="Freeform 286">
                    <a:extLst>
                      <a:ext uri="{FF2B5EF4-FFF2-40B4-BE49-F238E27FC236}">
                        <a16:creationId xmlns:a16="http://schemas.microsoft.com/office/drawing/2014/main" id="{587D49BB-7359-F14F-9FAA-DBE4B215BD5F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8" name="Freeform 287">
                    <a:extLst>
                      <a:ext uri="{FF2B5EF4-FFF2-40B4-BE49-F238E27FC236}">
                        <a16:creationId xmlns:a16="http://schemas.microsoft.com/office/drawing/2014/main" id="{A081F8B5-4855-AD41-8946-CFB9780B4B21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9" name="Freeform 288">
                    <a:extLst>
                      <a:ext uri="{FF2B5EF4-FFF2-40B4-BE49-F238E27FC236}">
                        <a16:creationId xmlns:a16="http://schemas.microsoft.com/office/drawing/2014/main" id="{12524264-0777-0C42-AF6A-3CBF1F755F5A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0" name="Freeform 289">
                    <a:extLst>
                      <a:ext uri="{FF2B5EF4-FFF2-40B4-BE49-F238E27FC236}">
                        <a16:creationId xmlns:a16="http://schemas.microsoft.com/office/drawing/2014/main" id="{FF4F4DB1-DF2D-BD4D-8E20-DCBADE21EC30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B5FF489C-4A51-4246-9098-943E871C0053}"/>
                  </a:ext>
                </a:extLst>
              </p:cNvPr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277" name="Freeform 276">
                  <a:extLst>
                    <a:ext uri="{FF2B5EF4-FFF2-40B4-BE49-F238E27FC236}">
                      <a16:creationId xmlns:a16="http://schemas.microsoft.com/office/drawing/2014/main" id="{DF781C98-CD40-6448-A759-51A33B9B7868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1ED403CB-BAEA-6B47-A295-E1B338E8108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279" name="Group 278">
                  <a:extLst>
                    <a:ext uri="{FF2B5EF4-FFF2-40B4-BE49-F238E27FC236}">
                      <a16:creationId xmlns:a16="http://schemas.microsoft.com/office/drawing/2014/main" id="{B654F614-FA15-3B4E-AF13-036BBC0D152E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280" name="Freeform 279">
                    <a:extLst>
                      <a:ext uri="{FF2B5EF4-FFF2-40B4-BE49-F238E27FC236}">
                        <a16:creationId xmlns:a16="http://schemas.microsoft.com/office/drawing/2014/main" id="{3010894A-4D62-8948-8AAC-9B942BF5F27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1" name="Freeform 280">
                    <a:extLst>
                      <a:ext uri="{FF2B5EF4-FFF2-40B4-BE49-F238E27FC236}">
                        <a16:creationId xmlns:a16="http://schemas.microsoft.com/office/drawing/2014/main" id="{27D3A458-EB4A-F945-B4E8-15003E8491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2" name="Freeform 281">
                    <a:extLst>
                      <a:ext uri="{FF2B5EF4-FFF2-40B4-BE49-F238E27FC236}">
                        <a16:creationId xmlns:a16="http://schemas.microsoft.com/office/drawing/2014/main" id="{CEF2E442-594C-4E44-B866-4A37719675A7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3" name="Freeform 282">
                    <a:extLst>
                      <a:ext uri="{FF2B5EF4-FFF2-40B4-BE49-F238E27FC236}">
                        <a16:creationId xmlns:a16="http://schemas.microsoft.com/office/drawing/2014/main" id="{4AEACB60-4D98-B143-9AD1-BDCACC684278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6CD9FE67-1834-004F-B7B8-EC2ACE51FC02}"/>
                </a:ext>
              </a:extLst>
            </p:cNvPr>
            <p:cNvGrpSpPr/>
            <p:nvPr/>
          </p:nvGrpSpPr>
          <p:grpSpPr>
            <a:xfrm>
              <a:off x="7734300" y="1138202"/>
              <a:ext cx="1764058" cy="965200"/>
              <a:chOff x="3670217" y="2254595"/>
              <a:chExt cx="1764058" cy="965200"/>
            </a:xfrm>
          </p:grpSpPr>
          <p:sp>
            <p:nvSpPr>
              <p:cNvPr id="292" name="Text Box 92">
                <a:extLst>
                  <a:ext uri="{FF2B5EF4-FFF2-40B4-BE49-F238E27FC236}">
                    <a16:creationId xmlns:a16="http://schemas.microsoft.com/office/drawing/2014/main" id="{4E1422BC-3A6A-6B44-A701-1A4C4A646A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</a:t>
                </a:r>
              </a:p>
            </p:txBody>
          </p:sp>
          <p:sp>
            <p:nvSpPr>
              <p:cNvPr id="293" name="Text Box 108">
                <a:extLst>
                  <a:ext uri="{FF2B5EF4-FFF2-40B4-BE49-F238E27FC236}">
                    <a16:creationId xmlns:a16="http://schemas.microsoft.com/office/drawing/2014/main" id="{6FC6F4F3-504B-0A4C-99EE-AAE5D6AF03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8228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</a:t>
                </a:r>
              </a:p>
            </p:txBody>
          </p:sp>
          <p:sp>
            <p:nvSpPr>
              <p:cNvPr id="294" name="Line 141">
                <a:extLst>
                  <a:ext uri="{FF2B5EF4-FFF2-40B4-BE49-F238E27FC236}">
                    <a16:creationId xmlns:a16="http://schemas.microsoft.com/office/drawing/2014/main" id="{90DCDADB-6394-A84B-BA95-D8E0F9F2E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9515" y="2772120"/>
                <a:ext cx="3238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Text Box 143">
                <a:extLst>
                  <a:ext uri="{FF2B5EF4-FFF2-40B4-BE49-F238E27FC236}">
                    <a16:creationId xmlns:a16="http://schemas.microsoft.com/office/drawing/2014/main" id="{18B62826-F267-0049-A412-8619C59105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7527" y="2881658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sp>
            <p:nvSpPr>
              <p:cNvPr id="296" name="Text Box 144">
                <a:extLst>
                  <a:ext uri="{FF2B5EF4-FFF2-40B4-BE49-F238E27FC236}">
                    <a16:creationId xmlns:a16="http://schemas.microsoft.com/office/drawing/2014/main" id="{DB366F83-3A13-0249-80B2-D1CABCF6E9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3690" y="2883245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811A1EE5-9CFA-BD4B-BC78-E2DEBF1097E9}"/>
                  </a:ext>
                </a:extLst>
              </p:cNvPr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306" name="Freeform 305">
                  <a:extLst>
                    <a:ext uri="{FF2B5EF4-FFF2-40B4-BE49-F238E27FC236}">
                      <a16:creationId xmlns:a16="http://schemas.microsoft.com/office/drawing/2014/main" id="{3A74AED1-F0EA-0349-BE24-8AC41946D59A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EBB7616C-F33E-2141-AF35-E0C68F6DA62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308" name="Group 307">
                  <a:extLst>
                    <a:ext uri="{FF2B5EF4-FFF2-40B4-BE49-F238E27FC236}">
                      <a16:creationId xmlns:a16="http://schemas.microsoft.com/office/drawing/2014/main" id="{885BD882-BC9B-DD4D-8DDC-9F2AB1102AB3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309" name="Freeform 308">
                    <a:extLst>
                      <a:ext uri="{FF2B5EF4-FFF2-40B4-BE49-F238E27FC236}">
                        <a16:creationId xmlns:a16="http://schemas.microsoft.com/office/drawing/2014/main" id="{B030882F-74FC-2847-B126-520EE172066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0" name="Freeform 309">
                    <a:extLst>
                      <a:ext uri="{FF2B5EF4-FFF2-40B4-BE49-F238E27FC236}">
                        <a16:creationId xmlns:a16="http://schemas.microsoft.com/office/drawing/2014/main" id="{0E0B8D53-1472-DA4D-AE29-51DFB53F576B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1" name="Freeform 310">
                    <a:extLst>
                      <a:ext uri="{FF2B5EF4-FFF2-40B4-BE49-F238E27FC236}">
                        <a16:creationId xmlns:a16="http://schemas.microsoft.com/office/drawing/2014/main" id="{058C9471-DEE6-AE4F-8503-FD801436B8E5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2" name="Freeform 311">
                    <a:extLst>
                      <a:ext uri="{FF2B5EF4-FFF2-40B4-BE49-F238E27FC236}">
                        <a16:creationId xmlns:a16="http://schemas.microsoft.com/office/drawing/2014/main" id="{4F6D32E6-1749-DB4A-918E-98CCCD972510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8" name="Group 297">
                <a:extLst>
                  <a:ext uri="{FF2B5EF4-FFF2-40B4-BE49-F238E27FC236}">
                    <a16:creationId xmlns:a16="http://schemas.microsoft.com/office/drawing/2014/main" id="{1DD98ED7-111E-954C-9872-D507EE1D2233}"/>
                  </a:ext>
                </a:extLst>
              </p:cNvPr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299" name="Freeform 298">
                  <a:extLst>
                    <a:ext uri="{FF2B5EF4-FFF2-40B4-BE49-F238E27FC236}">
                      <a16:creationId xmlns:a16="http://schemas.microsoft.com/office/drawing/2014/main" id="{CE90818F-F7C9-8A4F-8C28-757575ABCAB7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CEC89AC2-BDFD-AC4F-A951-DA4DB899214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301" name="Group 300">
                  <a:extLst>
                    <a:ext uri="{FF2B5EF4-FFF2-40B4-BE49-F238E27FC236}">
                      <a16:creationId xmlns:a16="http://schemas.microsoft.com/office/drawing/2014/main" id="{695885FE-D0A9-7145-8BD4-0AB6408214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302" name="Freeform 301">
                    <a:extLst>
                      <a:ext uri="{FF2B5EF4-FFF2-40B4-BE49-F238E27FC236}">
                        <a16:creationId xmlns:a16="http://schemas.microsoft.com/office/drawing/2014/main" id="{C9F1E916-77E1-464F-9DA9-93947467D4A5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" name="Freeform 302">
                    <a:extLst>
                      <a:ext uri="{FF2B5EF4-FFF2-40B4-BE49-F238E27FC236}">
                        <a16:creationId xmlns:a16="http://schemas.microsoft.com/office/drawing/2014/main" id="{D22EEE39-5B44-8441-8AA6-2DC425C85D5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" name="Freeform 303">
                    <a:extLst>
                      <a:ext uri="{FF2B5EF4-FFF2-40B4-BE49-F238E27FC236}">
                        <a16:creationId xmlns:a16="http://schemas.microsoft.com/office/drawing/2014/main" id="{9DADD220-43C9-0848-95D9-0ED14661FF9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5" name="Freeform 304">
                    <a:extLst>
                      <a:ext uri="{FF2B5EF4-FFF2-40B4-BE49-F238E27FC236}">
                        <a16:creationId xmlns:a16="http://schemas.microsoft.com/office/drawing/2014/main" id="{FF7D8FD7-6529-FE42-B132-6122472F475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sp>
        <p:nvSpPr>
          <p:cNvPr id="163" name="Text Box 75">
            <a:extLst>
              <a:ext uri="{FF2B5EF4-FFF2-40B4-BE49-F238E27FC236}">
                <a16:creationId xmlns:a16="http://schemas.microsoft.com/office/drawing/2014/main" id="{FB50B50B-04E2-EF4D-9B48-0A32C12C8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" y="4222280"/>
            <a:ext cx="256031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IPv4 tunnel connecting two IPv6 routers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D8AE034-D79C-534D-95B0-02574300A754}"/>
              </a:ext>
            </a:extLst>
          </p:cNvPr>
          <p:cNvGrpSpPr/>
          <p:nvPr/>
        </p:nvGrpSpPr>
        <p:grpSpPr>
          <a:xfrm>
            <a:off x="6003967" y="4337621"/>
            <a:ext cx="2430462" cy="573088"/>
            <a:chOff x="6003967" y="4337621"/>
            <a:chExt cx="2430462" cy="573088"/>
          </a:xfrm>
        </p:grpSpPr>
        <p:sp>
          <p:nvSpPr>
            <p:cNvPr id="162" name="Rectangle 67">
              <a:extLst>
                <a:ext uri="{FF2B5EF4-FFF2-40B4-BE49-F238E27FC236}">
                  <a16:creationId xmlns:a16="http://schemas.microsoft.com/office/drawing/2014/main" id="{CE8FB727-F1B4-8A44-A551-3B252C50F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3967" y="4844034"/>
              <a:ext cx="2405062" cy="6667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6" name="Text Box 244">
              <a:extLst>
                <a:ext uri="{FF2B5EF4-FFF2-40B4-BE49-F238E27FC236}">
                  <a16:creationId xmlns:a16="http://schemas.microsoft.com/office/drawing/2014/main" id="{A91EB700-6F66-3246-A11B-80477B368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5092" y="4337621"/>
              <a:ext cx="2319337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 tunnel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connecting IPv6 routers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717A5F8-6A67-F94C-8EEA-6348C9FB101E}"/>
              </a:ext>
            </a:extLst>
          </p:cNvPr>
          <p:cNvGrpSpPr/>
          <p:nvPr/>
        </p:nvGrpSpPr>
        <p:grpSpPr>
          <a:xfrm>
            <a:off x="4282206" y="4335896"/>
            <a:ext cx="1764058" cy="963613"/>
            <a:chOff x="3670217" y="2254595"/>
            <a:chExt cx="1764058" cy="963613"/>
          </a:xfrm>
        </p:grpSpPr>
        <p:sp>
          <p:nvSpPr>
            <p:cNvPr id="193" name="Text Box 92">
              <a:extLst>
                <a:ext uri="{FF2B5EF4-FFF2-40B4-BE49-F238E27FC236}">
                  <a16:creationId xmlns:a16="http://schemas.microsoft.com/office/drawing/2014/main" id="{110A739D-9FA4-5C47-9104-5929CA817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8177" y="2254595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</a:p>
          </p:txBody>
        </p:sp>
        <p:sp>
          <p:nvSpPr>
            <p:cNvPr id="194" name="Text Box 108">
              <a:extLst>
                <a:ext uri="{FF2B5EF4-FFF2-40B4-BE49-F238E27FC236}">
                  <a16:creationId xmlns:a16="http://schemas.microsoft.com/office/drawing/2014/main" id="{D710AC33-80F8-0849-B632-29F5506A7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340" y="2259358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</a:p>
          </p:txBody>
        </p:sp>
        <p:sp>
          <p:nvSpPr>
            <p:cNvPr id="195" name="Line 141">
              <a:extLst>
                <a:ext uri="{FF2B5EF4-FFF2-40B4-BE49-F238E27FC236}">
                  <a16:creationId xmlns:a16="http://schemas.microsoft.com/office/drawing/2014/main" id="{9A1C543F-3CDB-554A-BF74-D3706C6A87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9515" y="2772120"/>
              <a:ext cx="323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Text Box 143">
              <a:extLst>
                <a:ext uri="{FF2B5EF4-FFF2-40B4-BE49-F238E27FC236}">
                  <a16:creationId xmlns:a16="http://schemas.microsoft.com/office/drawing/2014/main" id="{41501492-C9AF-D446-A361-BE77117F4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527" y="2881658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3C95A897-355A-434E-8FC1-AC906BACDFA2}"/>
                </a:ext>
              </a:extLst>
            </p:cNvPr>
            <p:cNvGrpSpPr/>
            <p:nvPr/>
          </p:nvGrpSpPr>
          <p:grpSpPr>
            <a:xfrm>
              <a:off x="3670217" y="2586162"/>
              <a:ext cx="731126" cy="344556"/>
              <a:chOff x="7493876" y="2774731"/>
              <a:chExt cx="1481958" cy="894622"/>
            </a:xfrm>
          </p:grpSpPr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F5D7D63D-A986-594D-B694-9FF0F91833F9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03782CCC-03BC-1347-85AF-252A8230B48E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D0C68AB1-2CD1-EF47-9AC5-019E3F98951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10" name="Freeform 209">
                  <a:extLst>
                    <a:ext uri="{FF2B5EF4-FFF2-40B4-BE49-F238E27FC236}">
                      <a16:creationId xmlns:a16="http://schemas.microsoft.com/office/drawing/2014/main" id="{754B7C8E-ACD3-134F-A641-0F91DB79F62C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Freeform 210">
                  <a:extLst>
                    <a:ext uri="{FF2B5EF4-FFF2-40B4-BE49-F238E27FC236}">
                      <a16:creationId xmlns:a16="http://schemas.microsoft.com/office/drawing/2014/main" id="{589DAF1B-A291-514E-BCC4-CC91BB57E767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Freeform 211">
                  <a:extLst>
                    <a:ext uri="{FF2B5EF4-FFF2-40B4-BE49-F238E27FC236}">
                      <a16:creationId xmlns:a16="http://schemas.microsoft.com/office/drawing/2014/main" id="{73F904F0-F412-7046-AFD0-5002E429B421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Freeform 212">
                  <a:extLst>
                    <a:ext uri="{FF2B5EF4-FFF2-40B4-BE49-F238E27FC236}">
                      <a16:creationId xmlns:a16="http://schemas.microsoft.com/office/drawing/2014/main" id="{2CCAAB12-A1D8-6C47-878C-46C3E5503212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4C090431-938E-B942-A193-8E47FD1AF9E2}"/>
                </a:ext>
              </a:extLst>
            </p:cNvPr>
            <p:cNvGrpSpPr/>
            <p:nvPr/>
          </p:nvGrpSpPr>
          <p:grpSpPr>
            <a:xfrm>
              <a:off x="4703149" y="2589549"/>
              <a:ext cx="731126" cy="344556"/>
              <a:chOff x="7493876" y="2774731"/>
              <a:chExt cx="1481958" cy="894622"/>
            </a:xfrm>
          </p:grpSpPr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49C4F992-971D-C440-8D04-53AAC987516A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62AF8A24-58CD-2145-A9F9-90CE2DC79A5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0A93BC7E-4BC1-2643-93F4-2AD46845796A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03" name="Freeform 202">
                  <a:extLst>
                    <a:ext uri="{FF2B5EF4-FFF2-40B4-BE49-F238E27FC236}">
                      <a16:creationId xmlns:a16="http://schemas.microsoft.com/office/drawing/2014/main" id="{A7323785-B63B-DE4E-A5EC-E9792BB5D5A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Freeform 203">
                  <a:extLst>
                    <a:ext uri="{FF2B5EF4-FFF2-40B4-BE49-F238E27FC236}">
                      <a16:creationId xmlns:a16="http://schemas.microsoft.com/office/drawing/2014/main" id="{DEFF491D-45FE-0644-B21D-93F32323151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Freeform 204">
                  <a:extLst>
                    <a:ext uri="{FF2B5EF4-FFF2-40B4-BE49-F238E27FC236}">
                      <a16:creationId xmlns:a16="http://schemas.microsoft.com/office/drawing/2014/main" id="{D7229D85-BA96-1E47-BEF3-188394D687B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Freeform 205">
                  <a:extLst>
                    <a:ext uri="{FF2B5EF4-FFF2-40B4-BE49-F238E27FC236}">
                      <a16:creationId xmlns:a16="http://schemas.microsoft.com/office/drawing/2014/main" id="{D328D7ED-E4C8-8145-91E9-1697D90D4089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3C42B7A-98CB-6347-8B71-39B750B4AA71}"/>
              </a:ext>
            </a:extLst>
          </p:cNvPr>
          <p:cNvGrpSpPr/>
          <p:nvPr/>
        </p:nvGrpSpPr>
        <p:grpSpPr>
          <a:xfrm>
            <a:off x="8352915" y="4365816"/>
            <a:ext cx="1764058" cy="965200"/>
            <a:chOff x="3670217" y="2254595"/>
            <a:chExt cx="1764058" cy="965200"/>
          </a:xfrm>
        </p:grpSpPr>
        <p:sp>
          <p:nvSpPr>
            <p:cNvPr id="172" name="Text Box 92">
              <a:extLst>
                <a:ext uri="{FF2B5EF4-FFF2-40B4-BE49-F238E27FC236}">
                  <a16:creationId xmlns:a16="http://schemas.microsoft.com/office/drawing/2014/main" id="{B011A2F8-9695-BA46-8CA9-E35BEA783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8177" y="2254595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</a:t>
              </a:r>
            </a:p>
          </p:txBody>
        </p:sp>
        <p:sp>
          <p:nvSpPr>
            <p:cNvPr id="173" name="Text Box 108">
              <a:extLst>
                <a:ext uri="{FF2B5EF4-FFF2-40B4-BE49-F238E27FC236}">
                  <a16:creationId xmlns:a16="http://schemas.microsoft.com/office/drawing/2014/main" id="{7163F02F-17ED-C44F-B86B-A1C3E5B30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8228" y="2259358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</a:t>
              </a:r>
            </a:p>
          </p:txBody>
        </p:sp>
        <p:sp>
          <p:nvSpPr>
            <p:cNvPr id="174" name="Line 141">
              <a:extLst>
                <a:ext uri="{FF2B5EF4-FFF2-40B4-BE49-F238E27FC236}">
                  <a16:creationId xmlns:a16="http://schemas.microsoft.com/office/drawing/2014/main" id="{CBB88C7C-78E5-2740-AA9E-D60B5912D6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9515" y="2772120"/>
              <a:ext cx="323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Text Box 144">
              <a:extLst>
                <a:ext uri="{FF2B5EF4-FFF2-40B4-BE49-F238E27FC236}">
                  <a16:creationId xmlns:a16="http://schemas.microsoft.com/office/drawing/2014/main" id="{BFE1AB9B-2EAA-3646-A298-AB413E7A5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3690" y="2883245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</a:t>
              </a: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2EEEE9B2-CAF4-4840-9D9B-D6AF0E983459}"/>
                </a:ext>
              </a:extLst>
            </p:cNvPr>
            <p:cNvGrpSpPr/>
            <p:nvPr/>
          </p:nvGrpSpPr>
          <p:grpSpPr>
            <a:xfrm>
              <a:off x="3670217" y="2586162"/>
              <a:ext cx="731126" cy="344556"/>
              <a:chOff x="7493876" y="2774731"/>
              <a:chExt cx="1481958" cy="894622"/>
            </a:xfrm>
          </p:grpSpPr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7E69BC95-0251-D24F-AD6E-561389FC80AD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6888D20B-9D89-4B4C-8E8F-1BB165CA61A6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C11A9864-04B0-C642-975B-2FFEB37EC0C9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89" name="Freeform 188">
                  <a:extLst>
                    <a:ext uri="{FF2B5EF4-FFF2-40B4-BE49-F238E27FC236}">
                      <a16:creationId xmlns:a16="http://schemas.microsoft.com/office/drawing/2014/main" id="{F815E172-DF3B-CB47-8E92-A80C6D3657AA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Freeform 189">
                  <a:extLst>
                    <a:ext uri="{FF2B5EF4-FFF2-40B4-BE49-F238E27FC236}">
                      <a16:creationId xmlns:a16="http://schemas.microsoft.com/office/drawing/2014/main" id="{5B86302E-E939-AD4E-AFF9-17636C78971E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Freeform 190">
                  <a:extLst>
                    <a:ext uri="{FF2B5EF4-FFF2-40B4-BE49-F238E27FC236}">
                      <a16:creationId xmlns:a16="http://schemas.microsoft.com/office/drawing/2014/main" id="{5C5917F1-E302-CE45-8D20-9819BFA83CF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Freeform 191">
                  <a:extLst>
                    <a:ext uri="{FF2B5EF4-FFF2-40B4-BE49-F238E27FC236}">
                      <a16:creationId xmlns:a16="http://schemas.microsoft.com/office/drawing/2014/main" id="{56545F24-94D8-7C4B-9573-CCC90CEF14C1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5E0A2DE7-07A0-1247-98D1-3173BDB98A4B}"/>
                </a:ext>
              </a:extLst>
            </p:cNvPr>
            <p:cNvGrpSpPr/>
            <p:nvPr/>
          </p:nvGrpSpPr>
          <p:grpSpPr>
            <a:xfrm>
              <a:off x="4703149" y="2589549"/>
              <a:ext cx="731126" cy="344556"/>
              <a:chOff x="7493876" y="2774731"/>
              <a:chExt cx="1481958" cy="894622"/>
            </a:xfrm>
          </p:grpSpPr>
          <p:sp>
            <p:nvSpPr>
              <p:cNvPr id="179" name="Freeform 178">
                <a:extLst>
                  <a:ext uri="{FF2B5EF4-FFF2-40B4-BE49-F238E27FC236}">
                    <a16:creationId xmlns:a16="http://schemas.microsoft.com/office/drawing/2014/main" id="{10F4D360-E65F-D849-B554-1067764F2A19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A6B447AA-3C49-F74C-844A-DB7E97A9C93A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EA85C4B-510C-5948-A859-A34940D950C8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82" name="Freeform 181">
                  <a:extLst>
                    <a:ext uri="{FF2B5EF4-FFF2-40B4-BE49-F238E27FC236}">
                      <a16:creationId xmlns:a16="http://schemas.microsoft.com/office/drawing/2014/main" id="{B3CC364E-1AC4-CB48-AA68-0F261278089F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Freeform 182">
                  <a:extLst>
                    <a:ext uri="{FF2B5EF4-FFF2-40B4-BE49-F238E27FC236}">
                      <a16:creationId xmlns:a16="http://schemas.microsoft.com/office/drawing/2014/main" id="{B54FBD29-A743-664D-B298-216BFB6A0E3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Freeform 183">
                  <a:extLst>
                    <a:ext uri="{FF2B5EF4-FFF2-40B4-BE49-F238E27FC236}">
                      <a16:creationId xmlns:a16="http://schemas.microsoft.com/office/drawing/2014/main" id="{C611F43E-D76E-1C42-8DE4-D6081FCAEA8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Freeform 184">
                  <a:extLst>
                    <a:ext uri="{FF2B5EF4-FFF2-40B4-BE49-F238E27FC236}">
                      <a16:creationId xmlns:a16="http://schemas.microsoft.com/office/drawing/2014/main" id="{CAA4831E-FF15-F841-8C6E-C13EB5F9942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FD91D7-0B04-D846-BFE6-3B2EB08046BF}"/>
              </a:ext>
            </a:extLst>
          </p:cNvPr>
          <p:cNvGrpSpPr/>
          <p:nvPr/>
        </p:nvGrpSpPr>
        <p:grpSpPr>
          <a:xfrm>
            <a:off x="3244703" y="3195320"/>
            <a:ext cx="1748069" cy="467910"/>
            <a:chOff x="3229463" y="3119120"/>
            <a:chExt cx="1748069" cy="467910"/>
          </a:xfrm>
        </p:grpSpPr>
        <p:sp>
          <p:nvSpPr>
            <p:cNvPr id="260" name="Line 57">
              <a:extLst>
                <a:ext uri="{FF2B5EF4-FFF2-40B4-BE49-F238E27FC236}">
                  <a16:creationId xmlns:a16="http://schemas.microsoft.com/office/drawing/2014/main" id="{444FAB3B-BC2A-474E-B52E-60DB95D89E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3360" y="3119120"/>
              <a:ext cx="954172" cy="18796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1" name="Text Box 18">
              <a:extLst>
                <a:ext uri="{FF2B5EF4-FFF2-40B4-BE49-F238E27FC236}">
                  <a16:creationId xmlns:a16="http://schemas.microsoft.com/office/drawing/2014/main" id="{765FA291-F9CB-864C-A7BD-493491891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9463" y="3311570"/>
              <a:ext cx="1516761" cy="275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Link-layer frame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A2D044-A80D-BF48-BFF6-B13D3278C64F}"/>
              </a:ext>
            </a:extLst>
          </p:cNvPr>
          <p:cNvGrpSpPr/>
          <p:nvPr/>
        </p:nvGrpSpPr>
        <p:grpSpPr>
          <a:xfrm>
            <a:off x="4809173" y="2446973"/>
            <a:ext cx="4886325" cy="951547"/>
            <a:chOff x="4672013" y="2614613"/>
            <a:chExt cx="4886325" cy="11572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8B018EE-E224-B940-B878-E69EDA1EA956}"/>
                </a:ext>
              </a:extLst>
            </p:cNvPr>
            <p:cNvGrpSpPr/>
            <p:nvPr/>
          </p:nvGrpSpPr>
          <p:grpSpPr>
            <a:xfrm>
              <a:off x="4674002" y="3295572"/>
              <a:ext cx="4854575" cy="476250"/>
              <a:chOff x="1427882" y="4286172"/>
              <a:chExt cx="4854575" cy="476250"/>
            </a:xfrm>
          </p:grpSpPr>
          <p:sp>
            <p:nvSpPr>
              <p:cNvPr id="363" name="Rectangle 26">
                <a:extLst>
                  <a:ext uri="{FF2B5EF4-FFF2-40B4-BE49-F238E27FC236}">
                    <a16:creationId xmlns:a16="http://schemas.microsoft.com/office/drawing/2014/main" id="{6BFDBC4B-8987-6D40-B37D-40C15D4A0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882" y="4289347"/>
                <a:ext cx="4854575" cy="468313"/>
              </a:xfrm>
              <a:prstGeom prst="rect">
                <a:avLst/>
              </a:prstGeom>
              <a:gradFill rotWithShape="1">
                <a:gsLst>
                  <a:gs pos="0">
                    <a:srgbClr val="CC0000">
                      <a:alpha val="40999"/>
                    </a:srgbClr>
                  </a:gs>
                  <a:gs pos="100000">
                    <a:srgbClr val="CC0000">
                      <a:alpha val="37999"/>
                    </a:srgbClr>
                  </a:gs>
                </a:gsLst>
                <a:lin ang="5400000" scaled="1"/>
              </a:gradFill>
              <a:ln w="9525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4" name="Line 27">
                <a:extLst>
                  <a:ext uri="{FF2B5EF4-FFF2-40B4-BE49-F238E27FC236}">
                    <a16:creationId xmlns:a16="http://schemas.microsoft.com/office/drawing/2014/main" id="{41F3CE6F-3D8F-6541-A266-4991BCC28A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1545" y="4287759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5" name="Line 28">
                <a:extLst>
                  <a:ext uri="{FF2B5EF4-FFF2-40B4-BE49-F238E27FC236}">
                    <a16:creationId xmlns:a16="http://schemas.microsoft.com/office/drawing/2014/main" id="{6FA825CB-5465-7D40-B46B-B6CEDF1233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3707" y="4286172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6" name="Line 29">
                <a:extLst>
                  <a:ext uri="{FF2B5EF4-FFF2-40B4-BE49-F238E27FC236}">
                    <a16:creationId xmlns:a16="http://schemas.microsoft.com/office/drawing/2014/main" id="{5DC15200-24FA-DB49-BEA1-C166763FD8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7620" y="4294109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42ADB5E-2087-8042-9E8E-E6E371A900BA}"/>
                  </a:ext>
                </a:extLst>
              </p:cNvPr>
              <p:cNvGrpSpPr/>
              <p:nvPr/>
            </p:nvGrpSpPr>
            <p:grpSpPr>
              <a:xfrm>
                <a:off x="2865478" y="4319509"/>
                <a:ext cx="3402012" cy="414337"/>
                <a:chOff x="8090620" y="3748009"/>
                <a:chExt cx="3402012" cy="414337"/>
              </a:xfrm>
            </p:grpSpPr>
            <p:sp>
              <p:nvSpPr>
                <p:cNvPr id="357" name="Line 65">
                  <a:extLst>
                    <a:ext uri="{FF2B5EF4-FFF2-40B4-BE49-F238E27FC236}">
                      <a16:creationId xmlns:a16="http://schemas.microsoft.com/office/drawing/2014/main" id="{BD890452-F6E7-4448-B613-CFB0A5846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43763" y="4053716"/>
                  <a:ext cx="85725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Rectangle 5">
                  <a:extLst>
                    <a:ext uri="{FF2B5EF4-FFF2-40B4-BE49-F238E27FC236}">
                      <a16:creationId xmlns:a16="http://schemas.microsoft.com/office/drawing/2014/main" id="{5EF7AC7D-7AE1-C241-9F61-F18D9E6049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90620" y="3751184"/>
                  <a:ext cx="3402012" cy="401638"/>
                </a:xfrm>
                <a:prstGeom prst="rect">
                  <a:avLst/>
                </a:prstGeom>
                <a:solidFill>
                  <a:srgbClr val="66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1" name="Line 8">
                  <a:extLst>
                    <a:ext uri="{FF2B5EF4-FFF2-40B4-BE49-F238E27FC236}">
                      <a16:creationId xmlns:a16="http://schemas.microsoft.com/office/drawing/2014/main" id="{618C687D-95D3-1A4E-B0FA-FBAF474EB4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74757" y="3751184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2" name="Line 9">
                  <a:extLst>
                    <a:ext uri="{FF2B5EF4-FFF2-40B4-BE49-F238E27FC236}">
                      <a16:creationId xmlns:a16="http://schemas.microsoft.com/office/drawing/2014/main" id="{AC79F5F7-9AC4-9640-BA5C-522DDD5C0A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33482" y="3749596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3" name="Line 10">
                  <a:extLst>
                    <a:ext uri="{FF2B5EF4-FFF2-40B4-BE49-F238E27FC236}">
                      <a16:creationId xmlns:a16="http://schemas.microsoft.com/office/drawing/2014/main" id="{65704044-79FE-A64A-9FF3-9C238BBA6E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50957" y="3751184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4" name="Line 11">
                  <a:extLst>
                    <a:ext uri="{FF2B5EF4-FFF2-40B4-BE49-F238E27FC236}">
                      <a16:creationId xmlns:a16="http://schemas.microsoft.com/office/drawing/2014/main" id="{DEF1C2BA-CE66-FF4D-9460-A93DC4051A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92232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5" name="Line 12">
                  <a:extLst>
                    <a:ext uri="{FF2B5EF4-FFF2-40B4-BE49-F238E27FC236}">
                      <a16:creationId xmlns:a16="http://schemas.microsoft.com/office/drawing/2014/main" id="{D8887A1E-28D5-0A4F-92E6-4ECCFDBB64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46207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6" name="Line 13">
                  <a:extLst>
                    <a:ext uri="{FF2B5EF4-FFF2-40B4-BE49-F238E27FC236}">
                      <a16:creationId xmlns:a16="http://schemas.microsoft.com/office/drawing/2014/main" id="{95560225-2265-4D42-A60A-F3E5B30448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412882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Line 14">
                  <a:extLst>
                    <a:ext uri="{FF2B5EF4-FFF2-40B4-BE49-F238E27FC236}">
                      <a16:creationId xmlns:a16="http://schemas.microsoft.com/office/drawing/2014/main" id="{B139DC60-F2B1-EB4B-9B25-F3D05712A8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24032" y="3759121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Line 15">
                  <a:extLst>
                    <a:ext uri="{FF2B5EF4-FFF2-40B4-BE49-F238E27FC236}">
                      <a16:creationId xmlns:a16="http://schemas.microsoft.com/office/drawing/2014/main" id="{D3E0CBF2-6911-6140-9A17-888FFCCF09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098682" y="3759121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8" name="Rectangle 5">
                <a:extLst>
                  <a:ext uri="{FF2B5EF4-FFF2-40B4-BE49-F238E27FC236}">
                    <a16:creationId xmlns:a16="http://schemas.microsoft.com/office/drawing/2014/main" id="{2B3FAF22-1D43-DB4D-8D8C-2A571BF20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1848" y="4384275"/>
                <a:ext cx="3244616" cy="285690"/>
              </a:xfrm>
              <a:prstGeom prst="rect">
                <a:avLst/>
              </a:prstGeom>
              <a:solidFill>
                <a:srgbClr val="66CC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6" name="Text Box 64">
                <a:extLst>
                  <a:ext uri="{FF2B5EF4-FFF2-40B4-BE49-F238E27FC236}">
                    <a16:creationId xmlns:a16="http://schemas.microsoft.com/office/drawing/2014/main" id="{E06A4353-7E86-5847-8F31-E80191A371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3520" y="4301715"/>
                <a:ext cx="16700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 datagram</a:t>
                </a:r>
              </a:p>
            </p:txBody>
          </p:sp>
        </p:grp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7D3DA8C-D325-4046-9687-29D212044012}"/>
                </a:ext>
              </a:extLst>
            </p:cNvPr>
            <p:cNvSpPr/>
            <p:nvPr/>
          </p:nvSpPr>
          <p:spPr>
            <a:xfrm>
              <a:off x="4672013" y="2614613"/>
              <a:ext cx="4886325" cy="685800"/>
            </a:xfrm>
            <a:custGeom>
              <a:avLst/>
              <a:gdLst>
                <a:gd name="connsiteX0" fmla="*/ 0 w 4886325"/>
                <a:gd name="connsiteY0" fmla="*/ 685800 h 685800"/>
                <a:gd name="connsiteX1" fmla="*/ 2171700 w 4886325"/>
                <a:gd name="connsiteY1" fmla="*/ 0 h 685800"/>
                <a:gd name="connsiteX2" fmla="*/ 2443162 w 4886325"/>
                <a:gd name="connsiteY2" fmla="*/ 157162 h 685800"/>
                <a:gd name="connsiteX3" fmla="*/ 2493168 w 4886325"/>
                <a:gd name="connsiteY3" fmla="*/ 150018 h 685800"/>
                <a:gd name="connsiteX4" fmla="*/ 4886325 w 4886325"/>
                <a:gd name="connsiteY4" fmla="*/ 685800 h 685800"/>
                <a:gd name="connsiteX5" fmla="*/ 0 w 4886325"/>
                <a:gd name="connsiteY5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86325" h="685800">
                  <a:moveTo>
                    <a:pt x="0" y="685800"/>
                  </a:moveTo>
                  <a:lnTo>
                    <a:pt x="2171700" y="0"/>
                  </a:lnTo>
                  <a:lnTo>
                    <a:pt x="2443162" y="157162"/>
                  </a:lnTo>
                  <a:lnTo>
                    <a:pt x="2493168" y="150018"/>
                  </a:lnTo>
                  <a:lnTo>
                    <a:pt x="4886325" y="685800"/>
                  </a:lnTo>
                  <a:lnTo>
                    <a:pt x="0" y="6858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E5998F-A621-DC4D-AA10-4A3065CB51C8}"/>
              </a:ext>
            </a:extLst>
          </p:cNvPr>
          <p:cNvGrpSpPr/>
          <p:nvPr/>
        </p:nvGrpSpPr>
        <p:grpSpPr>
          <a:xfrm>
            <a:off x="6964680" y="2244777"/>
            <a:ext cx="838200" cy="376503"/>
            <a:chOff x="6827520" y="2412417"/>
            <a:chExt cx="838200" cy="376503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F775AAA1-C68A-6E48-B93F-2EC82451679E}"/>
                </a:ext>
              </a:extLst>
            </p:cNvPr>
            <p:cNvSpPr/>
            <p:nvPr/>
          </p:nvSpPr>
          <p:spPr>
            <a:xfrm>
              <a:off x="7178040" y="2468880"/>
              <a:ext cx="487680" cy="304800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C000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3" name="Group 61">
              <a:extLst>
                <a:ext uri="{FF2B5EF4-FFF2-40B4-BE49-F238E27FC236}">
                  <a16:creationId xmlns:a16="http://schemas.microsoft.com/office/drawing/2014/main" id="{DA8A7729-4179-2747-BD0E-4CE16794F2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27520" y="2412417"/>
              <a:ext cx="335280" cy="376503"/>
              <a:chOff x="335231" y="4405745"/>
              <a:chExt cx="1252537" cy="2138362"/>
            </a:xfrm>
          </p:grpSpPr>
          <p:sp>
            <p:nvSpPr>
              <p:cNvPr id="415" name="Freeform 414">
                <a:extLst>
                  <a:ext uri="{FF2B5EF4-FFF2-40B4-BE49-F238E27FC236}">
                    <a16:creationId xmlns:a16="http://schemas.microsoft.com/office/drawing/2014/main" id="{00613895-5F49-B341-AE32-45F01EC3F402}"/>
                  </a:ext>
                </a:extLst>
              </p:cNvPr>
              <p:cNvSpPr/>
              <p:nvPr/>
            </p:nvSpPr>
            <p:spPr>
              <a:xfrm>
                <a:off x="335231" y="4406992"/>
                <a:ext cx="965619" cy="2136350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0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6" name="Freeform 415">
                <a:extLst>
                  <a:ext uri="{FF2B5EF4-FFF2-40B4-BE49-F238E27FC236}">
                    <a16:creationId xmlns:a16="http://schemas.microsoft.com/office/drawing/2014/main" id="{43B7ABE8-5D31-7143-AA6A-3AB733CE2DC6}"/>
                  </a:ext>
                </a:extLst>
              </p:cNvPr>
              <p:cNvSpPr/>
              <p:nvPr/>
            </p:nvSpPr>
            <p:spPr>
              <a:xfrm>
                <a:off x="351325" y="4411451"/>
                <a:ext cx="1235186" cy="77158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E2393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7" name="Rectangle 65">
                <a:extLst>
                  <a:ext uri="{FF2B5EF4-FFF2-40B4-BE49-F238E27FC236}">
                    <a16:creationId xmlns:a16="http://schemas.microsoft.com/office/drawing/2014/main" id="{68F192F6-ED5A-CE43-91EA-B245844A9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825" y="5178575"/>
                <a:ext cx="289686" cy="1351389"/>
              </a:xfrm>
              <a:prstGeom prst="rect">
                <a:avLst/>
              </a:prstGeom>
              <a:solidFill>
                <a:srgbClr val="EBAD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24DFD8D-7E45-C14A-98B8-9FDCF13CB43E}"/>
              </a:ext>
            </a:extLst>
          </p:cNvPr>
          <p:cNvSpPr txBox="1"/>
          <p:nvPr/>
        </p:nvSpPr>
        <p:spPr>
          <a:xfrm>
            <a:off x="4831080" y="3383280"/>
            <a:ext cx="487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usual: datagram as payload in link-layer frame</a:t>
            </a:r>
          </a:p>
        </p:txBody>
      </p: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582FCB21-81FE-7B4D-993E-70AE16E2CB72}"/>
              </a:ext>
            </a:extLst>
          </p:cNvPr>
          <p:cNvGrpSpPr/>
          <p:nvPr/>
        </p:nvGrpSpPr>
        <p:grpSpPr>
          <a:xfrm>
            <a:off x="2834599" y="5970990"/>
            <a:ext cx="2306635" cy="467910"/>
            <a:chOff x="2670897" y="3119120"/>
            <a:chExt cx="2306635" cy="467910"/>
          </a:xfrm>
        </p:grpSpPr>
        <p:sp>
          <p:nvSpPr>
            <p:cNvPr id="468" name="Line 57">
              <a:extLst>
                <a:ext uri="{FF2B5EF4-FFF2-40B4-BE49-F238E27FC236}">
                  <a16:creationId xmlns:a16="http://schemas.microsoft.com/office/drawing/2014/main" id="{8CE2752B-6E0C-F84A-9A32-BC1A3D305A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3360" y="3119120"/>
              <a:ext cx="954172" cy="18796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9" name="Text Box 18">
              <a:extLst>
                <a:ext uri="{FF2B5EF4-FFF2-40B4-BE49-F238E27FC236}">
                  <a16:creationId xmlns:a16="http://schemas.microsoft.com/office/drawing/2014/main" id="{99B67058-3545-9E43-9FA2-BC1B4BE58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0897" y="3311570"/>
              <a:ext cx="1348447" cy="275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 datagram</a:t>
              </a:r>
            </a:p>
          </p:txBody>
        </p: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58A87233-BB18-2342-80C1-3FDAF4FCF0D6}"/>
              </a:ext>
            </a:extLst>
          </p:cNvPr>
          <p:cNvGrpSpPr/>
          <p:nvPr/>
        </p:nvGrpSpPr>
        <p:grpSpPr>
          <a:xfrm>
            <a:off x="4511040" y="5222642"/>
            <a:ext cx="5332920" cy="956237"/>
            <a:chOff x="4225418" y="2614613"/>
            <a:chExt cx="5332920" cy="1162913"/>
          </a:xfrm>
        </p:grpSpPr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6417E717-F932-334A-B523-B49F41EEFCEF}"/>
                </a:ext>
              </a:extLst>
            </p:cNvPr>
            <p:cNvGrpSpPr/>
            <p:nvPr/>
          </p:nvGrpSpPr>
          <p:grpSpPr>
            <a:xfrm>
              <a:off x="4225418" y="3289252"/>
              <a:ext cx="5303159" cy="488274"/>
              <a:chOff x="979298" y="4279852"/>
              <a:chExt cx="5303159" cy="488274"/>
            </a:xfrm>
          </p:grpSpPr>
          <p:sp>
            <p:nvSpPr>
              <p:cNvPr id="473" name="Rectangle 26">
                <a:extLst>
                  <a:ext uri="{FF2B5EF4-FFF2-40B4-BE49-F238E27FC236}">
                    <a16:creationId xmlns:a16="http://schemas.microsoft.com/office/drawing/2014/main" id="{E704B502-2B95-9F42-80CE-21EEE1329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9298" y="4289347"/>
                <a:ext cx="5303159" cy="468314"/>
              </a:xfrm>
              <a:prstGeom prst="rect">
                <a:avLst/>
              </a:prstGeom>
              <a:gradFill rotWithShape="1">
                <a:gsLst>
                  <a:gs pos="0">
                    <a:srgbClr val="CC0000">
                      <a:alpha val="40999"/>
                    </a:srgbClr>
                  </a:gs>
                  <a:gs pos="100000">
                    <a:srgbClr val="CC0000">
                      <a:alpha val="37999"/>
                    </a:srgbClr>
                  </a:gs>
                </a:gsLst>
                <a:lin ang="5400000" scaled="1"/>
              </a:gradFill>
              <a:ln w="9525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4" name="Line 27">
                <a:extLst>
                  <a:ext uri="{FF2B5EF4-FFF2-40B4-BE49-F238E27FC236}">
                    <a16:creationId xmlns:a16="http://schemas.microsoft.com/office/drawing/2014/main" id="{38D4C635-FA91-D44D-BD07-BB877820E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1545" y="4287759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5" name="Line 28">
                <a:extLst>
                  <a:ext uri="{FF2B5EF4-FFF2-40B4-BE49-F238E27FC236}">
                    <a16:creationId xmlns:a16="http://schemas.microsoft.com/office/drawing/2014/main" id="{62A3BDAB-160E-D94B-927D-6AAC72DED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3707" y="4286172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6" name="Line 29">
                <a:extLst>
                  <a:ext uri="{FF2B5EF4-FFF2-40B4-BE49-F238E27FC236}">
                    <a16:creationId xmlns:a16="http://schemas.microsoft.com/office/drawing/2014/main" id="{540B2AB8-5EC3-CC45-8B22-9378CEEA1A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9045" y="4299810"/>
                <a:ext cx="0" cy="468314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8A3CA284-45CA-7046-A47F-984CA0AEF54A}"/>
                  </a:ext>
                </a:extLst>
              </p:cNvPr>
              <p:cNvGrpSpPr/>
              <p:nvPr/>
            </p:nvGrpSpPr>
            <p:grpSpPr>
              <a:xfrm>
                <a:off x="2865478" y="4319509"/>
                <a:ext cx="3402012" cy="414337"/>
                <a:chOff x="8090620" y="3748009"/>
                <a:chExt cx="3402012" cy="414337"/>
              </a:xfrm>
            </p:grpSpPr>
            <p:sp>
              <p:nvSpPr>
                <p:cNvPr id="480" name="Line 65">
                  <a:extLst>
                    <a:ext uri="{FF2B5EF4-FFF2-40B4-BE49-F238E27FC236}">
                      <a16:creationId xmlns:a16="http://schemas.microsoft.com/office/drawing/2014/main" id="{58CA2B8C-1734-0B42-A1DE-5FF99DFC00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43763" y="4053716"/>
                  <a:ext cx="85725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1" name="Rectangle 5">
                  <a:extLst>
                    <a:ext uri="{FF2B5EF4-FFF2-40B4-BE49-F238E27FC236}">
                      <a16:creationId xmlns:a16="http://schemas.microsoft.com/office/drawing/2014/main" id="{083BA3FA-8CB0-B247-8BDD-71A9460BBC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90620" y="3751184"/>
                  <a:ext cx="3402012" cy="401638"/>
                </a:xfrm>
                <a:prstGeom prst="rect">
                  <a:avLst/>
                </a:prstGeom>
                <a:solidFill>
                  <a:srgbClr val="66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2" name="Line 8">
                  <a:extLst>
                    <a:ext uri="{FF2B5EF4-FFF2-40B4-BE49-F238E27FC236}">
                      <a16:creationId xmlns:a16="http://schemas.microsoft.com/office/drawing/2014/main" id="{350DB54B-5F36-B04C-B44A-9922DAACE4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74757" y="3751184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3" name="Line 9">
                  <a:extLst>
                    <a:ext uri="{FF2B5EF4-FFF2-40B4-BE49-F238E27FC236}">
                      <a16:creationId xmlns:a16="http://schemas.microsoft.com/office/drawing/2014/main" id="{BF3D96E9-0FCE-6146-A7D2-999BEAE4DD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33482" y="3749596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4" name="Line 10">
                  <a:extLst>
                    <a:ext uri="{FF2B5EF4-FFF2-40B4-BE49-F238E27FC236}">
                      <a16:creationId xmlns:a16="http://schemas.microsoft.com/office/drawing/2014/main" id="{FABE8F28-530E-CF4F-9CE5-F9516E73F3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50957" y="3751184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5" name="Line 11">
                  <a:extLst>
                    <a:ext uri="{FF2B5EF4-FFF2-40B4-BE49-F238E27FC236}">
                      <a16:creationId xmlns:a16="http://schemas.microsoft.com/office/drawing/2014/main" id="{A52F325C-2ACD-9042-B1E1-02285FB9AE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92232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6" name="Line 12">
                  <a:extLst>
                    <a:ext uri="{FF2B5EF4-FFF2-40B4-BE49-F238E27FC236}">
                      <a16:creationId xmlns:a16="http://schemas.microsoft.com/office/drawing/2014/main" id="{2414715C-3B10-6C4D-8622-E9A6624259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46207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7" name="Line 13">
                  <a:extLst>
                    <a:ext uri="{FF2B5EF4-FFF2-40B4-BE49-F238E27FC236}">
                      <a16:creationId xmlns:a16="http://schemas.microsoft.com/office/drawing/2014/main" id="{8951336E-5F7F-0A41-AB9E-17FDE2E72D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412882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8" name="Line 14">
                  <a:extLst>
                    <a:ext uri="{FF2B5EF4-FFF2-40B4-BE49-F238E27FC236}">
                      <a16:creationId xmlns:a16="http://schemas.microsoft.com/office/drawing/2014/main" id="{D109FFC4-0686-BA45-8416-CCA8AE1889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24032" y="3759121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9" name="Line 15">
                  <a:extLst>
                    <a:ext uri="{FF2B5EF4-FFF2-40B4-BE49-F238E27FC236}">
                      <a16:creationId xmlns:a16="http://schemas.microsoft.com/office/drawing/2014/main" id="{BDE93B63-B7CB-6E4A-980E-E24EA4C058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098682" y="3759121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78" name="Rectangle 5">
                <a:extLst>
                  <a:ext uri="{FF2B5EF4-FFF2-40B4-BE49-F238E27FC236}">
                    <a16:creationId xmlns:a16="http://schemas.microsoft.com/office/drawing/2014/main" id="{B5E41425-B1F8-2445-ADEE-043413AFC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1848" y="4384275"/>
                <a:ext cx="3244616" cy="285690"/>
              </a:xfrm>
              <a:prstGeom prst="rect">
                <a:avLst/>
              </a:prstGeom>
              <a:solidFill>
                <a:srgbClr val="66CC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9" name="Text Box 64">
                <a:extLst>
                  <a:ext uri="{FF2B5EF4-FFF2-40B4-BE49-F238E27FC236}">
                    <a16:creationId xmlns:a16="http://schemas.microsoft.com/office/drawing/2014/main" id="{A3A8B632-6487-834D-BE46-4579297998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3520" y="4301715"/>
                <a:ext cx="16700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 datagram</a:t>
                </a:r>
              </a:p>
            </p:txBody>
          </p:sp>
          <p:sp>
            <p:nvSpPr>
              <p:cNvPr id="491" name="Line 29">
                <a:extLst>
                  <a:ext uri="{FF2B5EF4-FFF2-40B4-BE49-F238E27FC236}">
                    <a16:creationId xmlns:a16="http://schemas.microsoft.com/office/drawing/2014/main" id="{DAB9ECEA-D85D-1A4F-BA23-45E2EF5BAE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1962" y="4285554"/>
                <a:ext cx="0" cy="468314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2" name="Line 29">
                <a:extLst>
                  <a:ext uri="{FF2B5EF4-FFF2-40B4-BE49-F238E27FC236}">
                    <a16:creationId xmlns:a16="http://schemas.microsoft.com/office/drawing/2014/main" id="{1835EE88-FFC9-6145-9FA4-024B97A0E0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4646" y="4294108"/>
                <a:ext cx="0" cy="468314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3" name="Line 29">
                <a:extLst>
                  <a:ext uri="{FF2B5EF4-FFF2-40B4-BE49-F238E27FC236}">
                    <a16:creationId xmlns:a16="http://schemas.microsoft.com/office/drawing/2014/main" id="{DA546E44-2985-B04E-9342-D3FA12D49C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4733" y="4279852"/>
                <a:ext cx="0" cy="468314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4" name="Line 29">
                <a:extLst>
                  <a:ext uri="{FF2B5EF4-FFF2-40B4-BE49-F238E27FC236}">
                    <a16:creationId xmlns:a16="http://schemas.microsoft.com/office/drawing/2014/main" id="{F68BA5C6-0D09-1A48-9B38-855C654FF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9220" y="4299812"/>
                <a:ext cx="0" cy="468314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AAB7D595-0EAC-C340-8646-E5D0558E23D5}"/>
                </a:ext>
              </a:extLst>
            </p:cNvPr>
            <p:cNvSpPr/>
            <p:nvPr/>
          </p:nvSpPr>
          <p:spPr>
            <a:xfrm>
              <a:off x="4672013" y="2614613"/>
              <a:ext cx="4886325" cy="685800"/>
            </a:xfrm>
            <a:custGeom>
              <a:avLst/>
              <a:gdLst>
                <a:gd name="connsiteX0" fmla="*/ 0 w 4886325"/>
                <a:gd name="connsiteY0" fmla="*/ 685800 h 685800"/>
                <a:gd name="connsiteX1" fmla="*/ 2171700 w 4886325"/>
                <a:gd name="connsiteY1" fmla="*/ 0 h 685800"/>
                <a:gd name="connsiteX2" fmla="*/ 2443162 w 4886325"/>
                <a:gd name="connsiteY2" fmla="*/ 157162 h 685800"/>
                <a:gd name="connsiteX3" fmla="*/ 2493168 w 4886325"/>
                <a:gd name="connsiteY3" fmla="*/ 150018 h 685800"/>
                <a:gd name="connsiteX4" fmla="*/ 4886325 w 4886325"/>
                <a:gd name="connsiteY4" fmla="*/ 685800 h 685800"/>
                <a:gd name="connsiteX5" fmla="*/ 0 w 4886325"/>
                <a:gd name="connsiteY5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86325" h="685800">
                  <a:moveTo>
                    <a:pt x="0" y="685800"/>
                  </a:moveTo>
                  <a:lnTo>
                    <a:pt x="2171700" y="0"/>
                  </a:lnTo>
                  <a:lnTo>
                    <a:pt x="2443162" y="157162"/>
                  </a:lnTo>
                  <a:lnTo>
                    <a:pt x="2493168" y="150018"/>
                  </a:lnTo>
                  <a:lnTo>
                    <a:pt x="4886325" y="685800"/>
                  </a:lnTo>
                  <a:lnTo>
                    <a:pt x="0" y="6858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0" name="TextBox 489">
            <a:extLst>
              <a:ext uri="{FF2B5EF4-FFF2-40B4-BE49-F238E27FC236}">
                <a16:creationId xmlns:a16="http://schemas.microsoft.com/office/drawing/2014/main" id="{ED951575-6D9E-8444-AF65-4E4F4F15AFAD}"/>
              </a:ext>
            </a:extLst>
          </p:cNvPr>
          <p:cNvSpPr txBox="1"/>
          <p:nvPr/>
        </p:nvSpPr>
        <p:spPr>
          <a:xfrm>
            <a:off x="4979542" y="6158950"/>
            <a:ext cx="5373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tunneling: IPv6 datagram as payload in a IPv4 datagram</a:t>
            </a:r>
          </a:p>
        </p:txBody>
      </p: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4D18DF3D-F021-0C48-A36D-4B23F8AAFD1C}"/>
              </a:ext>
            </a:extLst>
          </p:cNvPr>
          <p:cNvGrpSpPr/>
          <p:nvPr/>
        </p:nvGrpSpPr>
        <p:grpSpPr>
          <a:xfrm>
            <a:off x="6903720" y="4965117"/>
            <a:ext cx="838200" cy="376503"/>
            <a:chOff x="6827520" y="2412417"/>
            <a:chExt cx="838200" cy="376503"/>
          </a:xfrm>
        </p:grpSpPr>
        <p:sp>
          <p:nvSpPr>
            <p:cNvPr id="461" name="Right Arrow 460">
              <a:extLst>
                <a:ext uri="{FF2B5EF4-FFF2-40B4-BE49-F238E27FC236}">
                  <a16:creationId xmlns:a16="http://schemas.microsoft.com/office/drawing/2014/main" id="{FEC858D0-05CB-1D47-B1C9-43E27921274B}"/>
                </a:ext>
              </a:extLst>
            </p:cNvPr>
            <p:cNvSpPr/>
            <p:nvPr/>
          </p:nvSpPr>
          <p:spPr>
            <a:xfrm>
              <a:off x="7178040" y="2468880"/>
              <a:ext cx="487680" cy="304800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C000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2" name="Group 61">
              <a:extLst>
                <a:ext uri="{FF2B5EF4-FFF2-40B4-BE49-F238E27FC236}">
                  <a16:creationId xmlns:a16="http://schemas.microsoft.com/office/drawing/2014/main" id="{43EB2327-7325-AB41-A3B5-0C0DE2655D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27520" y="2412417"/>
              <a:ext cx="335280" cy="376503"/>
              <a:chOff x="335231" y="4405745"/>
              <a:chExt cx="1252537" cy="2138362"/>
            </a:xfrm>
          </p:grpSpPr>
          <p:sp>
            <p:nvSpPr>
              <p:cNvPr id="463" name="Freeform 462">
                <a:extLst>
                  <a:ext uri="{FF2B5EF4-FFF2-40B4-BE49-F238E27FC236}">
                    <a16:creationId xmlns:a16="http://schemas.microsoft.com/office/drawing/2014/main" id="{10DEFA56-477A-FB49-8503-F1F4C4F92FF5}"/>
                  </a:ext>
                </a:extLst>
              </p:cNvPr>
              <p:cNvSpPr/>
              <p:nvPr/>
            </p:nvSpPr>
            <p:spPr>
              <a:xfrm>
                <a:off x="335231" y="4406992"/>
                <a:ext cx="965619" cy="2136350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0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2E0154E9-B9C9-C04C-B69D-570B28DA959C}"/>
                  </a:ext>
                </a:extLst>
              </p:cNvPr>
              <p:cNvSpPr/>
              <p:nvPr/>
            </p:nvSpPr>
            <p:spPr>
              <a:xfrm>
                <a:off x="351325" y="4411451"/>
                <a:ext cx="1235186" cy="77158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E2393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5" name="Rectangle 65">
                <a:extLst>
                  <a:ext uri="{FF2B5EF4-FFF2-40B4-BE49-F238E27FC236}">
                    <a16:creationId xmlns:a16="http://schemas.microsoft.com/office/drawing/2014/main" id="{1C32B141-66A3-F744-B5C1-7283AA1ED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825" y="5178575"/>
                <a:ext cx="289686" cy="1351389"/>
              </a:xfrm>
              <a:prstGeom prst="rect">
                <a:avLst/>
              </a:prstGeom>
              <a:solidFill>
                <a:srgbClr val="EBAD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0DD4844-819E-9E45-B164-6CDFAEE54721}"/>
              </a:ext>
            </a:extLst>
          </p:cNvPr>
          <p:cNvSpPr/>
          <p:nvPr/>
        </p:nvSpPr>
        <p:spPr>
          <a:xfrm>
            <a:off x="822960" y="1356360"/>
            <a:ext cx="10058400" cy="240792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76096C-AF15-BD40-9CA1-5F9A555E20FA}"/>
              </a:ext>
            </a:extLst>
          </p:cNvPr>
          <p:cNvGrpSpPr/>
          <p:nvPr/>
        </p:nvGrpSpPr>
        <p:grpSpPr>
          <a:xfrm>
            <a:off x="5243279" y="4964546"/>
            <a:ext cx="3924175" cy="366887"/>
            <a:chOff x="5243279" y="4964546"/>
            <a:chExt cx="3924175" cy="366887"/>
          </a:xfrm>
        </p:grpSpPr>
        <p:sp>
          <p:nvSpPr>
            <p:cNvPr id="165" name="Text Box 144">
              <a:extLst>
                <a:ext uri="{FF2B5EF4-FFF2-40B4-BE49-F238E27FC236}">
                  <a16:creationId xmlns:a16="http://schemas.microsoft.com/office/drawing/2014/main" id="{5162208E-6A82-C943-B994-B2D4BDC38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3279" y="4964546"/>
              <a:ext cx="8691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IPv6/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v4</a:t>
              </a:r>
            </a:p>
          </p:txBody>
        </p:sp>
        <p:sp>
          <p:nvSpPr>
            <p:cNvPr id="214" name="Text Box 143">
              <a:extLst>
                <a:ext uri="{FF2B5EF4-FFF2-40B4-BE49-F238E27FC236}">
                  <a16:creationId xmlns:a16="http://schemas.microsoft.com/office/drawing/2014/main" id="{E4FD710E-6938-5A41-BE72-D4BFF3EB9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8305" y="4992879"/>
              <a:ext cx="8691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IPv6/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v4</a:t>
              </a:r>
            </a:p>
          </p:txBody>
        </p:sp>
      </p:grpSp>
      <p:sp>
        <p:nvSpPr>
          <p:cNvPr id="12" name="Title 2">
            <a:extLst>
              <a:ext uri="{FF2B5EF4-FFF2-40B4-BE49-F238E27FC236}">
                <a16:creationId xmlns:a16="http://schemas.microsoft.com/office/drawing/2014/main" id="{A76E68D8-F382-F8F9-032C-22A1BFBB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41" y="-154846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Tunneling and encapsulation</a:t>
            </a:r>
          </a:p>
        </p:txBody>
      </p:sp>
    </p:spTree>
    <p:extLst>
      <p:ext uri="{BB962C8B-B14F-4D97-AF65-F5344CB8AC3E}">
        <p14:creationId xmlns:p14="http://schemas.microsoft.com/office/powerpoint/2010/main" val="33833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4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354">
            <a:extLst>
              <a:ext uri="{FF2B5EF4-FFF2-40B4-BE49-F238E27FC236}">
                <a16:creationId xmlns:a16="http://schemas.microsoft.com/office/drawing/2014/main" id="{8664861B-122E-9E40-A054-FD448E175B48}"/>
              </a:ext>
            </a:extLst>
          </p:cNvPr>
          <p:cNvGrpSpPr>
            <a:grpSpLocks/>
          </p:cNvGrpSpPr>
          <p:nvPr/>
        </p:nvGrpSpPr>
        <p:grpSpPr bwMode="auto">
          <a:xfrm>
            <a:off x="6285630" y="3268207"/>
            <a:ext cx="1176337" cy="3330575"/>
            <a:chOff x="3507" y="2128"/>
            <a:chExt cx="741" cy="2098"/>
          </a:xfrm>
        </p:grpSpPr>
        <p:sp>
          <p:nvSpPr>
            <p:cNvPr id="171" name="Line 196">
              <a:extLst>
                <a:ext uri="{FF2B5EF4-FFF2-40B4-BE49-F238E27FC236}">
                  <a16:creationId xmlns:a16="http://schemas.microsoft.com/office/drawing/2014/main" id="{5F8A900E-F4A9-C049-BD79-B1EA7B6F4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7" y="2128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Text Box 210">
              <a:extLst>
                <a:ext uri="{FF2B5EF4-FFF2-40B4-BE49-F238E27FC236}">
                  <a16:creationId xmlns:a16="http://schemas.microsoft.com/office/drawing/2014/main" id="{857A6CF4-362B-DD44-B28A-D45F0134B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7" y="3775"/>
              <a:ext cx="741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B-to-C: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 inside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</a:t>
              </a:r>
            </a:p>
          </p:txBody>
        </p:sp>
        <p:sp>
          <p:nvSpPr>
            <p:cNvPr id="173" name="Line 211">
              <a:extLst>
                <a:ext uri="{FF2B5EF4-FFF2-40B4-BE49-F238E27FC236}">
                  <a16:creationId xmlns:a16="http://schemas.microsoft.com/office/drawing/2014/main" id="{E8B43FB3-D739-F746-A9FF-D32BF1E82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3" y="364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4" name="Group 217">
              <a:extLst>
                <a:ext uri="{FF2B5EF4-FFF2-40B4-BE49-F238E27FC236}">
                  <a16:creationId xmlns:a16="http://schemas.microsoft.com/office/drawing/2014/main" id="{A90D65B9-F6BA-EE47-BCAA-41FC80D0D9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8" y="2220"/>
              <a:ext cx="583" cy="1388"/>
              <a:chOff x="478" y="2082"/>
              <a:chExt cx="583" cy="1388"/>
            </a:xfrm>
          </p:grpSpPr>
          <p:sp>
            <p:nvSpPr>
              <p:cNvPr id="175" name="Rectangle 218">
                <a:extLst>
                  <a:ext uri="{FF2B5EF4-FFF2-40B4-BE49-F238E27FC236}">
                    <a16:creationId xmlns:a16="http://schemas.microsoft.com/office/drawing/2014/main" id="{450F7344-AA44-114F-BAED-E52F2048F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6" name="Group 219">
                <a:extLst>
                  <a:ext uri="{FF2B5EF4-FFF2-40B4-BE49-F238E27FC236}">
                    <a16:creationId xmlns:a16="http://schemas.microsoft.com/office/drawing/2014/main" id="{1411D276-5368-954A-BD00-E54BD0F43A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" y="2471"/>
                <a:ext cx="493" cy="908"/>
                <a:chOff x="4869" y="143"/>
                <a:chExt cx="493" cy="908"/>
              </a:xfrm>
            </p:grpSpPr>
            <p:sp>
              <p:nvSpPr>
                <p:cNvPr id="178" name="Rectangle 220">
                  <a:extLst>
                    <a:ext uri="{FF2B5EF4-FFF2-40B4-BE49-F238E27FC236}">
                      <a16:creationId xmlns:a16="http://schemas.microsoft.com/office/drawing/2014/main" id="{C5BF02DE-C1F8-BB4A-8D32-290E9B1003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B5E7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79" name="Text Box 221">
                  <a:extLst>
                    <a:ext uri="{FF2B5EF4-FFF2-40B4-BE49-F238E27FC236}">
                      <a16:creationId xmlns:a16="http://schemas.microsoft.com/office/drawing/2014/main" id="{0AF63432-1868-7041-BC7C-74D54D5D69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9" y="161"/>
                  <a:ext cx="493" cy="8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Flow: X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Src: A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Dest: F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data</a:t>
                  </a:r>
                </a:p>
              </p:txBody>
            </p:sp>
          </p:grpSp>
          <p:sp>
            <p:nvSpPr>
              <p:cNvPr id="177" name="Text Box 222">
                <a:extLst>
                  <a:ext uri="{FF2B5EF4-FFF2-40B4-BE49-F238E27FC236}">
                    <a16:creationId xmlns:a16="http://schemas.microsoft.com/office/drawing/2014/main" id="{CB089CAC-22C3-6542-8215-15782FB5B5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src:B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dest: E</a:t>
                </a:r>
              </a:p>
            </p:txBody>
          </p:sp>
        </p:grpSp>
      </p:grpSp>
      <p:sp>
        <p:nvSpPr>
          <p:cNvPr id="180" name="Slide Number Placeholder 3">
            <a:extLst>
              <a:ext uri="{FF2B5EF4-FFF2-40B4-BE49-F238E27FC236}">
                <a16:creationId xmlns:a16="http://schemas.microsoft.com/office/drawing/2014/main" id="{BEAF9563-F70F-5542-A925-4ECE2B106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4" name="Text Box 76">
            <a:extLst>
              <a:ext uri="{FF2B5EF4-FFF2-40B4-BE49-F238E27FC236}">
                <a16:creationId xmlns:a16="http://schemas.microsoft.com/office/drawing/2014/main" id="{62F1B7C4-0039-A74A-B993-603447F55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577" y="2479069"/>
            <a:ext cx="1908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physical view:</a:t>
            </a:r>
          </a:p>
        </p:txBody>
      </p:sp>
      <p:sp>
        <p:nvSpPr>
          <p:cNvPr id="95" name="Line 147">
            <a:extLst>
              <a:ext uri="{FF2B5EF4-FFF2-40B4-BE49-F238E27FC236}">
                <a16:creationId xmlns:a16="http://schemas.microsoft.com/office/drawing/2014/main" id="{189F3025-CEBB-CD49-B964-56C598B883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32976" y="2762595"/>
            <a:ext cx="2750903" cy="0"/>
          </a:xfrm>
          <a:prstGeom prst="line">
            <a:avLst/>
          </a:prstGeom>
          <a:noFill/>
          <a:ln w="19050">
            <a:solidFill>
              <a:srgbClr val="CC000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Text Box 180">
            <a:extLst>
              <a:ext uri="{FF2B5EF4-FFF2-40B4-BE49-F238E27FC236}">
                <a16:creationId xmlns:a16="http://schemas.microsoft.com/office/drawing/2014/main" id="{A633AB40-6115-0148-BF57-589668849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7990" y="2886420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IPv4</a:t>
            </a:r>
          </a:p>
        </p:txBody>
      </p:sp>
      <p:sp>
        <p:nvSpPr>
          <p:cNvPr id="97" name="Text Box 181">
            <a:extLst>
              <a:ext uri="{FF2B5EF4-FFF2-40B4-BE49-F238E27FC236}">
                <a16:creationId xmlns:a16="http://schemas.microsoft.com/office/drawing/2014/main" id="{931D1568-1B10-2D4F-B743-5FD9A1B5F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0020" y="2888007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IPv4</a:t>
            </a:r>
          </a:p>
        </p:txBody>
      </p:sp>
      <p:sp>
        <p:nvSpPr>
          <p:cNvPr id="141" name="Text Box 50">
            <a:extLst>
              <a:ext uri="{FF2B5EF4-FFF2-40B4-BE49-F238E27FC236}">
                <a16:creationId xmlns:a16="http://schemas.microsoft.com/office/drawing/2014/main" id="{AEE118FB-311C-E349-8593-792B26158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7782" y="2256182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</a:t>
            </a:r>
          </a:p>
        </p:txBody>
      </p:sp>
      <p:sp>
        <p:nvSpPr>
          <p:cNvPr id="142" name="Line 142">
            <a:extLst>
              <a:ext uri="{FF2B5EF4-FFF2-40B4-BE49-F238E27FC236}">
                <a16:creationId xmlns:a16="http://schemas.microsoft.com/office/drawing/2014/main" id="{B207ED6F-0861-6549-ACDE-1CC3A99A2C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57532" y="2753070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Text Box 145">
            <a:extLst>
              <a:ext uri="{FF2B5EF4-FFF2-40B4-BE49-F238E27FC236}">
                <a16:creationId xmlns:a16="http://schemas.microsoft.com/office/drawing/2014/main" id="{1227F6DB-46DA-1841-BA2F-8F0DEEC6D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025" y="2875307"/>
            <a:ext cx="8691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IPv6/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v4</a:t>
            </a:r>
          </a:p>
        </p:txBody>
      </p:sp>
      <p:sp>
        <p:nvSpPr>
          <p:cNvPr id="144" name="Text Box 146">
            <a:extLst>
              <a:ext uri="{FF2B5EF4-FFF2-40B4-BE49-F238E27FC236}">
                <a16:creationId xmlns:a16="http://schemas.microsoft.com/office/drawing/2014/main" id="{5E720538-FCCC-3B43-88A3-8D7219A34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2020" y="2878482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IPv6</a:t>
            </a:r>
          </a:p>
        </p:txBody>
      </p:sp>
      <p:sp>
        <p:nvSpPr>
          <p:cNvPr id="147" name="Text Box 299">
            <a:extLst>
              <a:ext uri="{FF2B5EF4-FFF2-40B4-BE49-F238E27FC236}">
                <a16:creationId xmlns:a16="http://schemas.microsoft.com/office/drawing/2014/main" id="{8CB09BD1-4824-F647-AAE9-42E9C8BCF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991" y="2262532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</a:t>
            </a:r>
          </a:p>
        </p:txBody>
      </p:sp>
      <p:sp>
        <p:nvSpPr>
          <p:cNvPr id="164" name="Text Box 300">
            <a:extLst>
              <a:ext uri="{FF2B5EF4-FFF2-40B4-BE49-F238E27FC236}">
                <a16:creationId xmlns:a16="http://schemas.microsoft.com/office/drawing/2014/main" id="{0AED3E2E-7EF0-D24B-88E2-E14C6018A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3515" y="2249832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</a:t>
            </a:r>
          </a:p>
        </p:txBody>
      </p:sp>
      <p:sp>
        <p:nvSpPr>
          <p:cNvPr id="165" name="Text Box 301">
            <a:extLst>
              <a:ext uri="{FF2B5EF4-FFF2-40B4-BE49-F238E27FC236}">
                <a16:creationId xmlns:a16="http://schemas.microsoft.com/office/drawing/2014/main" id="{39A05E3B-A345-BB4E-B350-FFA01EA28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1307" y="2253007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</a:t>
            </a: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9028889-DBAA-3341-BA48-2F577863B977}"/>
              </a:ext>
            </a:extLst>
          </p:cNvPr>
          <p:cNvGrpSpPr/>
          <p:nvPr/>
        </p:nvGrpSpPr>
        <p:grpSpPr>
          <a:xfrm>
            <a:off x="5730326" y="2580911"/>
            <a:ext cx="735192" cy="352789"/>
            <a:chOff x="7493876" y="2774731"/>
            <a:chExt cx="1481958" cy="894622"/>
          </a:xfrm>
        </p:grpSpPr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CB310358-E859-094E-BA99-37FCB4BFEAE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BDD1722D-BC4F-C74B-9D5B-6930831E774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365AE07F-5A02-F246-9B95-59DB9423D00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14FD44EE-3757-4A4D-A18D-C61EFBB439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226F2D87-B266-FA4E-A83F-3DC6A4A918A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Freeform 233">
                <a:extLst>
                  <a:ext uri="{FF2B5EF4-FFF2-40B4-BE49-F238E27FC236}">
                    <a16:creationId xmlns:a16="http://schemas.microsoft.com/office/drawing/2014/main" id="{1C9C26E9-F250-174F-B690-FE783CED195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059C9F2E-BB6A-0F4E-9FD4-EF90C4B949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FFB3D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014D45D-C451-BD45-B3E1-5D0E9F0BB121}"/>
              </a:ext>
            </a:extLst>
          </p:cNvPr>
          <p:cNvGrpSpPr/>
          <p:nvPr/>
        </p:nvGrpSpPr>
        <p:grpSpPr>
          <a:xfrm>
            <a:off x="3670217" y="2228091"/>
            <a:ext cx="1845462" cy="967204"/>
            <a:chOff x="3670217" y="2254595"/>
            <a:chExt cx="1845462" cy="967204"/>
          </a:xfrm>
        </p:grpSpPr>
        <p:sp>
          <p:nvSpPr>
            <p:cNvPr id="108" name="Text Box 92">
              <a:extLst>
                <a:ext uri="{FF2B5EF4-FFF2-40B4-BE49-F238E27FC236}">
                  <a16:creationId xmlns:a16="http://schemas.microsoft.com/office/drawing/2014/main" id="{DC72D4CE-728B-FA4B-B59D-377BAA1C8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8177" y="2254595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</a:p>
          </p:txBody>
        </p:sp>
        <p:sp>
          <p:nvSpPr>
            <p:cNvPr id="109" name="Text Box 108">
              <a:extLst>
                <a:ext uri="{FF2B5EF4-FFF2-40B4-BE49-F238E27FC236}">
                  <a16:creationId xmlns:a16="http://schemas.microsoft.com/office/drawing/2014/main" id="{85A19B03-1473-714F-9887-6504518B2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340" y="2259358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</a:p>
          </p:txBody>
        </p:sp>
        <p:sp>
          <p:nvSpPr>
            <p:cNvPr id="110" name="Line 141">
              <a:extLst>
                <a:ext uri="{FF2B5EF4-FFF2-40B4-BE49-F238E27FC236}">
                  <a16:creationId xmlns:a16="http://schemas.microsoft.com/office/drawing/2014/main" id="{F2FAFBC3-4C7D-C642-A947-11DC856209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9515" y="2772120"/>
              <a:ext cx="323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Text Box 143">
              <a:extLst>
                <a:ext uri="{FF2B5EF4-FFF2-40B4-BE49-F238E27FC236}">
                  <a16:creationId xmlns:a16="http://schemas.microsoft.com/office/drawing/2014/main" id="{00EF4233-9EC3-844D-8E2A-77960111B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527" y="2881658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</a:t>
              </a:r>
            </a:p>
          </p:txBody>
        </p:sp>
        <p:sp>
          <p:nvSpPr>
            <p:cNvPr id="112" name="Text Box 144">
              <a:extLst>
                <a:ext uri="{FF2B5EF4-FFF2-40B4-BE49-F238E27FC236}">
                  <a16:creationId xmlns:a16="http://schemas.microsoft.com/office/drawing/2014/main" id="{5E2FA2CC-4EA4-AD41-95CA-186173815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6530" y="2883245"/>
              <a:ext cx="8691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IPv6/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v4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4CC5104-3EFC-E748-9B0E-5926A004A103}"/>
                </a:ext>
              </a:extLst>
            </p:cNvPr>
            <p:cNvGrpSpPr/>
            <p:nvPr/>
          </p:nvGrpSpPr>
          <p:grpSpPr>
            <a:xfrm>
              <a:off x="3670217" y="2586162"/>
              <a:ext cx="731126" cy="344556"/>
              <a:chOff x="7493876" y="2774731"/>
              <a:chExt cx="1481958" cy="894622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0BF917FE-20F1-4D4B-96F5-AD639F32363E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18C3CC32-D6FE-ED4C-AD44-2E0696436D3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050D50AB-99F7-7848-816D-ACDFFEBC137C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24" name="Freeform 223">
                  <a:extLst>
                    <a:ext uri="{FF2B5EF4-FFF2-40B4-BE49-F238E27FC236}">
                      <a16:creationId xmlns:a16="http://schemas.microsoft.com/office/drawing/2014/main" id="{FB5F5580-B0CB-AA4B-8DF1-EEE382384DE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" name="Freeform 224">
                  <a:extLst>
                    <a:ext uri="{FF2B5EF4-FFF2-40B4-BE49-F238E27FC236}">
                      <a16:creationId xmlns:a16="http://schemas.microsoft.com/office/drawing/2014/main" id="{25BB82A7-BED3-A344-8C34-8B87559B06AC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" name="Freeform 225">
                  <a:extLst>
                    <a:ext uri="{FF2B5EF4-FFF2-40B4-BE49-F238E27FC236}">
                      <a16:creationId xmlns:a16="http://schemas.microsoft.com/office/drawing/2014/main" id="{D4F8AB81-DCE9-9446-8DA1-C8D6725E7FE4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" name="Freeform 226">
                  <a:extLst>
                    <a:ext uri="{FF2B5EF4-FFF2-40B4-BE49-F238E27FC236}">
                      <a16:creationId xmlns:a16="http://schemas.microsoft.com/office/drawing/2014/main" id="{B92654A9-F3B1-4D42-9026-275B3599AEFA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DB5F07A2-77E1-3F44-82A2-FAFB1D6E8265}"/>
                </a:ext>
              </a:extLst>
            </p:cNvPr>
            <p:cNvGrpSpPr/>
            <p:nvPr/>
          </p:nvGrpSpPr>
          <p:grpSpPr>
            <a:xfrm>
              <a:off x="4703149" y="2589549"/>
              <a:ext cx="731126" cy="344556"/>
              <a:chOff x="7493876" y="2774731"/>
              <a:chExt cx="1481958" cy="894622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E0C1A841-EEA2-9245-81BC-B16DAB8EF22C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944A78DE-8BD9-704D-89D8-A35BDB21560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F0C4EB01-0400-2141-BFB2-C0309A22DF76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40" name="Freeform 239">
                  <a:extLst>
                    <a:ext uri="{FF2B5EF4-FFF2-40B4-BE49-F238E27FC236}">
                      <a16:creationId xmlns:a16="http://schemas.microsoft.com/office/drawing/2014/main" id="{B8D4A940-A832-3241-98A7-BB1908240A02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Freeform 240">
                  <a:extLst>
                    <a:ext uri="{FF2B5EF4-FFF2-40B4-BE49-F238E27FC236}">
                      <a16:creationId xmlns:a16="http://schemas.microsoft.com/office/drawing/2014/main" id="{00FF0D0E-05AB-944C-A79B-3423CEB49133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2" name="Freeform 241">
                  <a:extLst>
                    <a:ext uri="{FF2B5EF4-FFF2-40B4-BE49-F238E27FC236}">
                      <a16:creationId xmlns:a16="http://schemas.microsoft.com/office/drawing/2014/main" id="{8CD9AC42-4B77-F74D-86DE-346EA94EAF0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Freeform 242">
                  <a:extLst>
                    <a:ext uri="{FF2B5EF4-FFF2-40B4-BE49-F238E27FC236}">
                      <a16:creationId xmlns:a16="http://schemas.microsoft.com/office/drawing/2014/main" id="{5305C70E-2DCA-0E47-AAFF-96E48AEB60D6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260C4F26-23D6-9242-8BE5-74523DD9653A}"/>
              </a:ext>
            </a:extLst>
          </p:cNvPr>
          <p:cNvGrpSpPr/>
          <p:nvPr/>
        </p:nvGrpSpPr>
        <p:grpSpPr>
          <a:xfrm>
            <a:off x="8149080" y="2589144"/>
            <a:ext cx="731126" cy="344556"/>
            <a:chOff x="7493876" y="2774731"/>
            <a:chExt cx="1481958" cy="894622"/>
          </a:xfrm>
        </p:grpSpPr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F105FE72-06AE-6B4F-96BE-504B2FAEC5B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B7217426-8714-C946-9C1A-40D47C566B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0DEF368C-5725-BB4C-AB45-C0FF709C0A0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BCB05907-54A9-3F40-AB68-756B29FC9B3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 248">
                <a:extLst>
                  <a:ext uri="{FF2B5EF4-FFF2-40B4-BE49-F238E27FC236}">
                    <a16:creationId xmlns:a16="http://schemas.microsoft.com/office/drawing/2014/main" id="{79501DF3-6EA0-C949-A4D8-B34748F5CFB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Freeform 249">
                <a:extLst>
                  <a:ext uri="{FF2B5EF4-FFF2-40B4-BE49-F238E27FC236}">
                    <a16:creationId xmlns:a16="http://schemas.microsoft.com/office/drawing/2014/main" id="{2FF40264-FA3D-8E42-BDB3-D20205B7481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Freeform 250">
                <a:extLst>
                  <a:ext uri="{FF2B5EF4-FFF2-40B4-BE49-F238E27FC236}">
                    <a16:creationId xmlns:a16="http://schemas.microsoft.com/office/drawing/2014/main" id="{2F811DAE-742A-554D-98AE-297E33C3AF7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73DAB662-46A3-1740-895A-C9F59057714E}"/>
              </a:ext>
            </a:extLst>
          </p:cNvPr>
          <p:cNvGrpSpPr/>
          <p:nvPr/>
        </p:nvGrpSpPr>
        <p:grpSpPr>
          <a:xfrm>
            <a:off x="9154917" y="2589144"/>
            <a:ext cx="731126" cy="344556"/>
            <a:chOff x="7493876" y="2774731"/>
            <a:chExt cx="1481958" cy="894622"/>
          </a:xfrm>
        </p:grpSpPr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1F23325B-DEF1-D147-BA2A-F13EB3A20B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5AB66852-5B5D-6043-B152-508CF80D02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48443CFC-B0D9-0140-AE3D-34EF9D94A9B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6" name="Freeform 255">
                <a:extLst>
                  <a:ext uri="{FF2B5EF4-FFF2-40B4-BE49-F238E27FC236}">
                    <a16:creationId xmlns:a16="http://schemas.microsoft.com/office/drawing/2014/main" id="{CD09D57E-4177-1D43-9D16-CF4BB72D4E5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Freeform 256">
                <a:extLst>
                  <a:ext uri="{FF2B5EF4-FFF2-40B4-BE49-F238E27FC236}">
                    <a16:creationId xmlns:a16="http://schemas.microsoft.com/office/drawing/2014/main" id="{17840F7D-2E73-6B4D-A846-155663EFFC4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D154457B-75BC-3744-B03C-20ED7891E27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BD794E38-3FFD-774D-ABE1-907A2A8AE37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DE5BA2A6-B0B3-FF49-992D-05869D73B8DF}"/>
              </a:ext>
            </a:extLst>
          </p:cNvPr>
          <p:cNvGrpSpPr/>
          <p:nvPr/>
        </p:nvGrpSpPr>
        <p:grpSpPr>
          <a:xfrm>
            <a:off x="7115503" y="2580911"/>
            <a:ext cx="735192" cy="352789"/>
            <a:chOff x="7493876" y="2774731"/>
            <a:chExt cx="1481958" cy="894622"/>
          </a:xfrm>
        </p:grpSpPr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557EE858-39ED-F647-8008-B12C2A120AA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F1649AEA-C6EA-AC4F-9B25-9370FAD9086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C9DE58EE-1FB9-3E4E-B762-21A246C09B1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id="{DF8564C7-5BDF-0F46-B18C-70B1E7AE832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Freeform 265">
                <a:extLst>
                  <a:ext uri="{FF2B5EF4-FFF2-40B4-BE49-F238E27FC236}">
                    <a16:creationId xmlns:a16="http://schemas.microsoft.com/office/drawing/2014/main" id="{25151B35-6950-F04D-B899-96D24ECA1CB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7" name="Freeform 266">
                <a:extLst>
                  <a:ext uri="{FF2B5EF4-FFF2-40B4-BE49-F238E27FC236}">
                    <a16:creationId xmlns:a16="http://schemas.microsoft.com/office/drawing/2014/main" id="{6F57A9C6-B303-3D43-B30F-B41EDFD88EB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267">
                <a:extLst>
                  <a:ext uri="{FF2B5EF4-FFF2-40B4-BE49-F238E27FC236}">
                    <a16:creationId xmlns:a16="http://schemas.microsoft.com/office/drawing/2014/main" id="{370B2DF2-4F6B-1147-8ED0-B7B0F512B4B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FFB3D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67" name="Rectangle 67">
            <a:extLst>
              <a:ext uri="{FF2B5EF4-FFF2-40B4-BE49-F238E27FC236}">
                <a16:creationId xmlns:a16="http://schemas.microsoft.com/office/drawing/2014/main" id="{09A35161-06D7-5F46-8581-CAD586A06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351" y="1603264"/>
            <a:ext cx="2751341" cy="76275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Text Box 75">
            <a:extLst>
              <a:ext uri="{FF2B5EF4-FFF2-40B4-BE49-F238E27FC236}">
                <a16:creationId xmlns:a16="http://schemas.microsoft.com/office/drawing/2014/main" id="{9929FFB1-4B85-B14E-8A8D-EE3B2BBCB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265" y="1375666"/>
            <a:ext cx="1709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logical view:</a:t>
            </a:r>
          </a:p>
        </p:txBody>
      </p:sp>
      <p:sp>
        <p:nvSpPr>
          <p:cNvPr id="169" name="Text Box 244">
            <a:extLst>
              <a:ext uri="{FF2B5EF4-FFF2-40B4-BE49-F238E27FC236}">
                <a16:creationId xmlns:a16="http://schemas.microsoft.com/office/drawing/2014/main" id="{8F946424-1CCF-1D48-9329-4BE5B2E1B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7401" y="1119786"/>
            <a:ext cx="231933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IPv4 tunnel 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connecting IPv6 routers</a:t>
            </a:r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F2AFC9CA-57A7-2A4B-B2A8-73EE2B3D1201}"/>
              </a:ext>
            </a:extLst>
          </p:cNvPr>
          <p:cNvGrpSpPr/>
          <p:nvPr/>
        </p:nvGrpSpPr>
        <p:grpSpPr>
          <a:xfrm>
            <a:off x="3663591" y="1108282"/>
            <a:ext cx="1860702" cy="967204"/>
            <a:chOff x="3670217" y="2254595"/>
            <a:chExt cx="1860702" cy="967204"/>
          </a:xfrm>
        </p:grpSpPr>
        <p:sp>
          <p:nvSpPr>
            <p:cNvPr id="270" name="Text Box 92">
              <a:extLst>
                <a:ext uri="{FF2B5EF4-FFF2-40B4-BE49-F238E27FC236}">
                  <a16:creationId xmlns:a16="http://schemas.microsoft.com/office/drawing/2014/main" id="{2E0B16B3-F2F3-2C48-B2D9-7825734D0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8177" y="2254595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</a:p>
          </p:txBody>
        </p:sp>
        <p:sp>
          <p:nvSpPr>
            <p:cNvPr id="271" name="Text Box 108">
              <a:extLst>
                <a:ext uri="{FF2B5EF4-FFF2-40B4-BE49-F238E27FC236}">
                  <a16:creationId xmlns:a16="http://schemas.microsoft.com/office/drawing/2014/main" id="{F159ED48-E177-7C41-B64B-06B2B0855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340" y="2259358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</a:p>
          </p:txBody>
        </p:sp>
        <p:sp>
          <p:nvSpPr>
            <p:cNvPr id="272" name="Line 141">
              <a:extLst>
                <a:ext uri="{FF2B5EF4-FFF2-40B4-BE49-F238E27FC236}">
                  <a16:creationId xmlns:a16="http://schemas.microsoft.com/office/drawing/2014/main" id="{0635167B-2AF3-A14C-85E2-3598CB9CF5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9515" y="2772120"/>
              <a:ext cx="323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Text Box 143">
              <a:extLst>
                <a:ext uri="{FF2B5EF4-FFF2-40B4-BE49-F238E27FC236}">
                  <a16:creationId xmlns:a16="http://schemas.microsoft.com/office/drawing/2014/main" id="{87A044D8-2093-0E46-9D20-BAE30730D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527" y="2881658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</a:t>
              </a:r>
            </a:p>
          </p:txBody>
        </p:sp>
        <p:sp>
          <p:nvSpPr>
            <p:cNvPr id="274" name="Text Box 144">
              <a:extLst>
                <a:ext uri="{FF2B5EF4-FFF2-40B4-BE49-F238E27FC236}">
                  <a16:creationId xmlns:a16="http://schemas.microsoft.com/office/drawing/2014/main" id="{F207BD95-5E7A-4D4E-BE7D-41925B608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1770" y="2883245"/>
              <a:ext cx="8691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IPv6/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v4</a:t>
              </a:r>
            </a:p>
          </p:txBody>
        </p: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4A073E69-860F-5249-AFC4-C4A38D391439}"/>
                </a:ext>
              </a:extLst>
            </p:cNvPr>
            <p:cNvGrpSpPr/>
            <p:nvPr/>
          </p:nvGrpSpPr>
          <p:grpSpPr>
            <a:xfrm>
              <a:off x="3670217" y="2586162"/>
              <a:ext cx="731126" cy="344556"/>
              <a:chOff x="7493876" y="2774731"/>
              <a:chExt cx="1481958" cy="894622"/>
            </a:xfrm>
          </p:grpSpPr>
          <p:sp>
            <p:nvSpPr>
              <p:cNvPr id="284" name="Freeform 283">
                <a:extLst>
                  <a:ext uri="{FF2B5EF4-FFF2-40B4-BE49-F238E27FC236}">
                    <a16:creationId xmlns:a16="http://schemas.microsoft.com/office/drawing/2014/main" id="{F8A16A7C-85C7-A24F-BB87-4093501CBD3E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8BC5BF39-F377-5146-97C0-6EF8F1928312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591C4487-83B3-D542-ADA7-A3219B9450D3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87" name="Freeform 286">
                  <a:extLst>
                    <a:ext uri="{FF2B5EF4-FFF2-40B4-BE49-F238E27FC236}">
                      <a16:creationId xmlns:a16="http://schemas.microsoft.com/office/drawing/2014/main" id="{587D49BB-7359-F14F-9FAA-DBE4B215BD5F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" name="Freeform 287">
                  <a:extLst>
                    <a:ext uri="{FF2B5EF4-FFF2-40B4-BE49-F238E27FC236}">
                      <a16:creationId xmlns:a16="http://schemas.microsoft.com/office/drawing/2014/main" id="{A081F8B5-4855-AD41-8946-CFB9780B4B2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" name="Freeform 288">
                  <a:extLst>
                    <a:ext uri="{FF2B5EF4-FFF2-40B4-BE49-F238E27FC236}">
                      <a16:creationId xmlns:a16="http://schemas.microsoft.com/office/drawing/2014/main" id="{12524264-0777-0C42-AF6A-3CBF1F755F5A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Freeform 289">
                  <a:extLst>
                    <a:ext uri="{FF2B5EF4-FFF2-40B4-BE49-F238E27FC236}">
                      <a16:creationId xmlns:a16="http://schemas.microsoft.com/office/drawing/2014/main" id="{FF4F4DB1-DF2D-BD4D-8E20-DCBADE21EC3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B5FF489C-4A51-4246-9098-943E871C0053}"/>
                </a:ext>
              </a:extLst>
            </p:cNvPr>
            <p:cNvGrpSpPr/>
            <p:nvPr/>
          </p:nvGrpSpPr>
          <p:grpSpPr>
            <a:xfrm>
              <a:off x="4703149" y="2589549"/>
              <a:ext cx="731126" cy="344556"/>
              <a:chOff x="7493876" y="2774731"/>
              <a:chExt cx="1481958" cy="894622"/>
            </a:xfrm>
          </p:grpSpPr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DF781C98-CD40-6448-A759-51A33B9B7868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1ED403CB-BAEA-6B47-A295-E1B338E81081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B654F614-FA15-3B4E-AF13-036BBC0D152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80" name="Freeform 279">
                  <a:extLst>
                    <a:ext uri="{FF2B5EF4-FFF2-40B4-BE49-F238E27FC236}">
                      <a16:creationId xmlns:a16="http://schemas.microsoft.com/office/drawing/2014/main" id="{3010894A-4D62-8948-8AAC-9B942BF5F273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1" name="Freeform 280">
                  <a:extLst>
                    <a:ext uri="{FF2B5EF4-FFF2-40B4-BE49-F238E27FC236}">
                      <a16:creationId xmlns:a16="http://schemas.microsoft.com/office/drawing/2014/main" id="{27D3A458-EB4A-F945-B4E8-15003E8491A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2" name="Freeform 281">
                  <a:extLst>
                    <a:ext uri="{FF2B5EF4-FFF2-40B4-BE49-F238E27FC236}">
                      <a16:creationId xmlns:a16="http://schemas.microsoft.com/office/drawing/2014/main" id="{CEF2E442-594C-4E44-B866-4A37719675A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Freeform 282">
                  <a:extLst>
                    <a:ext uri="{FF2B5EF4-FFF2-40B4-BE49-F238E27FC236}">
                      <a16:creationId xmlns:a16="http://schemas.microsoft.com/office/drawing/2014/main" id="{4AEACB60-4D98-B143-9AD1-BDCACC684278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6CD9FE67-1834-004F-B7B8-EC2ACE51FC02}"/>
              </a:ext>
            </a:extLst>
          </p:cNvPr>
          <p:cNvGrpSpPr/>
          <p:nvPr/>
        </p:nvGrpSpPr>
        <p:grpSpPr>
          <a:xfrm>
            <a:off x="8121650" y="1138202"/>
            <a:ext cx="1788188" cy="965617"/>
            <a:chOff x="3646087" y="2254595"/>
            <a:chExt cx="1788188" cy="965617"/>
          </a:xfrm>
        </p:grpSpPr>
        <p:sp>
          <p:nvSpPr>
            <p:cNvPr id="292" name="Text Box 92">
              <a:extLst>
                <a:ext uri="{FF2B5EF4-FFF2-40B4-BE49-F238E27FC236}">
                  <a16:creationId xmlns:a16="http://schemas.microsoft.com/office/drawing/2014/main" id="{4E1422BC-3A6A-6B44-A701-1A4C4A646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8177" y="2254595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</a:t>
              </a:r>
            </a:p>
          </p:txBody>
        </p:sp>
        <p:sp>
          <p:nvSpPr>
            <p:cNvPr id="293" name="Text Box 108">
              <a:extLst>
                <a:ext uri="{FF2B5EF4-FFF2-40B4-BE49-F238E27FC236}">
                  <a16:creationId xmlns:a16="http://schemas.microsoft.com/office/drawing/2014/main" id="{6FC6F4F3-504B-0A4C-99EE-AAE5D6AF0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8228" y="2259358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</a:t>
              </a:r>
            </a:p>
          </p:txBody>
        </p:sp>
        <p:sp>
          <p:nvSpPr>
            <p:cNvPr id="294" name="Line 141">
              <a:extLst>
                <a:ext uri="{FF2B5EF4-FFF2-40B4-BE49-F238E27FC236}">
                  <a16:creationId xmlns:a16="http://schemas.microsoft.com/office/drawing/2014/main" id="{90DCDADB-6394-A84B-BA95-D8E0F9F2E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9515" y="2772120"/>
              <a:ext cx="323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Text Box 143">
              <a:extLst>
                <a:ext uri="{FF2B5EF4-FFF2-40B4-BE49-F238E27FC236}">
                  <a16:creationId xmlns:a16="http://schemas.microsoft.com/office/drawing/2014/main" id="{18B62826-F267-0049-A412-8619C59105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6087" y="2881658"/>
              <a:ext cx="8691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IPv6/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v4</a:t>
              </a:r>
            </a:p>
          </p:txBody>
        </p:sp>
        <p:sp>
          <p:nvSpPr>
            <p:cNvPr id="296" name="Text Box 144">
              <a:extLst>
                <a:ext uri="{FF2B5EF4-FFF2-40B4-BE49-F238E27FC236}">
                  <a16:creationId xmlns:a16="http://schemas.microsoft.com/office/drawing/2014/main" id="{DB366F83-3A13-0249-80B2-D1CABCF6E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3690" y="2883245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</a:t>
              </a:r>
            </a:p>
          </p:txBody>
        </p: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811A1EE5-9CFA-BD4B-BC78-E2DEBF1097E9}"/>
                </a:ext>
              </a:extLst>
            </p:cNvPr>
            <p:cNvGrpSpPr/>
            <p:nvPr/>
          </p:nvGrpSpPr>
          <p:grpSpPr>
            <a:xfrm>
              <a:off x="3670217" y="2586162"/>
              <a:ext cx="731126" cy="344556"/>
              <a:chOff x="7493876" y="2774731"/>
              <a:chExt cx="1481958" cy="894622"/>
            </a:xfrm>
          </p:grpSpPr>
          <p:sp>
            <p:nvSpPr>
              <p:cNvPr id="306" name="Freeform 305">
                <a:extLst>
                  <a:ext uri="{FF2B5EF4-FFF2-40B4-BE49-F238E27FC236}">
                    <a16:creationId xmlns:a16="http://schemas.microsoft.com/office/drawing/2014/main" id="{3A74AED1-F0EA-0349-BE24-8AC41946D59A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EBB7616C-F33E-2141-AF35-E0C68F6DA62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885BD882-BC9B-DD4D-8DDC-9F2AB1102AB3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09" name="Freeform 308">
                  <a:extLst>
                    <a:ext uri="{FF2B5EF4-FFF2-40B4-BE49-F238E27FC236}">
                      <a16:creationId xmlns:a16="http://schemas.microsoft.com/office/drawing/2014/main" id="{B030882F-74FC-2847-B126-520EE1720666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Freeform 309">
                  <a:extLst>
                    <a:ext uri="{FF2B5EF4-FFF2-40B4-BE49-F238E27FC236}">
                      <a16:creationId xmlns:a16="http://schemas.microsoft.com/office/drawing/2014/main" id="{0E0B8D53-1472-DA4D-AE29-51DFB53F576B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1" name="Freeform 310">
                  <a:extLst>
                    <a:ext uri="{FF2B5EF4-FFF2-40B4-BE49-F238E27FC236}">
                      <a16:creationId xmlns:a16="http://schemas.microsoft.com/office/drawing/2014/main" id="{058C9471-DEE6-AE4F-8503-FD801436B8E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Freeform 311">
                  <a:extLst>
                    <a:ext uri="{FF2B5EF4-FFF2-40B4-BE49-F238E27FC236}">
                      <a16:creationId xmlns:a16="http://schemas.microsoft.com/office/drawing/2014/main" id="{4F6D32E6-1749-DB4A-918E-98CCCD97251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1DD98ED7-111E-954C-9872-D507EE1D2233}"/>
                </a:ext>
              </a:extLst>
            </p:cNvPr>
            <p:cNvGrpSpPr/>
            <p:nvPr/>
          </p:nvGrpSpPr>
          <p:grpSpPr>
            <a:xfrm>
              <a:off x="4703149" y="2589549"/>
              <a:ext cx="731126" cy="344556"/>
              <a:chOff x="7493876" y="2774731"/>
              <a:chExt cx="1481958" cy="894622"/>
            </a:xfrm>
          </p:grpSpPr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CE90818F-F7C9-8A4F-8C28-757575ABCAB7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CEC89AC2-BDFD-AC4F-A951-DA4DB8992147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01" name="Group 300">
                <a:extLst>
                  <a:ext uri="{FF2B5EF4-FFF2-40B4-BE49-F238E27FC236}">
                    <a16:creationId xmlns:a16="http://schemas.microsoft.com/office/drawing/2014/main" id="{695885FE-D0A9-7145-8BD4-0AB64082149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02" name="Freeform 301">
                  <a:extLst>
                    <a:ext uri="{FF2B5EF4-FFF2-40B4-BE49-F238E27FC236}">
                      <a16:creationId xmlns:a16="http://schemas.microsoft.com/office/drawing/2014/main" id="{C9F1E916-77E1-464F-9DA9-93947467D4A5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" name="Freeform 302">
                  <a:extLst>
                    <a:ext uri="{FF2B5EF4-FFF2-40B4-BE49-F238E27FC236}">
                      <a16:creationId xmlns:a16="http://schemas.microsoft.com/office/drawing/2014/main" id="{D22EEE39-5B44-8441-8AA6-2DC425C85D5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" name="Freeform 303">
                  <a:extLst>
                    <a:ext uri="{FF2B5EF4-FFF2-40B4-BE49-F238E27FC236}">
                      <a16:creationId xmlns:a16="http://schemas.microsoft.com/office/drawing/2014/main" id="{9DADD220-43C9-0848-95D9-0ED14661FF9E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304">
                  <a:extLst>
                    <a:ext uri="{FF2B5EF4-FFF2-40B4-BE49-F238E27FC236}">
                      <a16:creationId xmlns:a16="http://schemas.microsoft.com/office/drawing/2014/main" id="{FF7D8FD7-6529-FE42-B132-6122472F4753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13" name="Group 352">
            <a:extLst>
              <a:ext uri="{FF2B5EF4-FFF2-40B4-BE49-F238E27FC236}">
                <a16:creationId xmlns:a16="http://schemas.microsoft.com/office/drawing/2014/main" id="{6D9D1049-F44E-3F4A-80FD-2483C456DB03}"/>
              </a:ext>
            </a:extLst>
          </p:cNvPr>
          <p:cNvGrpSpPr>
            <a:grpSpLocks/>
          </p:cNvGrpSpPr>
          <p:nvPr/>
        </p:nvGrpSpPr>
        <p:grpSpPr bwMode="auto">
          <a:xfrm>
            <a:off x="4068210" y="3305037"/>
            <a:ext cx="817562" cy="2981325"/>
            <a:chOff x="1611" y="2132"/>
            <a:chExt cx="515" cy="1878"/>
          </a:xfrm>
        </p:grpSpPr>
        <p:grpSp>
          <p:nvGrpSpPr>
            <p:cNvPr id="314" name="Group 212">
              <a:extLst>
                <a:ext uri="{FF2B5EF4-FFF2-40B4-BE49-F238E27FC236}">
                  <a16:creationId xmlns:a16="http://schemas.microsoft.com/office/drawing/2014/main" id="{08296943-CF65-6046-A639-281DB2B415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4" y="2200"/>
              <a:ext cx="476" cy="908"/>
              <a:chOff x="652" y="2144"/>
              <a:chExt cx="476" cy="908"/>
            </a:xfrm>
          </p:grpSpPr>
          <p:sp>
            <p:nvSpPr>
              <p:cNvPr id="318" name="Rectangle 183">
                <a:extLst>
                  <a:ext uri="{FF2B5EF4-FFF2-40B4-BE49-F238E27FC236}">
                    <a16:creationId xmlns:a16="http://schemas.microsoft.com/office/drawing/2014/main" id="{BFBED704-56E4-AA44-8C48-A95A3F1E9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" y="2144"/>
                <a:ext cx="462" cy="908"/>
              </a:xfrm>
              <a:prstGeom prst="rect">
                <a:avLst/>
              </a:prstGeom>
              <a:solidFill>
                <a:srgbClr val="B5E7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9" name="Text Box 184">
                <a:extLst>
                  <a:ext uri="{FF2B5EF4-FFF2-40B4-BE49-F238E27FC236}">
                    <a16:creationId xmlns:a16="http://schemas.microsoft.com/office/drawing/2014/main" id="{582CD7EF-8435-564C-A54E-C5300FC7AE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" y="2162"/>
                <a:ext cx="461" cy="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flow: X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src: 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dest: F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data</a:t>
                </a:r>
              </a:p>
            </p:txBody>
          </p:sp>
        </p:grpSp>
        <p:sp>
          <p:nvSpPr>
            <p:cNvPr id="315" name="Line 194">
              <a:extLst>
                <a:ext uri="{FF2B5EF4-FFF2-40B4-BE49-F238E27FC236}">
                  <a16:creationId xmlns:a16="http://schemas.microsoft.com/office/drawing/2014/main" id="{502430B4-5780-C542-8B2D-1CF5A6D0F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1" y="2132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6" name="Text Box 204">
              <a:extLst>
                <a:ext uri="{FF2B5EF4-FFF2-40B4-BE49-F238E27FC236}">
                  <a16:creationId xmlns:a16="http://schemas.microsoft.com/office/drawing/2014/main" id="{BF78DD92-AFFB-9349-A4B6-0E5E3DC0C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1" y="3690"/>
              <a:ext cx="51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A-to-B: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</a:t>
              </a:r>
            </a:p>
          </p:txBody>
        </p:sp>
        <p:sp>
          <p:nvSpPr>
            <p:cNvPr id="317" name="Line 205">
              <a:extLst>
                <a:ext uri="{FF2B5EF4-FFF2-40B4-BE49-F238E27FC236}">
                  <a16:creationId xmlns:a16="http://schemas.microsoft.com/office/drawing/2014/main" id="{563E255C-9996-4045-82D6-10D683D9A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3230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0" name="Group 353">
            <a:extLst>
              <a:ext uri="{FF2B5EF4-FFF2-40B4-BE49-F238E27FC236}">
                <a16:creationId xmlns:a16="http://schemas.microsoft.com/office/drawing/2014/main" id="{A328CA0B-F627-524F-A2DA-8DD10274F500}"/>
              </a:ext>
            </a:extLst>
          </p:cNvPr>
          <p:cNvGrpSpPr>
            <a:grpSpLocks/>
          </p:cNvGrpSpPr>
          <p:nvPr/>
        </p:nvGrpSpPr>
        <p:grpSpPr bwMode="auto">
          <a:xfrm>
            <a:off x="5052460" y="3297100"/>
            <a:ext cx="1176337" cy="3319462"/>
            <a:chOff x="2231" y="2127"/>
            <a:chExt cx="741" cy="2091"/>
          </a:xfrm>
        </p:grpSpPr>
        <p:grpSp>
          <p:nvGrpSpPr>
            <p:cNvPr id="321" name="Group 216">
              <a:extLst>
                <a:ext uri="{FF2B5EF4-FFF2-40B4-BE49-F238E27FC236}">
                  <a16:creationId xmlns:a16="http://schemas.microsoft.com/office/drawing/2014/main" id="{B4FDDA2F-9F53-A94C-93FE-47EAA7C6BA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2" y="2194"/>
              <a:ext cx="583" cy="1388"/>
              <a:chOff x="478" y="2082"/>
              <a:chExt cx="583" cy="1388"/>
            </a:xfrm>
          </p:grpSpPr>
          <p:sp>
            <p:nvSpPr>
              <p:cNvPr id="325" name="Rectangle 189">
                <a:extLst>
                  <a:ext uri="{FF2B5EF4-FFF2-40B4-BE49-F238E27FC236}">
                    <a16:creationId xmlns:a16="http://schemas.microsoft.com/office/drawing/2014/main" id="{70B74872-C217-FC41-88E4-62EA004C8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26" name="Group 190">
                <a:extLst>
                  <a:ext uri="{FF2B5EF4-FFF2-40B4-BE49-F238E27FC236}">
                    <a16:creationId xmlns:a16="http://schemas.microsoft.com/office/drawing/2014/main" id="{CF809BF0-4E65-1B40-AB07-4F110FD0C3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" y="2471"/>
                <a:ext cx="493" cy="908"/>
                <a:chOff x="4869" y="143"/>
                <a:chExt cx="493" cy="908"/>
              </a:xfrm>
            </p:grpSpPr>
            <p:sp>
              <p:nvSpPr>
                <p:cNvPr id="328" name="Rectangle 191">
                  <a:extLst>
                    <a:ext uri="{FF2B5EF4-FFF2-40B4-BE49-F238E27FC236}">
                      <a16:creationId xmlns:a16="http://schemas.microsoft.com/office/drawing/2014/main" id="{A8B5E821-E51C-5E4F-B431-DA1FBAC1A1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B5E7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9" name="Text Box 192">
                  <a:extLst>
                    <a:ext uri="{FF2B5EF4-FFF2-40B4-BE49-F238E27FC236}">
                      <a16:creationId xmlns:a16="http://schemas.microsoft.com/office/drawing/2014/main" id="{35AB2FDE-8EF6-194F-8B89-3E69A80B07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9" y="161"/>
                  <a:ext cx="493" cy="8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Flow: X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Src: A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Dest: F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data</a:t>
                  </a:r>
                </a:p>
              </p:txBody>
            </p:sp>
          </p:grpSp>
          <p:sp>
            <p:nvSpPr>
              <p:cNvPr id="327" name="Text Box 193">
                <a:extLst>
                  <a:ext uri="{FF2B5EF4-FFF2-40B4-BE49-F238E27FC236}">
                    <a16:creationId xmlns:a16="http://schemas.microsoft.com/office/drawing/2014/main" id="{2B7B6EF8-F396-7A49-BF06-3BB5819D48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src:B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dest: E</a:t>
                </a:r>
              </a:p>
            </p:txBody>
          </p:sp>
        </p:grpSp>
        <p:sp>
          <p:nvSpPr>
            <p:cNvPr id="322" name="Line 195">
              <a:extLst>
                <a:ext uri="{FF2B5EF4-FFF2-40B4-BE49-F238E27FC236}">
                  <a16:creationId xmlns:a16="http://schemas.microsoft.com/office/drawing/2014/main" id="{8310E25A-1203-8D49-8C94-6972726DC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5" y="2127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Text Box 208">
              <a:extLst>
                <a:ext uri="{FF2B5EF4-FFF2-40B4-BE49-F238E27FC236}">
                  <a16:creationId xmlns:a16="http://schemas.microsoft.com/office/drawing/2014/main" id="{DF910F24-596F-2549-BDA0-45F975CF1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1" y="3767"/>
              <a:ext cx="741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B-to-C: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 inside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</a:t>
              </a:r>
            </a:p>
          </p:txBody>
        </p:sp>
        <p:sp>
          <p:nvSpPr>
            <p:cNvPr id="324" name="Line 209">
              <a:extLst>
                <a:ext uri="{FF2B5EF4-FFF2-40B4-BE49-F238E27FC236}">
                  <a16:creationId xmlns:a16="http://schemas.microsoft.com/office/drawing/2014/main" id="{770F9B39-DA00-7740-A72A-70BC8C220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8" y="3604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0" name="Group 355">
            <a:extLst>
              <a:ext uri="{FF2B5EF4-FFF2-40B4-BE49-F238E27FC236}">
                <a16:creationId xmlns:a16="http://schemas.microsoft.com/office/drawing/2014/main" id="{1860701B-D666-A942-B647-446429C42779}"/>
              </a:ext>
            </a:extLst>
          </p:cNvPr>
          <p:cNvGrpSpPr>
            <a:grpSpLocks/>
          </p:cNvGrpSpPr>
          <p:nvPr/>
        </p:nvGrpSpPr>
        <p:grpSpPr bwMode="auto">
          <a:xfrm>
            <a:off x="8670690" y="3300275"/>
            <a:ext cx="881062" cy="2998787"/>
            <a:chOff x="4251" y="2129"/>
            <a:chExt cx="555" cy="1889"/>
          </a:xfrm>
        </p:grpSpPr>
        <p:sp>
          <p:nvSpPr>
            <p:cNvPr id="331" name="Line 197">
              <a:extLst>
                <a:ext uri="{FF2B5EF4-FFF2-40B4-BE49-F238E27FC236}">
                  <a16:creationId xmlns:a16="http://schemas.microsoft.com/office/drawing/2014/main" id="{9838CAC1-9152-ED45-9E04-F02ADCA77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2129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2" name="Text Box 206">
              <a:extLst>
                <a:ext uri="{FF2B5EF4-FFF2-40B4-BE49-F238E27FC236}">
                  <a16:creationId xmlns:a16="http://schemas.microsoft.com/office/drawing/2014/main" id="{0791224F-29E6-2344-A509-946FF13DB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8" y="3698"/>
              <a:ext cx="50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E-to-F: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</a:t>
              </a:r>
            </a:p>
          </p:txBody>
        </p:sp>
        <p:sp>
          <p:nvSpPr>
            <p:cNvPr id="333" name="Line 207">
              <a:extLst>
                <a:ext uri="{FF2B5EF4-FFF2-40B4-BE49-F238E27FC236}">
                  <a16:creationId xmlns:a16="http://schemas.microsoft.com/office/drawing/2014/main" id="{8802785F-9EA9-AC4C-866D-E933ACDFA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0" y="3238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4" name="Group 213">
              <a:extLst>
                <a:ext uri="{FF2B5EF4-FFF2-40B4-BE49-F238E27FC236}">
                  <a16:creationId xmlns:a16="http://schemas.microsoft.com/office/drawing/2014/main" id="{00A04B74-FADB-AF47-AE24-A5BC92AC0F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1" y="2205"/>
              <a:ext cx="471" cy="908"/>
              <a:chOff x="643" y="2144"/>
              <a:chExt cx="471" cy="908"/>
            </a:xfrm>
          </p:grpSpPr>
          <p:sp>
            <p:nvSpPr>
              <p:cNvPr id="335" name="Rectangle 214">
                <a:extLst>
                  <a:ext uri="{FF2B5EF4-FFF2-40B4-BE49-F238E27FC236}">
                    <a16:creationId xmlns:a16="http://schemas.microsoft.com/office/drawing/2014/main" id="{92ABE520-4D89-5243-B8E0-AA1832554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" y="2144"/>
                <a:ext cx="462" cy="908"/>
              </a:xfrm>
              <a:prstGeom prst="rect">
                <a:avLst/>
              </a:prstGeom>
              <a:solidFill>
                <a:srgbClr val="B5E7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6" name="Text Box 215">
                <a:extLst>
                  <a:ext uri="{FF2B5EF4-FFF2-40B4-BE49-F238E27FC236}">
                    <a16:creationId xmlns:a16="http://schemas.microsoft.com/office/drawing/2014/main" id="{8DB6921A-514A-DF40-AA1D-5E33B5A17A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3" y="2169"/>
                <a:ext cx="461" cy="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flow: X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src: 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dest: F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data</a:t>
                </a:r>
              </a:p>
            </p:txBody>
          </p:sp>
        </p:grpSp>
      </p:grpSp>
      <p:grpSp>
        <p:nvGrpSpPr>
          <p:cNvPr id="337" name="Group 354">
            <a:extLst>
              <a:ext uri="{FF2B5EF4-FFF2-40B4-BE49-F238E27FC236}">
                <a16:creationId xmlns:a16="http://schemas.microsoft.com/office/drawing/2014/main" id="{AEF5EEBA-1CC2-1D45-968E-5F8EE015BEB7}"/>
              </a:ext>
            </a:extLst>
          </p:cNvPr>
          <p:cNvGrpSpPr>
            <a:grpSpLocks/>
          </p:cNvGrpSpPr>
          <p:nvPr/>
        </p:nvGrpSpPr>
        <p:grpSpPr bwMode="auto">
          <a:xfrm>
            <a:off x="7489590" y="3298687"/>
            <a:ext cx="1176337" cy="3330575"/>
            <a:chOff x="3507" y="2128"/>
            <a:chExt cx="741" cy="2098"/>
          </a:xfrm>
        </p:grpSpPr>
        <p:sp>
          <p:nvSpPr>
            <p:cNvPr id="338" name="Line 196">
              <a:extLst>
                <a:ext uri="{FF2B5EF4-FFF2-40B4-BE49-F238E27FC236}">
                  <a16:creationId xmlns:a16="http://schemas.microsoft.com/office/drawing/2014/main" id="{ACF5DC03-9E4C-804F-8AE9-B7190FB2EA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7" y="2128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9" name="Text Box 210">
              <a:extLst>
                <a:ext uri="{FF2B5EF4-FFF2-40B4-BE49-F238E27FC236}">
                  <a16:creationId xmlns:a16="http://schemas.microsoft.com/office/drawing/2014/main" id="{700C4A8D-C752-F544-9167-054CECEB98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7" y="3775"/>
              <a:ext cx="741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B-to-C: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 inside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</a:t>
              </a:r>
            </a:p>
          </p:txBody>
        </p:sp>
        <p:sp>
          <p:nvSpPr>
            <p:cNvPr id="340" name="Line 211">
              <a:extLst>
                <a:ext uri="{FF2B5EF4-FFF2-40B4-BE49-F238E27FC236}">
                  <a16:creationId xmlns:a16="http://schemas.microsoft.com/office/drawing/2014/main" id="{18667784-6243-834D-8EEA-D006E122B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3" y="364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41" name="Group 217">
              <a:extLst>
                <a:ext uri="{FF2B5EF4-FFF2-40B4-BE49-F238E27FC236}">
                  <a16:creationId xmlns:a16="http://schemas.microsoft.com/office/drawing/2014/main" id="{FF2C4C60-AABF-3B4E-B780-B25D35F6F4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8" y="2220"/>
              <a:ext cx="583" cy="1388"/>
              <a:chOff x="478" y="2082"/>
              <a:chExt cx="583" cy="1388"/>
            </a:xfrm>
          </p:grpSpPr>
          <p:sp>
            <p:nvSpPr>
              <p:cNvPr id="342" name="Rectangle 218">
                <a:extLst>
                  <a:ext uri="{FF2B5EF4-FFF2-40B4-BE49-F238E27FC236}">
                    <a16:creationId xmlns:a16="http://schemas.microsoft.com/office/drawing/2014/main" id="{0FAC5552-F17D-B849-AA73-E78F0E6B9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3" name="Group 219">
                <a:extLst>
                  <a:ext uri="{FF2B5EF4-FFF2-40B4-BE49-F238E27FC236}">
                    <a16:creationId xmlns:a16="http://schemas.microsoft.com/office/drawing/2014/main" id="{DD102A9F-6EC4-4241-BD0B-7E5E1621B8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" y="2471"/>
                <a:ext cx="493" cy="908"/>
                <a:chOff x="4869" y="143"/>
                <a:chExt cx="493" cy="908"/>
              </a:xfrm>
            </p:grpSpPr>
            <p:sp>
              <p:nvSpPr>
                <p:cNvPr id="345" name="Rectangle 220">
                  <a:extLst>
                    <a:ext uri="{FF2B5EF4-FFF2-40B4-BE49-F238E27FC236}">
                      <a16:creationId xmlns:a16="http://schemas.microsoft.com/office/drawing/2014/main" id="{2A2FB562-2D33-8042-ADAD-FFE91DA662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B5E7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6" name="Text Box 221">
                  <a:extLst>
                    <a:ext uri="{FF2B5EF4-FFF2-40B4-BE49-F238E27FC236}">
                      <a16:creationId xmlns:a16="http://schemas.microsoft.com/office/drawing/2014/main" id="{E5FF5A8B-3342-274C-8146-5A2A1B7BC2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9" y="161"/>
                  <a:ext cx="493" cy="8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Flow: X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Src: A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Dest: F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data</a:t>
                  </a:r>
                </a:p>
              </p:txBody>
            </p:sp>
          </p:grpSp>
          <p:sp>
            <p:nvSpPr>
              <p:cNvPr id="344" name="Text Box 222">
                <a:extLst>
                  <a:ext uri="{FF2B5EF4-FFF2-40B4-BE49-F238E27FC236}">
                    <a16:creationId xmlns:a16="http://schemas.microsoft.com/office/drawing/2014/main" id="{8FCCEF0D-286B-C44E-BA22-94BF032AFD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src:B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dest: E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10D6C81-F7CD-4C46-8149-0FAE399F43DE}"/>
              </a:ext>
            </a:extLst>
          </p:cNvPr>
          <p:cNvSpPr/>
          <p:nvPr/>
        </p:nvSpPr>
        <p:spPr>
          <a:xfrm>
            <a:off x="5400881" y="1522904"/>
            <a:ext cx="45719" cy="210509"/>
          </a:xfrm>
          <a:prstGeom prst="rect">
            <a:avLst/>
          </a:prstGeom>
          <a:solidFill>
            <a:srgbClr val="CC0001"/>
          </a:solidFill>
          <a:ln>
            <a:solidFill>
              <a:srgbClr val="CC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0D76FC4-6C07-EB4A-BCF2-E2B2EEF8B9EB}"/>
              </a:ext>
            </a:extLst>
          </p:cNvPr>
          <p:cNvSpPr/>
          <p:nvPr/>
        </p:nvSpPr>
        <p:spPr>
          <a:xfrm>
            <a:off x="8135639" y="1540447"/>
            <a:ext cx="45719" cy="210509"/>
          </a:xfrm>
          <a:prstGeom prst="rect">
            <a:avLst/>
          </a:prstGeom>
          <a:solidFill>
            <a:srgbClr val="CC0001"/>
          </a:solidFill>
          <a:ln>
            <a:solidFill>
              <a:srgbClr val="CC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B8DC798-AC4D-764E-B057-214B9D5D3927}"/>
              </a:ext>
            </a:extLst>
          </p:cNvPr>
          <p:cNvSpPr/>
          <p:nvPr/>
        </p:nvSpPr>
        <p:spPr>
          <a:xfrm>
            <a:off x="5408555" y="2639042"/>
            <a:ext cx="45719" cy="210509"/>
          </a:xfrm>
          <a:prstGeom prst="rect">
            <a:avLst/>
          </a:prstGeom>
          <a:solidFill>
            <a:srgbClr val="CC0001"/>
          </a:solidFill>
          <a:ln>
            <a:solidFill>
              <a:srgbClr val="CC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2559629-838F-3942-9672-3BDCF8B24153}"/>
              </a:ext>
            </a:extLst>
          </p:cNvPr>
          <p:cNvSpPr/>
          <p:nvPr/>
        </p:nvSpPr>
        <p:spPr>
          <a:xfrm>
            <a:off x="8123579" y="2663164"/>
            <a:ext cx="45719" cy="210509"/>
          </a:xfrm>
          <a:prstGeom prst="rect">
            <a:avLst/>
          </a:prstGeom>
          <a:solidFill>
            <a:srgbClr val="CC0001"/>
          </a:solidFill>
          <a:ln>
            <a:solidFill>
              <a:srgbClr val="CC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068552-57F0-AF4C-8DA3-019ACF254CBF}"/>
              </a:ext>
            </a:extLst>
          </p:cNvPr>
          <p:cNvGrpSpPr/>
          <p:nvPr/>
        </p:nvGrpSpPr>
        <p:grpSpPr>
          <a:xfrm>
            <a:off x="1285129" y="3401170"/>
            <a:ext cx="8091447" cy="2055959"/>
            <a:chOff x="-2159111" y="3797410"/>
            <a:chExt cx="8091447" cy="205595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E531892-4CBC-8C43-A56C-AA850071412B}"/>
                </a:ext>
              </a:extLst>
            </p:cNvPr>
            <p:cNvGrpSpPr/>
            <p:nvPr/>
          </p:nvGrpSpPr>
          <p:grpSpPr>
            <a:xfrm>
              <a:off x="-2159111" y="3797410"/>
              <a:ext cx="8091447" cy="2055959"/>
              <a:chOff x="1300369" y="3385930"/>
              <a:chExt cx="8091447" cy="2055959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5CCC299-2C28-0048-B84B-B11820EAC0CD}"/>
                  </a:ext>
                </a:extLst>
              </p:cNvPr>
              <p:cNvGrpSpPr/>
              <p:nvPr/>
            </p:nvGrpSpPr>
            <p:grpSpPr>
              <a:xfrm>
                <a:off x="1300369" y="3385930"/>
                <a:ext cx="8091447" cy="2055959"/>
                <a:chOff x="1300369" y="3385930"/>
                <a:chExt cx="8091447" cy="2055959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AB1942A-9DAD-1745-8163-6ABEF5D1D8C1}"/>
                    </a:ext>
                  </a:extLst>
                </p:cNvPr>
                <p:cNvSpPr/>
                <p:nvPr/>
              </p:nvSpPr>
              <p:spPr>
                <a:xfrm>
                  <a:off x="4108174" y="3670852"/>
                  <a:ext cx="715617" cy="530087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id="{A1900E9C-BBC0-3445-AD24-FF5DCAD23CF4}"/>
                    </a:ext>
                  </a:extLst>
                </p:cNvPr>
                <p:cNvSpPr/>
                <p:nvPr/>
              </p:nvSpPr>
              <p:spPr>
                <a:xfrm>
                  <a:off x="5044440" y="3385930"/>
                  <a:ext cx="1023731" cy="66923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Oval 348">
                  <a:extLst>
                    <a:ext uri="{FF2B5EF4-FFF2-40B4-BE49-F238E27FC236}">
                      <a16:creationId xmlns:a16="http://schemas.microsoft.com/office/drawing/2014/main" id="{0C87EC48-1316-A84D-8E62-504A6DA4E80B}"/>
                    </a:ext>
                  </a:extLst>
                </p:cNvPr>
                <p:cNvSpPr/>
                <p:nvPr/>
              </p:nvSpPr>
              <p:spPr>
                <a:xfrm>
                  <a:off x="7533861" y="3432312"/>
                  <a:ext cx="974035" cy="66923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0" name="Oval 349">
                  <a:extLst>
                    <a:ext uri="{FF2B5EF4-FFF2-40B4-BE49-F238E27FC236}">
                      <a16:creationId xmlns:a16="http://schemas.microsoft.com/office/drawing/2014/main" id="{EF61C189-2330-9440-9F7E-120291CCA148}"/>
                    </a:ext>
                  </a:extLst>
                </p:cNvPr>
                <p:cNvSpPr/>
                <p:nvPr/>
              </p:nvSpPr>
              <p:spPr>
                <a:xfrm>
                  <a:off x="8676199" y="3678803"/>
                  <a:ext cx="715617" cy="542677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D10F548-95FC-9F46-8B84-BCF5664002EC}"/>
                    </a:ext>
                  </a:extLst>
                </p:cNvPr>
                <p:cNvSpPr txBox="1"/>
                <p:nvPr/>
              </p:nvSpPr>
              <p:spPr>
                <a:xfrm>
                  <a:off x="1300369" y="4426226"/>
                  <a:ext cx="193316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Note source and destination addresses!</a:t>
                  </a:r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54D692D2-3154-2C43-AEBC-48FED218407D}"/>
                    </a:ext>
                  </a:extLst>
                </p:cNvPr>
                <p:cNvCxnSpPr>
                  <a:stCxn id="8" idx="2"/>
                  <a:endCxn id="9" idx="3"/>
                </p:cNvCxnSpPr>
                <p:nvPr/>
              </p:nvCxnSpPr>
              <p:spPr>
                <a:xfrm flipH="1">
                  <a:off x="3233530" y="3935896"/>
                  <a:ext cx="874644" cy="998162"/>
                </a:xfrm>
                <a:prstGeom prst="line">
                  <a:avLst/>
                </a:prstGeom>
                <a:ln w="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397E0575-92AD-B245-B180-8310A054B81F}"/>
                    </a:ext>
                  </a:extLst>
                </p:cNvPr>
                <p:cNvCxnSpPr>
                  <a:cxnSpLocks/>
                  <a:endCxn id="9" idx="3"/>
                </p:cNvCxnSpPr>
                <p:nvPr/>
              </p:nvCxnSpPr>
              <p:spPr>
                <a:xfrm flipH="1">
                  <a:off x="3233530" y="3690731"/>
                  <a:ext cx="1769166" cy="1243327"/>
                </a:xfrm>
                <a:prstGeom prst="line">
                  <a:avLst/>
                </a:prstGeom>
                <a:ln w="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7A8FC108-BC9B-7B4F-8C30-B1B2FB0B6630}"/>
                    </a:ext>
                  </a:extLst>
                </p:cNvPr>
                <p:cNvCxnSpPr>
                  <a:cxnSpLocks/>
                  <a:stCxn id="349" idx="2"/>
                  <a:endCxn id="9" idx="3"/>
                </p:cNvCxnSpPr>
                <p:nvPr/>
              </p:nvCxnSpPr>
              <p:spPr>
                <a:xfrm flipH="1">
                  <a:off x="3233530" y="3766930"/>
                  <a:ext cx="4300331" cy="1167128"/>
                </a:xfrm>
                <a:prstGeom prst="line">
                  <a:avLst/>
                </a:prstGeom>
                <a:ln w="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2E34DF7B-8B1F-9A49-9DCA-13E9621EB46A}"/>
                  </a:ext>
                </a:extLst>
              </p:cNvPr>
              <p:cNvCxnSpPr>
                <a:cxnSpLocks/>
                <a:stCxn id="350" idx="2"/>
                <a:endCxn id="9" idx="3"/>
              </p:cNvCxnSpPr>
              <p:nvPr/>
            </p:nvCxnSpPr>
            <p:spPr>
              <a:xfrm flipH="1">
                <a:off x="3233530" y="3950142"/>
                <a:ext cx="5442669" cy="983916"/>
              </a:xfrm>
              <a:prstGeom prst="line">
                <a:avLst/>
              </a:prstGeom>
              <a:ln w="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6AAC3EC9-4867-0941-8198-7A4C70909795}"/>
                </a:ext>
              </a:extLst>
            </p:cNvPr>
            <p:cNvSpPr/>
            <p:nvPr/>
          </p:nvSpPr>
          <p:spPr>
            <a:xfrm>
              <a:off x="2880360" y="3803100"/>
              <a:ext cx="1023731" cy="66923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52F217E-25A4-774F-89E1-664523F0BE3E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-225950" y="4267200"/>
              <a:ext cx="3182510" cy="1078338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itle 2">
            <a:extLst>
              <a:ext uri="{FF2B5EF4-FFF2-40B4-BE49-F238E27FC236}">
                <a16:creationId xmlns:a16="http://schemas.microsoft.com/office/drawing/2014/main" id="{32CD8FCA-8E2C-799F-C26C-44C11E11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465" y="-179497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Tunneling</a:t>
            </a:r>
          </a:p>
        </p:txBody>
      </p:sp>
    </p:spTree>
    <p:extLst>
      <p:ext uri="{BB962C8B-B14F-4D97-AF65-F5344CB8AC3E}">
        <p14:creationId xmlns:p14="http://schemas.microsoft.com/office/powerpoint/2010/main" val="36070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719438-0C98-CC4E-B2A6-DFB0F8C5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3821"/>
            <a:ext cx="10515600" cy="1149413"/>
          </a:xfrm>
        </p:spPr>
        <p:txBody>
          <a:bodyPr>
            <a:normAutofit/>
          </a:bodyPr>
          <a:lstStyle/>
          <a:p>
            <a:pPr marL="471488" indent="-341313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Google</a:t>
            </a:r>
            <a:r>
              <a:rPr lang="en-US" altLang="en-US" sz="3200" baseline="30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1</a:t>
            </a:r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: ~ 30% of clients access services via IPv6</a:t>
            </a:r>
          </a:p>
          <a:p>
            <a:pPr marL="471488" indent="-341313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NIST: 1/3 of all US government domains are IPv6 capable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9FADA88-24D6-414D-8D4C-1C3C85DF6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BF531C-BE87-EB49-B479-7855BE4CF21B}"/>
              </a:ext>
            </a:extLst>
          </p:cNvPr>
          <p:cNvGrpSpPr/>
          <p:nvPr/>
        </p:nvGrpSpPr>
        <p:grpSpPr>
          <a:xfrm>
            <a:off x="1284513" y="2178069"/>
            <a:ext cx="10450286" cy="4049486"/>
            <a:chOff x="1284513" y="2612571"/>
            <a:chExt cx="10450286" cy="40494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0A49F01-0502-D745-8771-4AE4FBD24A44}"/>
                </a:ext>
              </a:extLst>
            </p:cNvPr>
            <p:cNvSpPr txBox="1"/>
            <p:nvPr/>
          </p:nvSpPr>
          <p:spPr>
            <a:xfrm>
              <a:off x="9092540" y="5704114"/>
              <a:ext cx="26422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https://www.google.com/intl/en/ipv6/statistics.html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A076BA1-0C02-564F-A83C-F71E4CB4A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513" y="2612571"/>
              <a:ext cx="7411254" cy="4049486"/>
            </a:xfrm>
            <a:prstGeom prst="rect">
              <a:avLst/>
            </a:prstGeom>
          </p:spPr>
        </p:pic>
      </p:grpSp>
      <p:sp>
        <p:nvSpPr>
          <p:cNvPr id="9" name="Title 2">
            <a:extLst>
              <a:ext uri="{FF2B5EF4-FFF2-40B4-BE49-F238E27FC236}">
                <a16:creationId xmlns:a16="http://schemas.microsoft.com/office/drawing/2014/main" id="{7974A20B-9C9E-2449-A7F3-3333569A7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1586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IPv6: adoption</a:t>
            </a:r>
          </a:p>
        </p:txBody>
      </p:sp>
    </p:spTree>
    <p:extLst>
      <p:ext uri="{BB962C8B-B14F-4D97-AF65-F5344CB8AC3E}">
        <p14:creationId xmlns:p14="http://schemas.microsoft.com/office/powerpoint/2010/main" val="66789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719438-0C98-CC4E-B2A6-DFB0F8C5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475"/>
            <a:ext cx="10515600" cy="4663516"/>
          </a:xfrm>
        </p:spPr>
        <p:txBody>
          <a:bodyPr>
            <a:normAutofit/>
          </a:bodyPr>
          <a:lstStyle/>
          <a:p>
            <a:pPr marL="471488" indent="-341313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Google</a:t>
            </a:r>
            <a:r>
              <a:rPr lang="en-US" altLang="en-US" sz="3200" baseline="30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1</a:t>
            </a:r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: ~ 30% of clients access services via IPv6</a:t>
            </a:r>
          </a:p>
          <a:p>
            <a:pPr marL="471488" indent="-341313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NIST: 1/3 of all US government domains are IPv6 capable</a:t>
            </a:r>
          </a:p>
          <a:p>
            <a:pPr marL="471488" indent="-341313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Long (long!) time for deployment, use</a:t>
            </a:r>
          </a:p>
          <a:p>
            <a:pPr marL="914400" lvl="1" indent="-328613"/>
            <a:r>
              <a:rPr lang="en-US" altLang="en-US" sz="2800" dirty="0">
                <a:ea typeface="ＭＳ Ｐゴシック" panose="020B0600070205080204" pitchFamily="34" charset="-128"/>
              </a:rPr>
              <a:t>25 years and counting!</a:t>
            </a:r>
          </a:p>
          <a:p>
            <a:pPr marL="914400" lvl="1" indent="-328613"/>
            <a:r>
              <a:rPr lang="en-US" altLang="en-US" sz="2800" dirty="0">
                <a:ea typeface="ＭＳ Ｐゴシック" panose="020B0600070205080204" pitchFamily="34" charset="-128"/>
              </a:rPr>
              <a:t>think of application-level changes in last 25 years: WWW, social media, streaming media, gaming, telepresence, …</a:t>
            </a:r>
          </a:p>
          <a:p>
            <a:pPr marL="914400" lvl="1" indent="-328613"/>
            <a:r>
              <a:rPr lang="en-US" altLang="en-US" sz="28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Why?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3499F0B-8A43-B042-94A3-D83FC9EF4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49F01-0502-D745-8771-4AE4FBD24A44}"/>
              </a:ext>
            </a:extLst>
          </p:cNvPr>
          <p:cNvSpPr txBox="1"/>
          <p:nvPr/>
        </p:nvSpPr>
        <p:spPr>
          <a:xfrm>
            <a:off x="928255" y="6042991"/>
            <a:ext cx="472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https://www.google.com/intl/en/ipv6/statistics.html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33B35562-D2C4-9A88-BE57-A40B18B4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38" y="-160034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IPv6: adoption</a:t>
            </a:r>
          </a:p>
        </p:txBody>
      </p:sp>
    </p:spTree>
    <p:extLst>
      <p:ext uri="{BB962C8B-B14F-4D97-AF65-F5344CB8AC3E}">
        <p14:creationId xmlns:p14="http://schemas.microsoft.com/office/powerpoint/2010/main" val="161186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570089" y="1168899"/>
            <a:ext cx="6618109" cy="5197353"/>
          </a:xfrm>
        </p:spPr>
        <p:txBody>
          <a:bodyPr>
            <a:noAutofit/>
          </a:bodyPr>
          <a:lstStyle/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layer: overview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plane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control plane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What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’s inside a router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input ports, switching, output ports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buffer management, scheduling</a:t>
            </a:r>
          </a:p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IP: the Internet Protocol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datagram format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addressing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solidFill>
                  <a:srgbClr val="0000A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address translation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solidFill>
                  <a:srgbClr val="0000A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IPv6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4D04E88-D653-0249-9F2C-45CB993BC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1197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186488" y="4017900"/>
            <a:ext cx="6005512" cy="19377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Forwarding, SDN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 err="1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match+action</a:t>
            </a:r>
            <a:endParaRPr lang="en-US" altLang="en-US" sz="2800" dirty="0">
              <a:solidFill>
                <a:schemeClr val="bg1">
                  <a:lumMod val="75000"/>
                </a:schemeClr>
              </a:solidFill>
              <a:ea typeface="ＭＳ Ｐゴシック" panose="020B0600070205080204" pitchFamily="34" charset="-128"/>
            </a:endParaRP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OpenFlow: </a:t>
            </a:r>
            <a:r>
              <a:rPr lang="en-US" altLang="en-US" sz="2800" dirty="0" err="1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match+action</a:t>
            </a: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 in action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Middleboxes</a:t>
            </a:r>
          </a:p>
          <a:p>
            <a:pPr lvl="1"/>
            <a:endParaRPr lang="en-US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973D4C1-1829-6DE0-D7E9-9F30F9F0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325" y="-15798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“data plane” roadmap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3596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80">
            <a:extLst>
              <a:ext uri="{FF2B5EF4-FFF2-40B4-BE49-F238E27FC236}">
                <a16:creationId xmlns:a16="http://schemas.microsoft.com/office/drawing/2014/main" id="{E4A69AE9-9C27-CE49-8761-21FC6391CC79}"/>
              </a:ext>
            </a:extLst>
          </p:cNvPr>
          <p:cNvSpPr>
            <a:spLocks/>
          </p:cNvSpPr>
          <p:nvPr/>
        </p:nvSpPr>
        <p:spPr bwMode="auto">
          <a:xfrm>
            <a:off x="6624872" y="2576519"/>
            <a:ext cx="3273778" cy="2294055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" name="Text Box 12">
            <a:extLst>
              <a:ext uri="{FF2B5EF4-FFF2-40B4-BE49-F238E27FC236}">
                <a16:creationId xmlns:a16="http://schemas.microsoft.com/office/drawing/2014/main" id="{160FAFD7-0598-5243-851C-EDC8ADECC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240" y="2862621"/>
            <a:ext cx="859531" cy="35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10.0.0.1</a:t>
            </a:r>
          </a:p>
        </p:txBody>
      </p:sp>
      <p:sp>
        <p:nvSpPr>
          <p:cNvPr id="55" name="Text Box 13">
            <a:extLst>
              <a:ext uri="{FF2B5EF4-FFF2-40B4-BE49-F238E27FC236}">
                <a16:creationId xmlns:a16="http://schemas.microsoft.com/office/drawing/2014/main" id="{0C2F1B46-63B4-2448-9F86-DCE0FFD3B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1489" y="3586146"/>
            <a:ext cx="859531" cy="35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10.0.0.2</a:t>
            </a:r>
          </a:p>
        </p:txBody>
      </p:sp>
      <p:sp>
        <p:nvSpPr>
          <p:cNvPr id="56" name="Text Box 14">
            <a:extLst>
              <a:ext uri="{FF2B5EF4-FFF2-40B4-BE49-F238E27FC236}">
                <a16:creationId xmlns:a16="http://schemas.microsoft.com/office/drawing/2014/main" id="{64025A8E-DCF1-D643-BEC4-D5D76E02D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5136" y="4340301"/>
            <a:ext cx="859531" cy="35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10.0.0.3</a:t>
            </a:r>
          </a:p>
        </p:txBody>
      </p:sp>
      <p:sp>
        <p:nvSpPr>
          <p:cNvPr id="57" name="Text Box 15">
            <a:extLst>
              <a:ext uri="{FF2B5EF4-FFF2-40B4-BE49-F238E27FC236}">
                <a16:creationId xmlns:a16="http://schemas.microsoft.com/office/drawing/2014/main" id="{DAA05697-C5E0-8546-AB80-63B791723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854" y="3022008"/>
            <a:ext cx="859531" cy="35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10.0.0.4</a:t>
            </a:r>
          </a:p>
        </p:txBody>
      </p:sp>
      <p:sp>
        <p:nvSpPr>
          <p:cNvPr id="58" name="Line 16">
            <a:extLst>
              <a:ext uri="{FF2B5EF4-FFF2-40B4-BE49-F238E27FC236}">
                <a16:creationId xmlns:a16="http://schemas.microsoft.com/office/drawing/2014/main" id="{7A263ADA-FEA5-9749-93B9-2C606DDDA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0885" y="3325838"/>
            <a:ext cx="2090" cy="35887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2" name="Text Box 81">
            <a:extLst>
              <a:ext uri="{FF2B5EF4-FFF2-40B4-BE49-F238E27FC236}">
                <a16:creationId xmlns:a16="http://schemas.microsoft.com/office/drawing/2014/main" id="{CC371830-F400-E64E-BBD6-B5CDA5AE6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9771" y="2071798"/>
            <a:ext cx="2802851" cy="569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local network (e.g., home network) 10.0.0/24</a:t>
            </a:r>
          </a:p>
        </p:txBody>
      </p:sp>
      <p:sp>
        <p:nvSpPr>
          <p:cNvPr id="63" name="Line 82">
            <a:extLst>
              <a:ext uri="{FF2B5EF4-FFF2-40B4-BE49-F238E27FC236}">
                <a16:creationId xmlns:a16="http://schemas.microsoft.com/office/drawing/2014/main" id="{088E5B6E-277B-E04A-9B50-44C102E23E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7628" y="2307057"/>
            <a:ext cx="112466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4" name="Line 83">
            <a:extLst>
              <a:ext uri="{FF2B5EF4-FFF2-40B4-BE49-F238E27FC236}">
                <a16:creationId xmlns:a16="http://schemas.microsoft.com/office/drawing/2014/main" id="{709B9FA0-ACAA-A845-AE33-47EEFB4EB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5244" y="2187180"/>
            <a:ext cx="0" cy="112825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5" name="Line 84">
            <a:extLst>
              <a:ext uri="{FF2B5EF4-FFF2-40B4-BE49-F238E27FC236}">
                <a16:creationId xmlns:a16="http://schemas.microsoft.com/office/drawing/2014/main" id="{FF34E808-0600-054A-9F51-077FECC178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44943" y="2319720"/>
            <a:ext cx="427910" cy="44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82" name="Group 107">
            <a:extLst>
              <a:ext uri="{FF2B5EF4-FFF2-40B4-BE49-F238E27FC236}">
                <a16:creationId xmlns:a16="http://schemas.microsoft.com/office/drawing/2014/main" id="{148E112E-E90E-834A-811C-CD872028B70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988255" y="2695804"/>
            <a:ext cx="641350" cy="583178"/>
            <a:chOff x="-44" y="1473"/>
            <a:chExt cx="981" cy="1105"/>
          </a:xfrm>
        </p:grpSpPr>
        <p:pic>
          <p:nvPicPr>
            <p:cNvPr id="83" name="Picture 108" descr="desktop_computer_stylized_medium">
              <a:extLst>
                <a:ext uri="{FF2B5EF4-FFF2-40B4-BE49-F238E27FC236}">
                  <a16:creationId xmlns:a16="http://schemas.microsoft.com/office/drawing/2014/main" id="{B9390BE0-7119-AB41-B6E6-B8B9B6EAFE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Freeform 109">
              <a:extLst>
                <a:ext uri="{FF2B5EF4-FFF2-40B4-BE49-F238E27FC236}">
                  <a16:creationId xmlns:a16="http://schemas.microsoft.com/office/drawing/2014/main" id="{293E3B7E-E5D1-5346-ACF1-D67B1F6CA3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5" name="Group 110">
            <a:extLst>
              <a:ext uri="{FF2B5EF4-FFF2-40B4-BE49-F238E27FC236}">
                <a16:creationId xmlns:a16="http://schemas.microsoft.com/office/drawing/2014/main" id="{2DD7477F-5AAB-0746-AAA0-47FB5D4798F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915055" y="3416862"/>
            <a:ext cx="641350" cy="583178"/>
            <a:chOff x="-44" y="1473"/>
            <a:chExt cx="981" cy="1105"/>
          </a:xfrm>
        </p:grpSpPr>
        <p:pic>
          <p:nvPicPr>
            <p:cNvPr id="86" name="Picture 111" descr="desktop_computer_stylized_medium">
              <a:extLst>
                <a:ext uri="{FF2B5EF4-FFF2-40B4-BE49-F238E27FC236}">
                  <a16:creationId xmlns:a16="http://schemas.microsoft.com/office/drawing/2014/main" id="{01B20CC0-1736-964F-BCF0-1E8797D8E0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Freeform 112">
              <a:extLst>
                <a:ext uri="{FF2B5EF4-FFF2-40B4-BE49-F238E27FC236}">
                  <a16:creationId xmlns:a16="http://schemas.microsoft.com/office/drawing/2014/main" id="{336B69AD-10ED-4543-8BB7-FE48585F59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8" name="Group 113">
            <a:extLst>
              <a:ext uri="{FF2B5EF4-FFF2-40B4-BE49-F238E27FC236}">
                <a16:creationId xmlns:a16="http://schemas.microsoft.com/office/drawing/2014/main" id="{7FA0B98C-5F93-3E44-B2CB-BA99E8BB49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934281" y="4156695"/>
            <a:ext cx="641350" cy="583178"/>
            <a:chOff x="-44" y="1473"/>
            <a:chExt cx="981" cy="1105"/>
          </a:xfrm>
        </p:grpSpPr>
        <p:pic>
          <p:nvPicPr>
            <p:cNvPr id="89" name="Picture 114" descr="desktop_computer_stylized_medium">
              <a:extLst>
                <a:ext uri="{FF2B5EF4-FFF2-40B4-BE49-F238E27FC236}">
                  <a16:creationId xmlns:a16="http://schemas.microsoft.com/office/drawing/2014/main" id="{09369A99-2EFC-9B40-AF93-FDC156253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Freeform 115">
              <a:extLst>
                <a:ext uri="{FF2B5EF4-FFF2-40B4-BE49-F238E27FC236}">
                  <a16:creationId xmlns:a16="http://schemas.microsoft.com/office/drawing/2014/main" id="{464C0B53-AAB8-564F-8088-920F60DC7A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06E053-CAB3-9D4A-8BE9-102F522689C4}"/>
              </a:ext>
            </a:extLst>
          </p:cNvPr>
          <p:cNvGrpSpPr/>
          <p:nvPr/>
        </p:nvGrpSpPr>
        <p:grpSpPr>
          <a:xfrm>
            <a:off x="2171406" y="2084461"/>
            <a:ext cx="3963988" cy="2445373"/>
            <a:chOff x="2171406" y="2486532"/>
            <a:chExt cx="3963988" cy="2445373"/>
          </a:xfrm>
        </p:grpSpPr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DCC2D4F1-C60F-1E4E-BA36-DFAF4B8F7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1406" y="3444138"/>
              <a:ext cx="3640666" cy="1487767"/>
            </a:xfrm>
            <a:custGeom>
              <a:avLst/>
              <a:gdLst>
                <a:gd name="T0" fmla="*/ 2147483647 w 2425"/>
                <a:gd name="T1" fmla="*/ 2147483647 h 898"/>
                <a:gd name="T2" fmla="*/ 2147483647 w 2425"/>
                <a:gd name="T3" fmla="*/ 2147483647 h 898"/>
                <a:gd name="T4" fmla="*/ 2147483647 w 2425"/>
                <a:gd name="T5" fmla="*/ 2147483647 h 898"/>
                <a:gd name="T6" fmla="*/ 2147483647 w 2425"/>
                <a:gd name="T7" fmla="*/ 2147483647 h 898"/>
                <a:gd name="T8" fmla="*/ 2147483647 w 2425"/>
                <a:gd name="T9" fmla="*/ 2147483647 h 898"/>
                <a:gd name="T10" fmla="*/ 2147483647 w 2425"/>
                <a:gd name="T11" fmla="*/ 2147483647 h 898"/>
                <a:gd name="T12" fmla="*/ 2147483647 w 2425"/>
                <a:gd name="T13" fmla="*/ 2147483647 h 898"/>
                <a:gd name="T14" fmla="*/ 2147483647 w 2425"/>
                <a:gd name="T15" fmla="*/ 2147483647 h 89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25"/>
                <a:gd name="T25" fmla="*/ 0 h 898"/>
                <a:gd name="T26" fmla="*/ 2425 w 2425"/>
                <a:gd name="T27" fmla="*/ 898 h 89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25" h="898">
                  <a:moveTo>
                    <a:pt x="2056" y="289"/>
                  </a:moveTo>
                  <a:cubicBezTo>
                    <a:pt x="1826" y="223"/>
                    <a:pt x="1133" y="113"/>
                    <a:pt x="810" y="75"/>
                  </a:cubicBezTo>
                  <a:cubicBezTo>
                    <a:pt x="487" y="37"/>
                    <a:pt x="230" y="0"/>
                    <a:pt x="115" y="60"/>
                  </a:cubicBezTo>
                  <a:cubicBezTo>
                    <a:pt x="0" y="120"/>
                    <a:pt x="121" y="301"/>
                    <a:pt x="121" y="433"/>
                  </a:cubicBezTo>
                  <a:cubicBezTo>
                    <a:pt x="121" y="565"/>
                    <a:pt x="25" y="802"/>
                    <a:pt x="115" y="850"/>
                  </a:cubicBezTo>
                  <a:cubicBezTo>
                    <a:pt x="205" y="898"/>
                    <a:pt x="316" y="784"/>
                    <a:pt x="662" y="721"/>
                  </a:cubicBezTo>
                  <a:cubicBezTo>
                    <a:pt x="1008" y="658"/>
                    <a:pt x="1961" y="544"/>
                    <a:pt x="2193" y="472"/>
                  </a:cubicBezTo>
                  <a:cubicBezTo>
                    <a:pt x="2425" y="400"/>
                    <a:pt x="2292" y="327"/>
                    <a:pt x="2056" y="28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98000"/>
                  </a:srgbClr>
                </a:gs>
                <a:gs pos="100000">
                  <a:srgbClr val="66CC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" name="Text Box 17">
              <a:extLst>
                <a:ext uri="{FF2B5EF4-FFF2-40B4-BE49-F238E27FC236}">
                  <a16:creationId xmlns:a16="http://schemas.microsoft.com/office/drawing/2014/main" id="{E30571BA-05AF-0B45-BA07-E31ED33E2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4384" y="3410471"/>
              <a:ext cx="1172116" cy="353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138.76.29.7</a:t>
              </a:r>
            </a:p>
          </p:txBody>
        </p:sp>
        <p:sp>
          <p:nvSpPr>
            <p:cNvPr id="60" name="Line 18">
              <a:extLst>
                <a:ext uri="{FF2B5EF4-FFF2-40B4-BE49-F238E27FC236}">
                  <a16:creationId xmlns:a16="http://schemas.microsoft.com/office/drawing/2014/main" id="{8992B4D5-4037-2B4E-93F8-5AB3897EDA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504641" y="3720817"/>
              <a:ext cx="4440" cy="3567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6" name="Line 86">
              <a:extLst>
                <a:ext uri="{FF2B5EF4-FFF2-40B4-BE49-F238E27FC236}">
                  <a16:creationId xmlns:a16="http://schemas.microsoft.com/office/drawing/2014/main" id="{EE50E18D-731D-DF47-B118-B4345E03D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9506" y="2735046"/>
              <a:ext cx="13858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Line 87">
              <a:extLst>
                <a:ext uri="{FF2B5EF4-FFF2-40B4-BE49-F238E27FC236}">
                  <a16:creationId xmlns:a16="http://schemas.microsoft.com/office/drawing/2014/main" id="{C0557AD9-6792-174F-BDA1-0FE8C031C6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38169" y="2721792"/>
              <a:ext cx="8985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Text Box 88">
              <a:extLst>
                <a:ext uri="{FF2B5EF4-FFF2-40B4-BE49-F238E27FC236}">
                  <a16:creationId xmlns:a16="http://schemas.microsoft.com/office/drawing/2014/main" id="{871C9E7E-B867-EC4D-B2AF-320388F72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9555" y="2486532"/>
              <a:ext cx="950901" cy="616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rest of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Internet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50858C1-088D-F54E-93D3-2431EDC19F7F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00" y="4135538"/>
              <a:ext cx="294375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5BDAD16-73BC-D94F-A2DF-E2B2A45A02F7}"/>
              </a:ext>
            </a:extLst>
          </p:cNvPr>
          <p:cNvGrpSpPr/>
          <p:nvPr/>
        </p:nvGrpSpPr>
        <p:grpSpPr>
          <a:xfrm>
            <a:off x="5685800" y="3510993"/>
            <a:ext cx="1040553" cy="449888"/>
            <a:chOff x="7493876" y="2774731"/>
            <a:chExt cx="1481958" cy="894622"/>
          </a:xfrm>
        </p:grpSpPr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57554E4B-6AC8-0F4D-9587-02056E04ABB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C36E53E2-F166-0242-9060-47F57E4B32B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2B76B53-8A9E-9746-BCEA-A8C7D842688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06470D2-5187-0248-942C-0180B21B5B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7ACE4034-22E7-4042-8641-12B84FBD379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D499314E-78D6-EA42-9F51-F19C0BD7CD3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66172900-9068-FA4E-88B9-FDFBC7A671A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22AE88A-A305-524E-B84B-0B76D7B61A34}"/>
              </a:ext>
            </a:extLst>
          </p:cNvPr>
          <p:cNvCxnSpPr>
            <a:cxnSpLocks/>
          </p:cNvCxnSpPr>
          <p:nvPr/>
        </p:nvCxnSpPr>
        <p:spPr>
          <a:xfrm>
            <a:off x="9757680" y="3162052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0700875-0DC6-5E45-AA18-90F4BFEE78F0}"/>
              </a:ext>
            </a:extLst>
          </p:cNvPr>
          <p:cNvCxnSpPr>
            <a:cxnSpLocks/>
          </p:cNvCxnSpPr>
          <p:nvPr/>
        </p:nvCxnSpPr>
        <p:spPr>
          <a:xfrm>
            <a:off x="9685290" y="3877771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AF57DEB-1FD3-0148-A063-19891BA88EFC}"/>
              </a:ext>
            </a:extLst>
          </p:cNvPr>
          <p:cNvCxnSpPr>
            <a:cxnSpLocks/>
          </p:cNvCxnSpPr>
          <p:nvPr/>
        </p:nvCxnSpPr>
        <p:spPr>
          <a:xfrm>
            <a:off x="9704340" y="4625300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ECE95E76-8D3F-5D49-BBDA-40760E7D5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CDF8C58-9021-0F45-A760-A2349ED7BDDE}"/>
              </a:ext>
            </a:extLst>
          </p:cNvPr>
          <p:cNvGrpSpPr/>
          <p:nvPr/>
        </p:nvGrpSpPr>
        <p:grpSpPr>
          <a:xfrm>
            <a:off x="6231591" y="3742145"/>
            <a:ext cx="5475817" cy="2433887"/>
            <a:chOff x="6191250" y="3243263"/>
            <a:chExt cx="5475817" cy="2433887"/>
          </a:xfrm>
        </p:grpSpPr>
        <p:sp>
          <p:nvSpPr>
            <p:cNvPr id="69" name="Text Box 90">
              <a:extLst>
                <a:ext uri="{FF2B5EF4-FFF2-40B4-BE49-F238E27FC236}">
                  <a16:creationId xmlns:a16="http://schemas.microsoft.com/office/drawing/2014/main" id="{C3D3888E-0889-EC4A-A8F0-844A733687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250" y="4640263"/>
              <a:ext cx="5475817" cy="1036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datagrams with source or destination in this network have 10.0.0/24 address for  source, destination (as usual)</a:t>
              </a:r>
            </a:p>
          </p:txBody>
        </p:sp>
        <p:sp>
          <p:nvSpPr>
            <p:cNvPr id="71" name="Line 96">
              <a:extLst>
                <a:ext uri="{FF2B5EF4-FFF2-40B4-BE49-F238E27FC236}">
                  <a16:creationId xmlns:a16="http://schemas.microsoft.com/office/drawing/2014/main" id="{EF9E06A3-F0A2-D04B-881A-B1FA9D610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31530" y="3243263"/>
              <a:ext cx="668337" cy="142716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D291785-CEE8-4E4A-AA83-F757C708CBFB}"/>
              </a:ext>
            </a:extLst>
          </p:cNvPr>
          <p:cNvGrpSpPr/>
          <p:nvPr/>
        </p:nvGrpSpPr>
        <p:grpSpPr>
          <a:xfrm>
            <a:off x="380010" y="3705632"/>
            <a:ext cx="5528261" cy="2475162"/>
            <a:chOff x="339669" y="3206750"/>
            <a:chExt cx="5528261" cy="2475162"/>
          </a:xfrm>
        </p:grpSpPr>
        <p:sp>
          <p:nvSpPr>
            <p:cNvPr id="70" name="Text Box 92">
              <a:extLst>
                <a:ext uri="{FF2B5EF4-FFF2-40B4-BE49-F238E27FC236}">
                  <a16:creationId xmlns:a16="http://schemas.microsoft.com/office/drawing/2014/main" id="{CBD8DA55-6AFE-D449-BB96-966C7F5EB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669" y="4645025"/>
              <a:ext cx="5528261" cy="1036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all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datagrams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leaving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local network have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same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source NAT IP address: 138.76.29.7,  but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different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source port numbers</a:t>
              </a:r>
            </a:p>
          </p:txBody>
        </p:sp>
        <p:sp>
          <p:nvSpPr>
            <p:cNvPr id="72" name="Line 97">
              <a:extLst>
                <a:ext uri="{FF2B5EF4-FFF2-40B4-BE49-F238E27FC236}">
                  <a16:creationId xmlns:a16="http://schemas.microsoft.com/office/drawing/2014/main" id="{889B3E74-1C09-0F4E-8E4B-3B9C0D2650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0155" y="3206750"/>
              <a:ext cx="668337" cy="1427163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7D39038-77D9-D24B-96C2-D00AB29DC0A3}"/>
              </a:ext>
            </a:extLst>
          </p:cNvPr>
          <p:cNvSpPr/>
          <p:nvPr/>
        </p:nvSpPr>
        <p:spPr>
          <a:xfrm>
            <a:off x="438310" y="926676"/>
            <a:ext cx="11125200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9713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NAT:</a:t>
            </a: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all devices in local network share just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one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IPv4 address as far as outside world is concerned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30B61CD-48A3-4A40-98F0-DA3F309E2D8D}"/>
              </a:ext>
            </a:extLst>
          </p:cNvPr>
          <p:cNvCxnSpPr>
            <a:cxnSpLocks/>
          </p:cNvCxnSpPr>
          <p:nvPr/>
        </p:nvCxnSpPr>
        <p:spPr>
          <a:xfrm>
            <a:off x="6743699" y="3722582"/>
            <a:ext cx="5488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2">
            <a:extLst>
              <a:ext uri="{FF2B5EF4-FFF2-40B4-BE49-F238E27FC236}">
                <a16:creationId xmlns:a16="http://schemas.microsoft.com/office/drawing/2014/main" id="{6E792491-50C9-1A00-06DD-3BC08FD1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71" y="-231744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NAT: network address translation</a:t>
            </a:r>
          </a:p>
        </p:txBody>
      </p:sp>
    </p:spTree>
    <p:extLst>
      <p:ext uri="{BB962C8B-B14F-4D97-AF65-F5344CB8AC3E}">
        <p14:creationId xmlns:p14="http://schemas.microsoft.com/office/powerpoint/2010/main" val="74326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403678" y="923572"/>
            <a:ext cx="10603804" cy="5284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all devices in local network have 32-bit addresses in a “private” IP address space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10/8, 172.16/12, 192.168/16 prefixes) that can only be used in local network</a:t>
            </a:r>
          </a:p>
          <a:p>
            <a:pPr marL="695325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advantages:</a:t>
            </a:r>
          </a:p>
          <a:p>
            <a:pPr marL="1143000" marR="0" lvl="2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just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IP address needed from provider ISP for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all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devices</a:t>
            </a:r>
          </a:p>
          <a:p>
            <a:pPr marL="1143000" marR="0" lvl="2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 change addresses of host in local network without notifying outside world</a:t>
            </a:r>
          </a:p>
          <a:p>
            <a:pPr marL="1143000" marR="0" lvl="2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 change ISP without changing addresses of devices in local network</a:t>
            </a:r>
          </a:p>
          <a:p>
            <a:pPr marL="1143000" marR="0" lvl="2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security: devices inside local net not directly addressable, visible by outside world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E4BF2-C93E-374A-8155-EA75613E8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830AB381-4761-7E19-E89A-67E4BCB4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218" y="-25281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NAT: network address translation</a:t>
            </a:r>
          </a:p>
        </p:txBody>
      </p:sp>
    </p:spTree>
    <p:extLst>
      <p:ext uri="{BB962C8B-B14F-4D97-AF65-F5344CB8AC3E}">
        <p14:creationId xmlns:p14="http://schemas.microsoft.com/office/powerpoint/2010/main" val="47527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604425" y="969006"/>
            <a:ext cx="11097244" cy="5190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implementation: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NAT router must (transparently):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695325" marR="0" lvl="1" indent="-290513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outgoing datagrams: replace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(source IP address, port #) of every outgoing datagram to (NAT IP address, new port #)</a:t>
            </a:r>
          </a:p>
          <a:p>
            <a:pPr marL="1150938" marR="0" lvl="3" indent="-287338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ill Sans MT" panose="020B0502020104020203" pitchFamily="34" charset="77"/>
                <a:cs typeface="Gill Sans MT" panose="020B0502020104020203" pitchFamily="34" charset="77"/>
              </a:rPr>
              <a:t>remote clients/servers will respond using (NAT IP address, new port #) as destination address</a:t>
            </a:r>
          </a:p>
          <a:p>
            <a:pPr marL="695325" marR="0" lvl="1" indent="-290513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remember (in NAT translation table)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every (source IP address, port #)  to (NAT IP address, new port #) translation pair</a:t>
            </a:r>
          </a:p>
          <a:p>
            <a:pPr marL="695325" marR="0" lvl="1" indent="-290513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incoming datagrams: replace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(NAT IP address, new port #) in destination fields of every incoming datagram with corresponding (source IP address, port #) stored in NAT table</a:t>
            </a:r>
            <a:endParaRPr kumimoji="0" lang="en-US" altLang="en-US" sz="32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2DB5A-90B0-B243-B2F8-16B9A390D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18A5256-E975-DDE0-9987-773E01D8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25" y="-246328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NAT: network address translation</a:t>
            </a:r>
          </a:p>
        </p:txBody>
      </p:sp>
    </p:spTree>
    <p:extLst>
      <p:ext uri="{BB962C8B-B14F-4D97-AF65-F5344CB8AC3E}">
        <p14:creationId xmlns:p14="http://schemas.microsoft.com/office/powerpoint/2010/main" val="110774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 Placeholder 3">
            <a:extLst>
              <a:ext uri="{FF2B5EF4-FFF2-40B4-BE49-F238E27FC236}">
                <a16:creationId xmlns:a16="http://schemas.microsoft.com/office/drawing/2014/main" id="{9F67CE8D-C42D-5F41-A08F-EBC69C972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7" name="Freeform 139">
            <a:extLst>
              <a:ext uri="{FF2B5EF4-FFF2-40B4-BE49-F238E27FC236}">
                <a16:creationId xmlns:a16="http://schemas.microsoft.com/office/drawing/2014/main" id="{25239C36-70B4-154F-8B1E-2AF050DF8BD5}"/>
              </a:ext>
            </a:extLst>
          </p:cNvPr>
          <p:cNvSpPr>
            <a:spLocks/>
          </p:cNvSpPr>
          <p:nvPr/>
        </p:nvSpPr>
        <p:spPr bwMode="auto">
          <a:xfrm>
            <a:off x="2174885" y="3467412"/>
            <a:ext cx="4089400" cy="1355725"/>
          </a:xfrm>
          <a:custGeom>
            <a:avLst/>
            <a:gdLst>
              <a:gd name="T0" fmla="*/ 2147483647 w 2269"/>
              <a:gd name="T1" fmla="*/ 2147483647 h 854"/>
              <a:gd name="T2" fmla="*/ 2147483647 w 2269"/>
              <a:gd name="T3" fmla="*/ 2147483647 h 854"/>
              <a:gd name="T4" fmla="*/ 2147483647 w 2269"/>
              <a:gd name="T5" fmla="*/ 2147483647 h 854"/>
              <a:gd name="T6" fmla="*/ 2147483647 w 2269"/>
              <a:gd name="T7" fmla="*/ 2147483647 h 854"/>
              <a:gd name="T8" fmla="*/ 2147483647 w 2269"/>
              <a:gd name="T9" fmla="*/ 2147483647 h 854"/>
              <a:gd name="T10" fmla="*/ 2147483647 w 2269"/>
              <a:gd name="T11" fmla="*/ 2147483647 h 854"/>
              <a:gd name="T12" fmla="*/ 2147483647 w 2269"/>
              <a:gd name="T13" fmla="*/ 2147483647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8" name="Freeform 29">
            <a:extLst>
              <a:ext uri="{FF2B5EF4-FFF2-40B4-BE49-F238E27FC236}">
                <a16:creationId xmlns:a16="http://schemas.microsoft.com/office/drawing/2014/main" id="{09E817BD-9E51-D244-857E-1A5952711F94}"/>
              </a:ext>
            </a:extLst>
          </p:cNvPr>
          <p:cNvSpPr>
            <a:spLocks/>
          </p:cNvSpPr>
          <p:nvPr/>
        </p:nvSpPr>
        <p:spPr bwMode="auto">
          <a:xfrm>
            <a:off x="6464310" y="2738750"/>
            <a:ext cx="3738562" cy="2697162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25" name="Group 88">
            <a:extLst>
              <a:ext uri="{FF2B5EF4-FFF2-40B4-BE49-F238E27FC236}">
                <a16:creationId xmlns:a16="http://schemas.microsoft.com/office/drawing/2014/main" id="{0D4BF38D-31DF-AA43-80FA-55295BD8C6F8}"/>
              </a:ext>
            </a:extLst>
          </p:cNvPr>
          <p:cNvGrpSpPr>
            <a:grpSpLocks/>
          </p:cNvGrpSpPr>
          <p:nvPr/>
        </p:nvGrpSpPr>
        <p:grpSpPr bwMode="auto">
          <a:xfrm>
            <a:off x="7626360" y="2672075"/>
            <a:ext cx="1871662" cy="1033462"/>
            <a:chOff x="3550" y="2055"/>
            <a:chExt cx="1179" cy="651"/>
          </a:xfrm>
        </p:grpSpPr>
        <p:grpSp>
          <p:nvGrpSpPr>
            <p:cNvPr id="126" name="Group 50">
              <a:extLst>
                <a:ext uri="{FF2B5EF4-FFF2-40B4-BE49-F238E27FC236}">
                  <a16:creationId xmlns:a16="http://schemas.microsoft.com/office/drawing/2014/main" id="{3FE7E5C2-BBF3-1543-A115-A24F66EA59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131" name="Rectangle 40">
                <a:extLst>
                  <a:ext uri="{FF2B5EF4-FFF2-40B4-BE49-F238E27FC236}">
                    <a16:creationId xmlns:a16="http://schemas.microsoft.com/office/drawing/2014/main" id="{D890A494-B490-7F4B-A152-0218E4473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" name="Text Box 39">
                <a:extLst>
                  <a:ext uri="{FF2B5EF4-FFF2-40B4-BE49-F238E27FC236}">
                    <a16:creationId xmlns:a16="http://schemas.microsoft.com/office/drawing/2014/main" id="{539BB5B8-E120-9C46-A6FF-A4DC37EFC4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S: 10.0.0.1, 3345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D: 128.119.40.186, 80</a:t>
                </a:r>
              </a:p>
            </p:txBody>
          </p:sp>
          <p:grpSp>
            <p:nvGrpSpPr>
              <p:cNvPr id="133" name="Group 44">
                <a:extLst>
                  <a:ext uri="{FF2B5EF4-FFF2-40B4-BE49-F238E27FC236}">
                    <a16:creationId xmlns:a16="http://schemas.microsoft.com/office/drawing/2014/main" id="{F01451B6-72E8-E14F-A3BE-A3D92947A0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38" name="Freeform 43">
                  <a:extLst>
                    <a:ext uri="{FF2B5EF4-FFF2-40B4-BE49-F238E27FC236}">
                      <a16:creationId xmlns:a16="http://schemas.microsoft.com/office/drawing/2014/main" id="{7590FA6A-21FF-4147-9315-E66B7B10CD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9" name="Line 41">
                  <a:extLst>
                    <a:ext uri="{FF2B5EF4-FFF2-40B4-BE49-F238E27FC236}">
                      <a16:creationId xmlns:a16="http://schemas.microsoft.com/office/drawing/2014/main" id="{724261B3-0C45-E540-BE14-8B7D04C5E6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0" name="Line 42">
                  <a:extLst>
                    <a:ext uri="{FF2B5EF4-FFF2-40B4-BE49-F238E27FC236}">
                      <a16:creationId xmlns:a16="http://schemas.microsoft.com/office/drawing/2014/main" id="{31B331E7-F46A-CA4B-A722-11046B73D4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34" name="Group 45">
                <a:extLst>
                  <a:ext uri="{FF2B5EF4-FFF2-40B4-BE49-F238E27FC236}">
                    <a16:creationId xmlns:a16="http://schemas.microsoft.com/office/drawing/2014/main" id="{E2B96F9F-CB85-DB4A-97AC-CEB92A9C11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35" name="Freeform 46">
                  <a:extLst>
                    <a:ext uri="{FF2B5EF4-FFF2-40B4-BE49-F238E27FC236}">
                      <a16:creationId xmlns:a16="http://schemas.microsoft.com/office/drawing/2014/main" id="{E8E10251-9A2B-344B-9DC6-65EF85B4AA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6" name="Line 47">
                  <a:extLst>
                    <a:ext uri="{FF2B5EF4-FFF2-40B4-BE49-F238E27FC236}">
                      <a16:creationId xmlns:a16="http://schemas.microsoft.com/office/drawing/2014/main" id="{A6EF77CD-E8A4-1840-8450-5EFD2E289E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7" name="Line 48">
                  <a:extLst>
                    <a:ext uri="{FF2B5EF4-FFF2-40B4-BE49-F238E27FC236}">
                      <a16:creationId xmlns:a16="http://schemas.microsoft.com/office/drawing/2014/main" id="{7F05DD0D-2118-EC4A-A829-134FA165FC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27" name="Freeform 51">
              <a:extLst>
                <a:ext uri="{FF2B5EF4-FFF2-40B4-BE49-F238E27FC236}">
                  <a16:creationId xmlns:a16="http://schemas.microsoft.com/office/drawing/2014/main" id="{060B2C65-BCB3-C542-840F-14D5F3297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9905 h 264"/>
                <a:gd name="T2" fmla="*/ 28602 w 417"/>
                <a:gd name="T3" fmla="*/ 9905 h 264"/>
                <a:gd name="T4" fmla="*/ 28602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28" name="Group 87">
              <a:extLst>
                <a:ext uri="{FF2B5EF4-FFF2-40B4-BE49-F238E27FC236}">
                  <a16:creationId xmlns:a16="http://schemas.microsoft.com/office/drawing/2014/main" id="{C99ECC6F-CEF6-CE4E-834E-EA3CA6740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416"/>
              <a:ext cx="218" cy="231"/>
              <a:chOff x="5140" y="400"/>
              <a:chExt cx="218" cy="231"/>
            </a:xfrm>
          </p:grpSpPr>
          <p:sp>
            <p:nvSpPr>
              <p:cNvPr id="129" name="Oval 86">
                <a:extLst>
                  <a:ext uri="{FF2B5EF4-FFF2-40B4-BE49-F238E27FC236}">
                    <a16:creationId xmlns:a16="http://schemas.microsoft.com/office/drawing/2014/main" id="{7031C354-ABE6-4445-B334-3D3A7B81E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0" name="Text Box 52">
                <a:extLst>
                  <a:ext uri="{FF2B5EF4-FFF2-40B4-BE49-F238E27FC236}">
                    <a16:creationId xmlns:a16="http://schemas.microsoft.com/office/drawing/2014/main" id="{674E9B8F-78AF-644A-9565-10139D2B1B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1</a:t>
                </a:r>
              </a:p>
            </p:txBody>
          </p:sp>
        </p:grpSp>
      </p:grpSp>
      <p:sp>
        <p:nvSpPr>
          <p:cNvPr id="141" name="Text Box 54">
            <a:extLst>
              <a:ext uri="{FF2B5EF4-FFF2-40B4-BE49-F238E27FC236}">
                <a16:creationId xmlns:a16="http://schemas.microsoft.com/office/drawing/2014/main" id="{CDAED30B-CF2D-F747-9B04-4E25A3292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6222" y="3653659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10.0.0.4</a:t>
            </a:r>
          </a:p>
        </p:txBody>
      </p:sp>
      <p:sp>
        <p:nvSpPr>
          <p:cNvPr id="143" name="Text Box 56">
            <a:extLst>
              <a:ext uri="{FF2B5EF4-FFF2-40B4-BE49-F238E27FC236}">
                <a16:creationId xmlns:a16="http://schemas.microsoft.com/office/drawing/2014/main" id="{FA8BA81A-A11E-3444-B959-B6B4289DF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182" y="4142414"/>
            <a:ext cx="1172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138.76.29.7</a:t>
            </a:r>
          </a:p>
        </p:txBody>
      </p:sp>
      <p:grpSp>
        <p:nvGrpSpPr>
          <p:cNvPr id="145" name="Group 59">
            <a:extLst>
              <a:ext uri="{FF2B5EF4-FFF2-40B4-BE49-F238E27FC236}">
                <a16:creationId xmlns:a16="http://schemas.microsoft.com/office/drawing/2014/main" id="{A7EF89DD-32D9-D642-937E-1B899DCB8C23}"/>
              </a:ext>
            </a:extLst>
          </p:cNvPr>
          <p:cNvGrpSpPr>
            <a:grpSpLocks/>
          </p:cNvGrpSpPr>
          <p:nvPr/>
        </p:nvGrpSpPr>
        <p:grpSpPr bwMode="auto">
          <a:xfrm>
            <a:off x="8464562" y="1386200"/>
            <a:ext cx="3351213" cy="1389062"/>
            <a:chOff x="3944" y="989"/>
            <a:chExt cx="2111" cy="875"/>
          </a:xfrm>
        </p:grpSpPr>
        <p:sp>
          <p:nvSpPr>
            <p:cNvPr id="146" name="Text Box 53">
              <a:extLst>
                <a:ext uri="{FF2B5EF4-FFF2-40B4-BE49-F238E27FC236}">
                  <a16:creationId xmlns:a16="http://schemas.microsoft.com/office/drawing/2014/main" id="{0391C7DC-1175-E845-9B14-6647A56B1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1" y="989"/>
              <a:ext cx="1934" cy="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1: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host 10.0.0.1 sends datagram to 128.119.40.186, 80</a:t>
              </a:r>
            </a:p>
          </p:txBody>
        </p:sp>
        <p:sp>
          <p:nvSpPr>
            <p:cNvPr id="147" name="Line 58">
              <a:extLst>
                <a:ext uri="{FF2B5EF4-FFF2-40B4-BE49-F238E27FC236}">
                  <a16:creationId xmlns:a16="http://schemas.microsoft.com/office/drawing/2014/main" id="{626A4678-2DEB-354F-8342-8CBF580B90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48" name="Freeform 67">
            <a:extLst>
              <a:ext uri="{FF2B5EF4-FFF2-40B4-BE49-F238E27FC236}">
                <a16:creationId xmlns:a16="http://schemas.microsoft.com/office/drawing/2014/main" id="{4174D505-6F98-2145-B896-FFAF43F9F39D}"/>
              </a:ext>
            </a:extLst>
          </p:cNvPr>
          <p:cNvSpPr>
            <a:spLocks/>
          </p:cNvSpPr>
          <p:nvPr/>
        </p:nvSpPr>
        <p:spPr bwMode="auto">
          <a:xfrm>
            <a:off x="4340235" y="2443475"/>
            <a:ext cx="3862387" cy="1531937"/>
          </a:xfrm>
          <a:custGeom>
            <a:avLst/>
            <a:gdLst>
              <a:gd name="T0" fmla="*/ 0 w 2433"/>
              <a:gd name="T1" fmla="*/ 2147483647 h 965"/>
              <a:gd name="T2" fmla="*/ 2147483647 w 2433"/>
              <a:gd name="T3" fmla="*/ 2147483647 h 965"/>
              <a:gd name="T4" fmla="*/ 2147483647 w 2433"/>
              <a:gd name="T5" fmla="*/ 2147483647 h 965"/>
              <a:gd name="T6" fmla="*/ 2147483647 w 2433"/>
              <a:gd name="T7" fmla="*/ 2147483647 h 965"/>
              <a:gd name="T8" fmla="*/ 2147483647 w 2433"/>
              <a:gd name="T9" fmla="*/ 2147483647 h 965"/>
              <a:gd name="T10" fmla="*/ 2147483647 w 2433"/>
              <a:gd name="T11" fmla="*/ 2147483647 h 965"/>
              <a:gd name="T12" fmla="*/ 0 w 2433"/>
              <a:gd name="T13" fmla="*/ 2147483647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3"/>
              <a:gd name="T22" fmla="*/ 0 h 965"/>
              <a:gd name="T23" fmla="*/ 2433 w 2433"/>
              <a:gd name="T24" fmla="*/ 965 h 9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5400000" scaled="1"/>
          </a:gradFill>
          <a:ln w="3175" cap="flat" cmpd="sng">
            <a:noFill/>
            <a:prstDash val="solid"/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9" name="Rectangle 62">
            <a:extLst>
              <a:ext uri="{FF2B5EF4-FFF2-40B4-BE49-F238E27FC236}">
                <a16:creationId xmlns:a16="http://schemas.microsoft.com/office/drawing/2014/main" id="{5E7F8FBF-9C54-C64A-B416-FE684B2E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35" y="1190937"/>
            <a:ext cx="3784600" cy="1354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0" name="Text Box 60">
            <a:extLst>
              <a:ext uri="{FF2B5EF4-FFF2-40B4-BE49-F238E27FC236}">
                <a16:creationId xmlns:a16="http://schemas.microsoft.com/office/drawing/2014/main" id="{10FA6F49-5A78-864A-B681-890D92966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3854" y="1195631"/>
            <a:ext cx="36519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NAT translation table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WAN side addr        LAN side addr</a:t>
            </a:r>
          </a:p>
        </p:txBody>
      </p:sp>
      <p:sp>
        <p:nvSpPr>
          <p:cNvPr id="151" name="Line 63">
            <a:extLst>
              <a:ext uri="{FF2B5EF4-FFF2-40B4-BE49-F238E27FC236}">
                <a16:creationId xmlns:a16="http://schemas.microsoft.com/office/drawing/2014/main" id="{FB815ECB-E54F-2947-939E-EB6F6507C0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0235" y="1564000"/>
            <a:ext cx="3790950" cy="11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2" name="Line 64">
            <a:extLst>
              <a:ext uri="{FF2B5EF4-FFF2-40B4-BE49-F238E27FC236}">
                <a16:creationId xmlns:a16="http://schemas.microsoft.com/office/drawing/2014/main" id="{354E4388-5108-DE4A-A93B-B36EC84BF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4522" y="1841812"/>
            <a:ext cx="3749675" cy="111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3" name="Line 65">
            <a:extLst>
              <a:ext uri="{FF2B5EF4-FFF2-40B4-BE49-F238E27FC236}">
                <a16:creationId xmlns:a16="http://schemas.microsoft.com/office/drawing/2014/main" id="{924CA7C1-7023-E749-A732-1D8BF0866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4310" y="1586225"/>
            <a:ext cx="3175" cy="955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4" name="Text Box 61">
            <a:extLst>
              <a:ext uri="{FF2B5EF4-FFF2-40B4-BE49-F238E27FC236}">
                <a16:creationId xmlns:a16="http://schemas.microsoft.com/office/drawing/2014/main" id="{27F84A28-C4A8-B64C-A522-ED96A70BF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4295" y="1860862"/>
            <a:ext cx="3368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138.76.29.7, 5001   10.0.0.1, 3345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……                                         ……</a:t>
            </a:r>
          </a:p>
        </p:txBody>
      </p:sp>
      <p:grpSp>
        <p:nvGrpSpPr>
          <p:cNvPr id="155" name="Group 135">
            <a:extLst>
              <a:ext uri="{FF2B5EF4-FFF2-40B4-BE49-F238E27FC236}">
                <a16:creationId xmlns:a16="http://schemas.microsoft.com/office/drawing/2014/main" id="{3F4A61E6-1F91-CD48-9817-3EFAAE316322}"/>
              </a:ext>
            </a:extLst>
          </p:cNvPr>
          <p:cNvGrpSpPr>
            <a:grpSpLocks/>
          </p:cNvGrpSpPr>
          <p:nvPr/>
        </p:nvGrpSpPr>
        <p:grpSpPr bwMode="auto">
          <a:xfrm>
            <a:off x="6761172" y="3251512"/>
            <a:ext cx="2784475" cy="1638300"/>
            <a:chOff x="3002" y="2417"/>
            <a:chExt cx="1754" cy="1032"/>
          </a:xfrm>
        </p:grpSpPr>
        <p:sp>
          <p:nvSpPr>
            <p:cNvPr id="156" name="Rectangle 91">
              <a:extLst>
                <a:ext uri="{FF2B5EF4-FFF2-40B4-BE49-F238E27FC236}">
                  <a16:creationId xmlns:a16="http://schemas.microsoft.com/office/drawing/2014/main" id="{29BBA0F8-D8A2-8948-9316-2CD52A8E7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7" name="Text Box 92">
              <a:extLst>
                <a:ext uri="{FF2B5EF4-FFF2-40B4-BE49-F238E27FC236}">
                  <a16:creationId xmlns:a16="http://schemas.microsoft.com/office/drawing/2014/main" id="{8C1E4275-2F68-5849-B286-D5540D1A2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S: 128.119.40.186, 80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D: 10.0.0.1, 3345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58" name="Group 93">
              <a:extLst>
                <a:ext uri="{FF2B5EF4-FFF2-40B4-BE49-F238E27FC236}">
                  <a16:creationId xmlns:a16="http://schemas.microsoft.com/office/drawing/2014/main" id="{ACAC77B2-102B-FF40-A235-6EDFA119EE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167" name="Freeform 94">
                <a:extLst>
                  <a:ext uri="{FF2B5EF4-FFF2-40B4-BE49-F238E27FC236}">
                    <a16:creationId xmlns:a16="http://schemas.microsoft.com/office/drawing/2014/main" id="{2C175D47-A4A4-6645-8086-F38DC38BE7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8" name="Line 95">
                <a:extLst>
                  <a:ext uri="{FF2B5EF4-FFF2-40B4-BE49-F238E27FC236}">
                    <a16:creationId xmlns:a16="http://schemas.microsoft.com/office/drawing/2014/main" id="{B39131BB-ACC2-8347-8518-C3598BDDB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9" name="Line 96">
                <a:extLst>
                  <a:ext uri="{FF2B5EF4-FFF2-40B4-BE49-F238E27FC236}">
                    <a16:creationId xmlns:a16="http://schemas.microsoft.com/office/drawing/2014/main" id="{C9868D3D-F7AB-374B-AF8C-1A31B3333D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59" name="Group 97">
              <a:extLst>
                <a:ext uri="{FF2B5EF4-FFF2-40B4-BE49-F238E27FC236}">
                  <a16:creationId xmlns:a16="http://schemas.microsoft.com/office/drawing/2014/main" id="{BCF07584-F53B-6A40-9D40-F36827FA8B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164" name="Freeform 98">
                <a:extLst>
                  <a:ext uri="{FF2B5EF4-FFF2-40B4-BE49-F238E27FC236}">
                    <a16:creationId xmlns:a16="http://schemas.microsoft.com/office/drawing/2014/main" id="{8C8E8062-3BC7-ED40-9145-8E53CCF57A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5" name="Line 99">
                <a:extLst>
                  <a:ext uri="{FF2B5EF4-FFF2-40B4-BE49-F238E27FC236}">
                    <a16:creationId xmlns:a16="http://schemas.microsoft.com/office/drawing/2014/main" id="{F05CF0B2-ADFC-5642-9080-810974A88D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6" name="Line 100">
                <a:extLst>
                  <a:ext uri="{FF2B5EF4-FFF2-40B4-BE49-F238E27FC236}">
                    <a16:creationId xmlns:a16="http://schemas.microsoft.com/office/drawing/2014/main" id="{B4BFAC33-A46F-6F48-88E9-334122FDFB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60" name="Freeform 101">
              <a:extLst>
                <a:ext uri="{FF2B5EF4-FFF2-40B4-BE49-F238E27FC236}">
                  <a16:creationId xmlns:a16="http://schemas.microsoft.com/office/drawing/2014/main" id="{B75AE57F-3BEF-314F-8999-B1D6040F3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61" name="Group 102">
              <a:extLst>
                <a:ext uri="{FF2B5EF4-FFF2-40B4-BE49-F238E27FC236}">
                  <a16:creationId xmlns:a16="http://schemas.microsoft.com/office/drawing/2014/main" id="{02FFB4A2-3C39-EA49-A1C9-F69127E1B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0" y="3061"/>
              <a:ext cx="218" cy="231"/>
              <a:chOff x="5140" y="400"/>
              <a:chExt cx="218" cy="231"/>
            </a:xfrm>
          </p:grpSpPr>
          <p:sp>
            <p:nvSpPr>
              <p:cNvPr id="162" name="Oval 103">
                <a:extLst>
                  <a:ext uri="{FF2B5EF4-FFF2-40B4-BE49-F238E27FC236}">
                    <a16:creationId xmlns:a16="http://schemas.microsoft.com/office/drawing/2014/main" id="{6F177354-84EF-E44F-BD75-48DAE4C98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3" name="Text Box 104">
                <a:extLst>
                  <a:ext uri="{FF2B5EF4-FFF2-40B4-BE49-F238E27FC236}">
                    <a16:creationId xmlns:a16="http://schemas.microsoft.com/office/drawing/2014/main" id="{1375D29A-087E-7E46-9CEA-14416B49BF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4</a:t>
                </a:r>
              </a:p>
            </p:txBody>
          </p:sp>
        </p:grpSp>
      </p:grpSp>
      <p:grpSp>
        <p:nvGrpSpPr>
          <p:cNvPr id="170" name="Group 108">
            <a:extLst>
              <a:ext uri="{FF2B5EF4-FFF2-40B4-BE49-F238E27FC236}">
                <a16:creationId xmlns:a16="http://schemas.microsoft.com/office/drawing/2014/main" id="{DC525981-2B14-2640-B158-CE02695B558C}"/>
              </a:ext>
            </a:extLst>
          </p:cNvPr>
          <p:cNvGrpSpPr>
            <a:grpSpLocks/>
          </p:cNvGrpSpPr>
          <p:nvPr/>
        </p:nvGrpSpPr>
        <p:grpSpPr bwMode="auto">
          <a:xfrm>
            <a:off x="3527435" y="3469000"/>
            <a:ext cx="2497137" cy="566737"/>
            <a:chOff x="1026" y="3559"/>
            <a:chExt cx="1573" cy="357"/>
          </a:xfrm>
        </p:grpSpPr>
        <p:grpSp>
          <p:nvGrpSpPr>
            <p:cNvPr id="171" name="Group 68">
              <a:extLst>
                <a:ext uri="{FF2B5EF4-FFF2-40B4-BE49-F238E27FC236}">
                  <a16:creationId xmlns:a16="http://schemas.microsoft.com/office/drawing/2014/main" id="{BDC038F8-12DC-9B48-A68C-450577D1A2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176" name="Rectangle 69">
                <a:extLst>
                  <a:ext uri="{FF2B5EF4-FFF2-40B4-BE49-F238E27FC236}">
                    <a16:creationId xmlns:a16="http://schemas.microsoft.com/office/drawing/2014/main" id="{4D5710FE-0785-5A48-AEAB-0C21EC1AE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7" name="Text Box 70">
                <a:extLst>
                  <a:ext uri="{FF2B5EF4-FFF2-40B4-BE49-F238E27FC236}">
                    <a16:creationId xmlns:a16="http://schemas.microsoft.com/office/drawing/2014/main" id="{43A695E4-463A-2748-9301-7528118E9D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S: 138.76.29.7, 5001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D: 128.119.40.186, 80</a:t>
                </a:r>
              </a:p>
            </p:txBody>
          </p:sp>
          <p:grpSp>
            <p:nvGrpSpPr>
              <p:cNvPr id="178" name="Group 71">
                <a:extLst>
                  <a:ext uri="{FF2B5EF4-FFF2-40B4-BE49-F238E27FC236}">
                    <a16:creationId xmlns:a16="http://schemas.microsoft.com/office/drawing/2014/main" id="{5EFBE55D-A0D8-694A-88A8-B573ACAB13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83" name="Freeform 72">
                  <a:extLst>
                    <a:ext uri="{FF2B5EF4-FFF2-40B4-BE49-F238E27FC236}">
                      <a16:creationId xmlns:a16="http://schemas.microsoft.com/office/drawing/2014/main" id="{402B8F20-1A59-4B4A-B3CF-303CC9B8E9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4" name="Line 73">
                  <a:extLst>
                    <a:ext uri="{FF2B5EF4-FFF2-40B4-BE49-F238E27FC236}">
                      <a16:creationId xmlns:a16="http://schemas.microsoft.com/office/drawing/2014/main" id="{C93A4D0A-A948-B34D-A905-1543094B96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5" name="Line 74">
                  <a:extLst>
                    <a:ext uri="{FF2B5EF4-FFF2-40B4-BE49-F238E27FC236}">
                      <a16:creationId xmlns:a16="http://schemas.microsoft.com/office/drawing/2014/main" id="{3BACA1BE-7962-FA48-BEC5-4229D5B10C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79" name="Group 75">
                <a:extLst>
                  <a:ext uri="{FF2B5EF4-FFF2-40B4-BE49-F238E27FC236}">
                    <a16:creationId xmlns:a16="http://schemas.microsoft.com/office/drawing/2014/main" id="{FFF4A8ED-4027-F64B-8F00-59B9F44532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80" name="Freeform 76">
                  <a:extLst>
                    <a:ext uri="{FF2B5EF4-FFF2-40B4-BE49-F238E27FC236}">
                      <a16:creationId xmlns:a16="http://schemas.microsoft.com/office/drawing/2014/main" id="{02A7CED3-D721-B04F-9DD9-9B40C20BE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1" name="Line 77">
                  <a:extLst>
                    <a:ext uri="{FF2B5EF4-FFF2-40B4-BE49-F238E27FC236}">
                      <a16:creationId xmlns:a16="http://schemas.microsoft.com/office/drawing/2014/main" id="{788D0873-6A2B-684C-959E-AF81C0E35B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0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2" name="Line 78">
                  <a:extLst>
                    <a:ext uri="{FF2B5EF4-FFF2-40B4-BE49-F238E27FC236}">
                      <a16:creationId xmlns:a16="http://schemas.microsoft.com/office/drawing/2014/main" id="{3F474D4B-441F-5C41-AF76-916D637CC0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72" name="Line 79">
              <a:extLst>
                <a:ext uri="{FF2B5EF4-FFF2-40B4-BE49-F238E27FC236}">
                  <a16:creationId xmlns:a16="http://schemas.microsoft.com/office/drawing/2014/main" id="{9BE86E9B-A255-EA46-8072-9F9CD10625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3" name="Group 105">
              <a:extLst>
                <a:ext uri="{FF2B5EF4-FFF2-40B4-BE49-F238E27FC236}">
                  <a16:creationId xmlns:a16="http://schemas.microsoft.com/office/drawing/2014/main" id="{06A01750-5D72-784D-A71D-2DB7AD454D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" y="3613"/>
              <a:ext cx="218" cy="231"/>
              <a:chOff x="5140" y="400"/>
              <a:chExt cx="218" cy="231"/>
            </a:xfrm>
          </p:grpSpPr>
          <p:sp>
            <p:nvSpPr>
              <p:cNvPr id="174" name="Oval 106">
                <a:extLst>
                  <a:ext uri="{FF2B5EF4-FFF2-40B4-BE49-F238E27FC236}">
                    <a16:creationId xmlns:a16="http://schemas.microsoft.com/office/drawing/2014/main" id="{2E30B4AA-4B2F-4A43-A5B1-B7EAE1C5A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5" name="Text Box 107">
                <a:extLst>
                  <a:ext uri="{FF2B5EF4-FFF2-40B4-BE49-F238E27FC236}">
                    <a16:creationId xmlns:a16="http://schemas.microsoft.com/office/drawing/2014/main" id="{9624DBA2-B294-A642-8E53-F51CB962FB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2</a:t>
                </a:r>
              </a:p>
            </p:txBody>
          </p:sp>
        </p:grpSp>
      </p:grpSp>
      <p:grpSp>
        <p:nvGrpSpPr>
          <p:cNvPr id="186" name="Group 112">
            <a:extLst>
              <a:ext uri="{FF2B5EF4-FFF2-40B4-BE49-F238E27FC236}">
                <a16:creationId xmlns:a16="http://schemas.microsoft.com/office/drawing/2014/main" id="{A97E6727-89A2-3046-B6AF-31E613B89650}"/>
              </a:ext>
            </a:extLst>
          </p:cNvPr>
          <p:cNvGrpSpPr>
            <a:grpSpLocks/>
          </p:cNvGrpSpPr>
          <p:nvPr/>
        </p:nvGrpSpPr>
        <p:grpSpPr bwMode="auto">
          <a:xfrm>
            <a:off x="684222" y="1487800"/>
            <a:ext cx="6465888" cy="2052637"/>
            <a:chOff x="-826" y="1306"/>
            <a:chExt cx="4073" cy="1293"/>
          </a:xfrm>
        </p:grpSpPr>
        <p:sp>
          <p:nvSpPr>
            <p:cNvPr id="187" name="Text Box 82">
              <a:extLst>
                <a:ext uri="{FF2B5EF4-FFF2-40B4-BE49-F238E27FC236}">
                  <a16:creationId xmlns:a16="http://schemas.microsoft.com/office/drawing/2014/main" id="{B476178C-8B46-4945-9E70-1B47BD547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26" y="1306"/>
              <a:ext cx="1986" cy="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2: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NAT router changes datagram source address from 10.0.0.1, 3345 to 138.76.29.7, 5001,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updates table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8" name="Line 83">
              <a:extLst>
                <a:ext uri="{FF2B5EF4-FFF2-40B4-BE49-F238E27FC236}">
                  <a16:creationId xmlns:a16="http://schemas.microsoft.com/office/drawing/2014/main" id="{39A4F056-0635-3B4E-AF02-5943F4D9B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5" y="2243"/>
              <a:ext cx="147" cy="35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Line 110">
              <a:extLst>
                <a:ext uri="{FF2B5EF4-FFF2-40B4-BE49-F238E27FC236}">
                  <a16:creationId xmlns:a16="http://schemas.microsoft.com/office/drawing/2014/main" id="{6A4AF0BA-7183-7E4F-8F56-54A316824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" y="1788"/>
              <a:ext cx="663" cy="45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111">
              <a:extLst>
                <a:ext uri="{FF2B5EF4-FFF2-40B4-BE49-F238E27FC236}">
                  <a16:creationId xmlns:a16="http://schemas.microsoft.com/office/drawing/2014/main" id="{3FE0283C-E21B-D542-9E39-C2801B50C3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" y="1751"/>
              <a:ext cx="1972" cy="49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91" name="Group 129">
            <a:extLst>
              <a:ext uri="{FF2B5EF4-FFF2-40B4-BE49-F238E27FC236}">
                <a16:creationId xmlns:a16="http://schemas.microsoft.com/office/drawing/2014/main" id="{A019D077-2ABB-3344-ACBC-93645C742D99}"/>
              </a:ext>
            </a:extLst>
          </p:cNvPr>
          <p:cNvGrpSpPr>
            <a:grpSpLocks/>
          </p:cNvGrpSpPr>
          <p:nvPr/>
        </p:nvGrpSpPr>
        <p:grpSpPr bwMode="auto">
          <a:xfrm>
            <a:off x="3355985" y="4497700"/>
            <a:ext cx="2471737" cy="703262"/>
            <a:chOff x="1163" y="3752"/>
            <a:chExt cx="1557" cy="443"/>
          </a:xfrm>
        </p:grpSpPr>
        <p:sp>
          <p:nvSpPr>
            <p:cNvPr id="192" name="Rectangle 115">
              <a:extLst>
                <a:ext uri="{FF2B5EF4-FFF2-40B4-BE49-F238E27FC236}">
                  <a16:creationId xmlns:a16="http://schemas.microsoft.com/office/drawing/2014/main" id="{B8F66CC1-3037-E74D-A021-4043072ED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3" name="Text Box 116">
              <a:extLst>
                <a:ext uri="{FF2B5EF4-FFF2-40B4-BE49-F238E27FC236}">
                  <a16:creationId xmlns:a16="http://schemas.microsoft.com/office/drawing/2014/main" id="{A4628EB5-017E-9542-B612-BEF665CB9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S: 128.119.40.186, 80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D: 138.76.29.7, 5001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94" name="Group 117">
              <a:extLst>
                <a:ext uri="{FF2B5EF4-FFF2-40B4-BE49-F238E27FC236}">
                  <a16:creationId xmlns:a16="http://schemas.microsoft.com/office/drawing/2014/main" id="{42DDB704-CE98-4E46-A7DE-DDB1433EC3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203" name="Freeform 118">
                <a:extLst>
                  <a:ext uri="{FF2B5EF4-FFF2-40B4-BE49-F238E27FC236}">
                    <a16:creationId xmlns:a16="http://schemas.microsoft.com/office/drawing/2014/main" id="{348FD55D-4B52-B141-A915-FB6108167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4" name="Line 119">
                <a:extLst>
                  <a:ext uri="{FF2B5EF4-FFF2-40B4-BE49-F238E27FC236}">
                    <a16:creationId xmlns:a16="http://schemas.microsoft.com/office/drawing/2014/main" id="{89E11CA1-32B5-9E44-B372-81818A9648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5" name="Line 120">
                <a:extLst>
                  <a:ext uri="{FF2B5EF4-FFF2-40B4-BE49-F238E27FC236}">
                    <a16:creationId xmlns:a16="http://schemas.microsoft.com/office/drawing/2014/main" id="{E1A1A68F-98DF-6140-8A3B-CC4EC09C27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95" name="Group 121">
              <a:extLst>
                <a:ext uri="{FF2B5EF4-FFF2-40B4-BE49-F238E27FC236}">
                  <a16:creationId xmlns:a16="http://schemas.microsoft.com/office/drawing/2014/main" id="{AA767CA3-B9AF-1947-9E8B-7B78A42C71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200" name="Freeform 122">
                <a:extLst>
                  <a:ext uri="{FF2B5EF4-FFF2-40B4-BE49-F238E27FC236}">
                    <a16:creationId xmlns:a16="http://schemas.microsoft.com/office/drawing/2014/main" id="{E2185BCA-8B31-CA41-B7BE-278DC93C1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1" name="Line 123">
                <a:extLst>
                  <a:ext uri="{FF2B5EF4-FFF2-40B4-BE49-F238E27FC236}">
                    <a16:creationId xmlns:a16="http://schemas.microsoft.com/office/drawing/2014/main" id="{4ACEFFB9-09D4-C34F-AFD8-91F81AEB14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2" name="Line 124">
                <a:extLst>
                  <a:ext uri="{FF2B5EF4-FFF2-40B4-BE49-F238E27FC236}">
                    <a16:creationId xmlns:a16="http://schemas.microsoft.com/office/drawing/2014/main" id="{101431C9-4CC0-D847-919C-0DBB752E6A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96" name="Line 125">
              <a:extLst>
                <a:ext uri="{FF2B5EF4-FFF2-40B4-BE49-F238E27FC236}">
                  <a16:creationId xmlns:a16="http://schemas.microsoft.com/office/drawing/2014/main" id="{502198D0-5261-8C4C-8E3A-DF3954900C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97" name="Group 126">
              <a:extLst>
                <a:ext uri="{FF2B5EF4-FFF2-40B4-BE49-F238E27FC236}">
                  <a16:creationId xmlns:a16="http://schemas.microsoft.com/office/drawing/2014/main" id="{B5A4AEEA-E775-7C48-85F8-7A891122D4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9" y="3815"/>
              <a:ext cx="218" cy="231"/>
              <a:chOff x="5140" y="400"/>
              <a:chExt cx="218" cy="231"/>
            </a:xfrm>
          </p:grpSpPr>
          <p:sp>
            <p:nvSpPr>
              <p:cNvPr id="198" name="Oval 127">
                <a:extLst>
                  <a:ext uri="{FF2B5EF4-FFF2-40B4-BE49-F238E27FC236}">
                    <a16:creationId xmlns:a16="http://schemas.microsoft.com/office/drawing/2014/main" id="{6DD6378B-4529-F246-A000-43AD78D87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9" name="Text Box 128">
                <a:extLst>
                  <a:ext uri="{FF2B5EF4-FFF2-40B4-BE49-F238E27FC236}">
                    <a16:creationId xmlns:a16="http://schemas.microsoft.com/office/drawing/2014/main" id="{3F008E50-4578-AA40-AA1A-1A25E18912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3</a:t>
                </a:r>
              </a:p>
            </p:txBody>
          </p:sp>
        </p:grpSp>
      </p:grpSp>
      <p:sp>
        <p:nvSpPr>
          <p:cNvPr id="206" name="Text Box 131">
            <a:extLst>
              <a:ext uri="{FF2B5EF4-FFF2-40B4-BE49-F238E27FC236}">
                <a16:creationId xmlns:a16="http://schemas.microsoft.com/office/drawing/2014/main" id="{5B16A2E0-A7C5-3944-8912-ED29E0528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112" y="5052911"/>
            <a:ext cx="3559175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3: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reply arrives, destination address: 138.76.29.7, 5001</a:t>
            </a:r>
          </a:p>
        </p:txBody>
      </p:sp>
      <p:sp>
        <p:nvSpPr>
          <p:cNvPr id="227" name="Text Box 12">
            <a:extLst>
              <a:ext uri="{FF2B5EF4-FFF2-40B4-BE49-F238E27FC236}">
                <a16:creationId xmlns:a16="http://schemas.microsoft.com/office/drawing/2014/main" id="{49399310-E32F-3746-9746-E3074C89C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5816" y="3063210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10.0.0.1</a:t>
            </a:r>
          </a:p>
        </p:txBody>
      </p:sp>
      <p:sp>
        <p:nvSpPr>
          <p:cNvPr id="228" name="Text Box 13">
            <a:extLst>
              <a:ext uri="{FF2B5EF4-FFF2-40B4-BE49-F238E27FC236}">
                <a16:creationId xmlns:a16="http://schemas.microsoft.com/office/drawing/2014/main" id="{79FD3F69-B708-374C-8283-25925B0CF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1065" y="3756489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10.0.0.2</a:t>
            </a:r>
          </a:p>
        </p:txBody>
      </p:sp>
      <p:sp>
        <p:nvSpPr>
          <p:cNvPr id="229" name="Text Box 14">
            <a:extLst>
              <a:ext uri="{FF2B5EF4-FFF2-40B4-BE49-F238E27FC236}">
                <a16:creationId xmlns:a16="http://schemas.microsoft.com/office/drawing/2014/main" id="{7F37117D-9CBA-6142-9514-CEDB512B9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712" y="4479119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10.0.0.3</a:t>
            </a:r>
          </a:p>
        </p:txBody>
      </p:sp>
      <p:grpSp>
        <p:nvGrpSpPr>
          <p:cNvPr id="230" name="Group 107">
            <a:extLst>
              <a:ext uri="{FF2B5EF4-FFF2-40B4-BE49-F238E27FC236}">
                <a16:creationId xmlns:a16="http://schemas.microsoft.com/office/drawing/2014/main" id="{5A276570-5620-5249-95EA-FFEFE4E595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307831" y="2903366"/>
            <a:ext cx="641350" cy="558800"/>
            <a:chOff x="-44" y="1473"/>
            <a:chExt cx="981" cy="1105"/>
          </a:xfrm>
        </p:grpSpPr>
        <p:pic>
          <p:nvPicPr>
            <p:cNvPr id="231" name="Picture 108" descr="desktop_computer_stylized_medium">
              <a:extLst>
                <a:ext uri="{FF2B5EF4-FFF2-40B4-BE49-F238E27FC236}">
                  <a16:creationId xmlns:a16="http://schemas.microsoft.com/office/drawing/2014/main" id="{5A6AA966-22DC-6D4E-B91F-0DFE251A8C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2" name="Freeform 109">
              <a:extLst>
                <a:ext uri="{FF2B5EF4-FFF2-40B4-BE49-F238E27FC236}">
                  <a16:creationId xmlns:a16="http://schemas.microsoft.com/office/drawing/2014/main" id="{AC8248F8-AA55-9E46-99C8-227C0C6A44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3" name="Group 110">
            <a:extLst>
              <a:ext uri="{FF2B5EF4-FFF2-40B4-BE49-F238E27FC236}">
                <a16:creationId xmlns:a16="http://schemas.microsoft.com/office/drawing/2014/main" id="{F7931E40-ABE0-FB4C-8BE6-E5CA5D44698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234631" y="3594282"/>
            <a:ext cx="641350" cy="558800"/>
            <a:chOff x="-44" y="1473"/>
            <a:chExt cx="981" cy="1105"/>
          </a:xfrm>
        </p:grpSpPr>
        <p:pic>
          <p:nvPicPr>
            <p:cNvPr id="234" name="Picture 111" descr="desktop_computer_stylized_medium">
              <a:extLst>
                <a:ext uri="{FF2B5EF4-FFF2-40B4-BE49-F238E27FC236}">
                  <a16:creationId xmlns:a16="http://schemas.microsoft.com/office/drawing/2014/main" id="{46410F71-6550-6941-8D6A-82A57E4875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" name="Freeform 112">
              <a:extLst>
                <a:ext uri="{FF2B5EF4-FFF2-40B4-BE49-F238E27FC236}">
                  <a16:creationId xmlns:a16="http://schemas.microsoft.com/office/drawing/2014/main" id="{F4181B7B-5A98-CF43-AEE4-B0DD513BAC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6" name="Group 113">
            <a:extLst>
              <a:ext uri="{FF2B5EF4-FFF2-40B4-BE49-F238E27FC236}">
                <a16:creationId xmlns:a16="http://schemas.microsoft.com/office/drawing/2014/main" id="{861D5467-8367-2443-9B4C-1AEA7B8ECA6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253857" y="4303188"/>
            <a:ext cx="641350" cy="558800"/>
            <a:chOff x="-44" y="1473"/>
            <a:chExt cx="981" cy="1105"/>
          </a:xfrm>
        </p:grpSpPr>
        <p:pic>
          <p:nvPicPr>
            <p:cNvPr id="237" name="Picture 114" descr="desktop_computer_stylized_medium">
              <a:extLst>
                <a:ext uri="{FF2B5EF4-FFF2-40B4-BE49-F238E27FC236}">
                  <a16:creationId xmlns:a16="http://schemas.microsoft.com/office/drawing/2014/main" id="{F446E0AC-D5ED-E540-8785-FC1BD31A3F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8" name="Freeform 115">
              <a:extLst>
                <a:ext uri="{FF2B5EF4-FFF2-40B4-BE49-F238E27FC236}">
                  <a16:creationId xmlns:a16="http://schemas.microsoft.com/office/drawing/2014/main" id="{64F8FFEC-C205-9D46-881B-232F00BBEB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562723B0-260D-DF45-850D-1F83CDD55DF2}"/>
              </a:ext>
            </a:extLst>
          </p:cNvPr>
          <p:cNvCxnSpPr>
            <a:cxnSpLocks/>
          </p:cNvCxnSpPr>
          <p:nvPr/>
        </p:nvCxnSpPr>
        <p:spPr>
          <a:xfrm>
            <a:off x="10077256" y="3350124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E93D9DA7-8220-C94D-A035-54D2439B3DCA}"/>
              </a:ext>
            </a:extLst>
          </p:cNvPr>
          <p:cNvCxnSpPr>
            <a:cxnSpLocks/>
          </p:cNvCxnSpPr>
          <p:nvPr/>
        </p:nvCxnSpPr>
        <p:spPr>
          <a:xfrm>
            <a:off x="10004866" y="4035924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18D6C476-F9DB-5545-BB86-8E00D4536D0E}"/>
              </a:ext>
            </a:extLst>
          </p:cNvPr>
          <p:cNvCxnSpPr>
            <a:cxnSpLocks/>
          </p:cNvCxnSpPr>
          <p:nvPr/>
        </p:nvCxnSpPr>
        <p:spPr>
          <a:xfrm>
            <a:off x="10023916" y="4752204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12C04C6-16E3-F846-AACA-B4245DBFD6F2}"/>
              </a:ext>
            </a:extLst>
          </p:cNvPr>
          <p:cNvGrpSpPr/>
          <p:nvPr/>
        </p:nvGrpSpPr>
        <p:grpSpPr>
          <a:xfrm>
            <a:off x="4051240" y="3950840"/>
            <a:ext cx="3034748" cy="304800"/>
            <a:chOff x="2454675" y="2927412"/>
            <a:chExt cx="4705166" cy="431082"/>
          </a:xfrm>
        </p:grpSpPr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627D780-1323-2748-B302-A7E383AEE6BE}"/>
                </a:ext>
              </a:extLst>
            </p:cNvPr>
            <p:cNvCxnSpPr/>
            <p:nvPr/>
          </p:nvCxnSpPr>
          <p:spPr>
            <a:xfrm>
              <a:off x="2454675" y="3124940"/>
              <a:ext cx="470516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9AB30032-A510-F64D-97F2-6FC662A0EA56}"/>
                </a:ext>
              </a:extLst>
            </p:cNvPr>
            <p:cNvGrpSpPr/>
            <p:nvPr/>
          </p:nvGrpSpPr>
          <p:grpSpPr>
            <a:xfrm>
              <a:off x="5427861" y="2927412"/>
              <a:ext cx="1040553" cy="431082"/>
              <a:chOff x="7493876" y="2774731"/>
              <a:chExt cx="1481958" cy="894622"/>
            </a:xfrm>
          </p:grpSpPr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A1997FEC-C6AB-9545-A2D9-61FD862EE300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0E38C263-DE9A-7047-B28D-3D2374F54F61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D5529F41-5E24-9D46-BA03-33C065DA3213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51" name="Freeform 250">
                  <a:extLst>
                    <a:ext uri="{FF2B5EF4-FFF2-40B4-BE49-F238E27FC236}">
                      <a16:creationId xmlns:a16="http://schemas.microsoft.com/office/drawing/2014/main" id="{AE15E879-3143-CB42-BEE3-B6A32D2D0C75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Freeform 251">
                  <a:extLst>
                    <a:ext uri="{FF2B5EF4-FFF2-40B4-BE49-F238E27FC236}">
                      <a16:creationId xmlns:a16="http://schemas.microsoft.com/office/drawing/2014/main" id="{DF86F847-AACC-7541-950E-BCAC8B07703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3" name="Freeform 252">
                  <a:extLst>
                    <a:ext uri="{FF2B5EF4-FFF2-40B4-BE49-F238E27FC236}">
                      <a16:creationId xmlns:a16="http://schemas.microsoft.com/office/drawing/2014/main" id="{73A10729-E988-9C44-AF80-3AA3BE33506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" name="Freeform 253">
                  <a:extLst>
                    <a:ext uri="{FF2B5EF4-FFF2-40B4-BE49-F238E27FC236}">
                      <a16:creationId xmlns:a16="http://schemas.microsoft.com/office/drawing/2014/main" id="{17D86888-2395-8649-A2AB-2EED2F8EE04A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7FD54FD3-566B-9D4F-9E44-CAE5EE93D481}"/>
              </a:ext>
            </a:extLst>
          </p:cNvPr>
          <p:cNvCxnSpPr/>
          <p:nvPr/>
        </p:nvCxnSpPr>
        <p:spPr>
          <a:xfrm flipV="1">
            <a:off x="5815241" y="4120921"/>
            <a:ext cx="0" cy="273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2E39225B-8D0F-9646-AC3E-B27235CCF047}"/>
              </a:ext>
            </a:extLst>
          </p:cNvPr>
          <p:cNvCxnSpPr>
            <a:cxnSpLocks/>
          </p:cNvCxnSpPr>
          <p:nvPr/>
        </p:nvCxnSpPr>
        <p:spPr>
          <a:xfrm>
            <a:off x="6691337" y="3784337"/>
            <a:ext cx="0" cy="273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2">
            <a:extLst>
              <a:ext uri="{FF2B5EF4-FFF2-40B4-BE49-F238E27FC236}">
                <a16:creationId xmlns:a16="http://schemas.microsoft.com/office/drawing/2014/main" id="{ED8EF17E-5F9E-3F0F-EF80-E99329E6E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93" y="-233155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NAT: network address translation</a:t>
            </a:r>
          </a:p>
        </p:txBody>
      </p:sp>
    </p:spTree>
    <p:extLst>
      <p:ext uri="{BB962C8B-B14F-4D97-AF65-F5344CB8AC3E}">
        <p14:creationId xmlns:p14="http://schemas.microsoft.com/office/powerpoint/2010/main" val="80428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2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604425" y="1435933"/>
            <a:ext cx="11097244" cy="5190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488" marR="0" lvl="0" indent="-34131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NAT has been controversial: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routers “should” only process up to layer 3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address “shortage” should be solved by IPv6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violates end-to-end argument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(port # manipulation by network-layer device)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NAT traversal: what if client wants to connect to server behind NAT?</a:t>
            </a:r>
          </a:p>
          <a:p>
            <a:pPr marL="471488" marR="0" lvl="0" indent="-34131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but NAT is here to stay: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extensively used in home and institutional nets, 4G/5G cellular  nets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4FAD2-B6BA-4345-B284-73F2E1BF7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1E9B0C57-7B9D-D8A3-1B92-7C2193EAE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25" y="-25281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NAT: network address translation</a:t>
            </a:r>
          </a:p>
        </p:txBody>
      </p:sp>
    </p:spTree>
    <p:extLst>
      <p:ext uri="{BB962C8B-B14F-4D97-AF65-F5344CB8AC3E}">
        <p14:creationId xmlns:p14="http://schemas.microsoft.com/office/powerpoint/2010/main" val="292077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604425" y="1435933"/>
            <a:ext cx="11097244" cy="5190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488" marR="0" lvl="0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initial motivation: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32-bit IPv4 address space would be completely allocated  </a:t>
            </a:r>
          </a:p>
          <a:p>
            <a:pPr marL="471488" marR="0" lvl="0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additional motivation: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speed processing/forwarding: 40-byte fixed length header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nable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different network-layer treatment of “flows”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BCA91-367F-144D-81CF-EC6DDC4A7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FEF73BF-E0EC-C2A1-CB6F-604133E7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25" y="-25281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IPv6: motivation</a:t>
            </a:r>
          </a:p>
        </p:txBody>
      </p:sp>
    </p:spTree>
    <p:extLst>
      <p:ext uri="{BB962C8B-B14F-4D97-AF65-F5344CB8AC3E}">
        <p14:creationId xmlns:p14="http://schemas.microsoft.com/office/powerpoint/2010/main" val="368137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>
            <a:extLst>
              <a:ext uri="{FF2B5EF4-FFF2-40B4-BE49-F238E27FC236}">
                <a16:creationId xmlns:a16="http://schemas.microsoft.com/office/drawing/2014/main" id="{FECA57F1-CDA6-B74D-8BAA-F88029164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56">
            <a:extLst>
              <a:ext uri="{FF2B5EF4-FFF2-40B4-BE49-F238E27FC236}">
                <a16:creationId xmlns:a16="http://schemas.microsoft.com/office/drawing/2014/main" id="{06BD331B-6C82-EA41-9AF4-9AB955F03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1801" y="2152167"/>
            <a:ext cx="4748212" cy="28178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srgbClr val="0000A3">
                <a:alpha val="40000"/>
              </a:srgb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Line 60">
            <a:extLst>
              <a:ext uri="{FF2B5EF4-FFF2-40B4-BE49-F238E27FC236}">
                <a16:creationId xmlns:a16="http://schemas.microsoft.com/office/drawing/2014/main" id="{FF46BAEB-0183-724A-A6DD-D25D457DB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388" y="2461729"/>
            <a:ext cx="4727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Line 61">
            <a:extLst>
              <a:ext uri="{FF2B5EF4-FFF2-40B4-BE49-F238E27FC236}">
                <a16:creationId xmlns:a16="http://schemas.microsoft.com/office/drawing/2014/main" id="{4AB2FA49-F8C7-3B44-B21F-4186310D8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263" y="2161692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Line 63">
            <a:extLst>
              <a:ext uri="{FF2B5EF4-FFF2-40B4-BE49-F238E27FC236}">
                <a16:creationId xmlns:a16="http://schemas.microsoft.com/office/drawing/2014/main" id="{3032CAAE-849B-6041-8584-A4B185020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3238" y="2158517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ine 64">
            <a:extLst>
              <a:ext uri="{FF2B5EF4-FFF2-40B4-BE49-F238E27FC236}">
                <a16:creationId xmlns:a16="http://schemas.microsoft.com/office/drawing/2014/main" id="{08C91634-6D01-FD43-B618-241CCA3AE5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338" y="2456967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ine 65">
            <a:extLst>
              <a:ext uri="{FF2B5EF4-FFF2-40B4-BE49-F238E27FC236}">
                <a16:creationId xmlns:a16="http://schemas.microsoft.com/office/drawing/2014/main" id="{B1E03300-E1D2-D14B-81BA-074E0B943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6513" y="2460142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Line 66">
            <a:extLst>
              <a:ext uri="{FF2B5EF4-FFF2-40B4-BE49-F238E27FC236}">
                <a16:creationId xmlns:a16="http://schemas.microsoft.com/office/drawing/2014/main" id="{154D8129-6C32-E84D-B8E1-4813483FD7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0688" y="3982554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Line 67">
            <a:extLst>
              <a:ext uri="{FF2B5EF4-FFF2-40B4-BE49-F238E27FC236}">
                <a16:creationId xmlns:a16="http://schemas.microsoft.com/office/drawing/2014/main" id="{9A2D256A-3619-D145-8E9B-835ABDC563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8151" y="3342792"/>
            <a:ext cx="47609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Line 68">
            <a:extLst>
              <a:ext uri="{FF2B5EF4-FFF2-40B4-BE49-F238E27FC236}">
                <a16:creationId xmlns:a16="http://schemas.microsoft.com/office/drawing/2014/main" id="{4BED1352-6084-5E44-8ADB-97D4B15460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3863" y="2760179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 Box 69">
            <a:extLst>
              <a:ext uri="{FF2B5EF4-FFF2-40B4-BE49-F238E27FC236}">
                <a16:creationId xmlns:a16="http://schemas.microsoft.com/office/drawing/2014/main" id="{E0AC04AF-B0F8-7444-B657-E5F780A80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4225" y="4260919"/>
            <a:ext cx="1723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payload (data)</a:t>
            </a:r>
          </a:p>
        </p:txBody>
      </p:sp>
      <p:sp>
        <p:nvSpPr>
          <p:cNvPr id="18" name="Text Box 70">
            <a:extLst>
              <a:ext uri="{FF2B5EF4-FFF2-40B4-BE49-F238E27FC236}">
                <a16:creationId xmlns:a16="http://schemas.microsoft.com/office/drawing/2014/main" id="{5C952E09-E1D5-644F-A77A-EF94E62A6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463" y="3385654"/>
            <a:ext cx="2165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destination address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(128 bits)</a:t>
            </a:r>
          </a:p>
        </p:txBody>
      </p:sp>
      <p:sp>
        <p:nvSpPr>
          <p:cNvPr id="19" name="Text Box 71">
            <a:extLst>
              <a:ext uri="{FF2B5EF4-FFF2-40B4-BE49-F238E27FC236}">
                <a16:creationId xmlns:a16="http://schemas.microsoft.com/office/drawing/2014/main" id="{5DB8207C-7284-E643-8418-E273F617A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563" y="2779229"/>
            <a:ext cx="17462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source address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(128 bits)</a:t>
            </a:r>
          </a:p>
        </p:txBody>
      </p:sp>
      <p:sp>
        <p:nvSpPr>
          <p:cNvPr id="20" name="Text Box 72">
            <a:extLst>
              <a:ext uri="{FF2B5EF4-FFF2-40B4-BE49-F238E27FC236}">
                <a16:creationId xmlns:a16="http://schemas.microsoft.com/office/drawing/2014/main" id="{A085D2DC-A1A9-7842-BB93-C0F03DCF5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576" y="2426804"/>
            <a:ext cx="135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payload len</a:t>
            </a:r>
          </a:p>
        </p:txBody>
      </p:sp>
      <p:sp>
        <p:nvSpPr>
          <p:cNvPr id="21" name="Text Box 73">
            <a:extLst>
              <a:ext uri="{FF2B5EF4-FFF2-40B4-BE49-F238E27FC236}">
                <a16:creationId xmlns:a16="http://schemas.microsoft.com/office/drawing/2014/main" id="{BBC2A83E-7E03-734C-8CE7-1FE8A5C1A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8751" y="2434742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next hdr</a:t>
            </a:r>
          </a:p>
        </p:txBody>
      </p:sp>
      <p:sp>
        <p:nvSpPr>
          <p:cNvPr id="22" name="Text Box 74">
            <a:extLst>
              <a:ext uri="{FF2B5EF4-FFF2-40B4-BE49-F238E27FC236}">
                <a16:creationId xmlns:a16="http://schemas.microsoft.com/office/drawing/2014/main" id="{57026753-C52D-054A-BAC4-B9BFD12FC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463" y="2420454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hop limit</a:t>
            </a:r>
          </a:p>
        </p:txBody>
      </p:sp>
      <p:sp>
        <p:nvSpPr>
          <p:cNvPr id="23" name="Text Box 75">
            <a:extLst>
              <a:ext uri="{FF2B5EF4-FFF2-40B4-BE49-F238E27FC236}">
                <a16:creationId xmlns:a16="http://schemas.microsoft.com/office/drawing/2014/main" id="{6AE14882-771E-7C44-B5A7-46D9917BA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163" y="2126767"/>
            <a:ext cx="113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flow label</a:t>
            </a:r>
          </a:p>
        </p:txBody>
      </p:sp>
      <p:sp>
        <p:nvSpPr>
          <p:cNvPr id="24" name="Text Box 76">
            <a:extLst>
              <a:ext uri="{FF2B5EF4-FFF2-40B4-BE49-F238E27FC236}">
                <a16:creationId xmlns:a16="http://schemas.microsoft.com/office/drawing/2014/main" id="{E4F605DE-8A23-A342-A2D0-EA394C25E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326" y="2112479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pri</a:t>
            </a:r>
          </a:p>
        </p:txBody>
      </p:sp>
      <p:sp>
        <p:nvSpPr>
          <p:cNvPr id="25" name="Text Box 77">
            <a:extLst>
              <a:ext uri="{FF2B5EF4-FFF2-40B4-BE49-F238E27FC236}">
                <a16:creationId xmlns:a16="http://schemas.microsoft.com/office/drawing/2014/main" id="{F5BAFC39-337A-7D4D-B953-EDE378336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6888" y="2120417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ver</a:t>
            </a:r>
          </a:p>
        </p:txBody>
      </p:sp>
      <p:sp>
        <p:nvSpPr>
          <p:cNvPr id="26" name="Line 79">
            <a:extLst>
              <a:ext uri="{FF2B5EF4-FFF2-40B4-BE49-F238E27FC236}">
                <a16:creationId xmlns:a16="http://schemas.microsoft.com/office/drawing/2014/main" id="{6D309F43-CEA6-6C4A-A66E-1ED5E647B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6324" y="1921565"/>
            <a:ext cx="481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</a:t>
            </a:r>
          </a:p>
        </p:txBody>
      </p:sp>
      <p:sp>
        <p:nvSpPr>
          <p:cNvPr id="27" name="Text Box 78">
            <a:extLst>
              <a:ext uri="{FF2B5EF4-FFF2-40B4-BE49-F238E27FC236}">
                <a16:creationId xmlns:a16="http://schemas.microsoft.com/office/drawing/2014/main" id="{293429CE-DA58-654F-BA3A-CCFCE2B31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5286" y="1731065"/>
            <a:ext cx="864339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32 bits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AEA1261-6406-384A-80E1-CD0E73579F74}"/>
              </a:ext>
            </a:extLst>
          </p:cNvPr>
          <p:cNvGrpSpPr/>
          <p:nvPr/>
        </p:nvGrpSpPr>
        <p:grpSpPr>
          <a:xfrm>
            <a:off x="159026" y="1902722"/>
            <a:ext cx="4399722" cy="1089529"/>
            <a:chOff x="159026" y="1902722"/>
            <a:chExt cx="4399722" cy="1089529"/>
          </a:xfrm>
        </p:grpSpPr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A62F1DF5-B9B3-694D-A24D-1B7BD3EDB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26" y="1902722"/>
              <a:ext cx="3072157" cy="108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priority: 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identify priority among datagrams in flow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87B5EFD-DE55-954C-AA2E-B11349D91A5E}"/>
                </a:ext>
              </a:extLst>
            </p:cNvPr>
            <p:cNvCxnSpPr/>
            <p:nvPr/>
          </p:nvCxnSpPr>
          <p:spPr>
            <a:xfrm>
              <a:off x="3299791" y="2398643"/>
              <a:ext cx="1258957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7C16337-BB18-3647-8DA0-0577F7F7EAE2}"/>
              </a:ext>
            </a:extLst>
          </p:cNvPr>
          <p:cNvGrpSpPr/>
          <p:nvPr/>
        </p:nvGrpSpPr>
        <p:grpSpPr>
          <a:xfrm>
            <a:off x="7480852" y="1426988"/>
            <a:ext cx="4499112" cy="1421928"/>
            <a:chOff x="7480852" y="1426988"/>
            <a:chExt cx="4499112" cy="1421928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5C471EC3-3AA5-544E-9614-322ED92F4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2156" y="1426988"/>
              <a:ext cx="3237808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flow label: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identify datagrams in same "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flow.”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(concept of “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flow” not well defined).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E335EC0-BE93-7D48-B1F1-2EBDF7E08A9B}"/>
                </a:ext>
              </a:extLst>
            </p:cNvPr>
            <p:cNvCxnSpPr/>
            <p:nvPr/>
          </p:nvCxnSpPr>
          <p:spPr>
            <a:xfrm>
              <a:off x="7480852" y="2325756"/>
              <a:ext cx="1258957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1414790-8DD3-3D4D-8E4E-CD4D79358549}"/>
              </a:ext>
            </a:extLst>
          </p:cNvPr>
          <p:cNvGrpSpPr/>
          <p:nvPr/>
        </p:nvGrpSpPr>
        <p:grpSpPr>
          <a:xfrm>
            <a:off x="0" y="2970865"/>
            <a:ext cx="4028661" cy="757130"/>
            <a:chOff x="0" y="2970865"/>
            <a:chExt cx="4028661" cy="757130"/>
          </a:xfrm>
        </p:grpSpPr>
        <p:sp>
          <p:nvSpPr>
            <p:cNvPr id="31" name="Rectangle 4">
              <a:extLst>
                <a:ext uri="{FF2B5EF4-FFF2-40B4-BE49-F238E27FC236}">
                  <a16:creationId xmlns:a16="http://schemas.microsoft.com/office/drawing/2014/main" id="{FD2BAAAA-1AE8-4040-B5EF-F0275A2B5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70865"/>
              <a:ext cx="3237808" cy="757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128-bit </a:t>
              </a:r>
            </a:p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IPv6 addresses</a:t>
              </a:r>
              <a:endPara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6D2440C-820D-DB4D-9733-7F45283BFBFD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3380098"/>
              <a:ext cx="904461" cy="30400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9E4D90-DD97-EC4E-8478-927833442B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200" y="3055420"/>
              <a:ext cx="904461" cy="30400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147A05B-9FF8-9348-9157-B03754DD0182}"/>
              </a:ext>
            </a:extLst>
          </p:cNvPr>
          <p:cNvSpPr txBox="1"/>
          <p:nvPr/>
        </p:nvSpPr>
        <p:spPr>
          <a:xfrm>
            <a:off x="1192696" y="5022574"/>
            <a:ext cx="8971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What’s missing (compared with IPv4):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checksum (to speed processing at routers)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fragmentation/reassembly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options (available as upper-layer, next-header protocol at router)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B9758F19-2684-0413-A69B-1C61A530F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-219214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IPv6 datagram format</a:t>
            </a:r>
          </a:p>
        </p:txBody>
      </p:sp>
    </p:spTree>
    <p:extLst>
      <p:ext uri="{BB962C8B-B14F-4D97-AF65-F5344CB8AC3E}">
        <p14:creationId xmlns:p14="http://schemas.microsoft.com/office/powerpoint/2010/main" val="110281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Chapter_1_v8.2</Template>
  <TotalTime>13060</TotalTime>
  <Words>1353</Words>
  <Application>Microsoft Office PowerPoint</Application>
  <PresentationFormat>Widescreen</PresentationFormat>
  <Paragraphs>390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Franklin Gothic Medium (Headings)</vt:lpstr>
      <vt:lpstr>Wingdings</vt:lpstr>
      <vt:lpstr>Office Theme</vt:lpstr>
      <vt:lpstr>PowerPoint Presentation</vt:lpstr>
      <vt:lpstr>Network layer: “data plane” roadmap</vt:lpstr>
      <vt:lpstr>NAT: network address translation</vt:lpstr>
      <vt:lpstr>NAT: network address translation</vt:lpstr>
      <vt:lpstr>NAT: network address translation</vt:lpstr>
      <vt:lpstr>NAT: network address translation</vt:lpstr>
      <vt:lpstr>NAT: network address translation</vt:lpstr>
      <vt:lpstr>IPv6: motivation</vt:lpstr>
      <vt:lpstr>IPv6 datagram format</vt:lpstr>
      <vt:lpstr>Transition from IPv4 to IPv6</vt:lpstr>
      <vt:lpstr>Tunneling and encapsulation</vt:lpstr>
      <vt:lpstr>Tunneling and encapsulation</vt:lpstr>
      <vt:lpstr>Tunneling</vt:lpstr>
      <vt:lpstr>IPv6: adoption</vt:lpstr>
      <vt:lpstr>IPv6: adoption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Tran, Bang S</cp:lastModifiedBy>
  <cp:revision>526</cp:revision>
  <dcterms:created xsi:type="dcterms:W3CDTF">2020-01-18T07:24:59Z</dcterms:created>
  <dcterms:modified xsi:type="dcterms:W3CDTF">2023-11-09T08:27:20Z</dcterms:modified>
</cp:coreProperties>
</file>