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4660"/>
  </p:normalViewPr>
  <p:slideViewPr>
    <p:cSldViewPr snapToGrid="0" showGuides="1">
      <p:cViewPr varScale="1">
        <p:scale>
          <a:sx n="87" d="100"/>
          <a:sy n="87" d="100"/>
        </p:scale>
        <p:origin x="120"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572C70-E620-41FB-8C77-3B1773473C1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B40CE89-A356-48AD-BA1C-7B874B718EC8}">
      <dgm:prSet/>
      <dgm:spPr/>
      <dgm:t>
        <a:bodyPr/>
        <a:lstStyle/>
        <a:p>
          <a:pPr>
            <a:defRPr cap="all"/>
          </a:pPr>
          <a:r>
            <a:rPr lang="pt-PT"/>
            <a:t>High Speed</a:t>
          </a:r>
          <a:endParaRPr lang="en-US"/>
        </a:p>
      </dgm:t>
    </dgm:pt>
    <dgm:pt modelId="{70C47458-B058-4F30-86B3-8FDE06F4F4E4}" type="parTrans" cxnId="{27CF28D0-B9AC-40E8-98B9-D58FB5E08216}">
      <dgm:prSet/>
      <dgm:spPr/>
      <dgm:t>
        <a:bodyPr/>
        <a:lstStyle/>
        <a:p>
          <a:endParaRPr lang="en-US"/>
        </a:p>
      </dgm:t>
    </dgm:pt>
    <dgm:pt modelId="{3F9202ED-908C-4EC6-81E6-38A96C0E8CD7}" type="sibTrans" cxnId="{27CF28D0-B9AC-40E8-98B9-D58FB5E08216}">
      <dgm:prSet/>
      <dgm:spPr/>
      <dgm:t>
        <a:bodyPr/>
        <a:lstStyle/>
        <a:p>
          <a:endParaRPr lang="en-US"/>
        </a:p>
      </dgm:t>
    </dgm:pt>
    <dgm:pt modelId="{E9F2A525-A3C6-4034-A3EB-19F0F21E82D8}">
      <dgm:prSet/>
      <dgm:spPr/>
      <dgm:t>
        <a:bodyPr/>
        <a:lstStyle/>
        <a:p>
          <a:pPr>
            <a:defRPr cap="all"/>
          </a:pPr>
          <a:r>
            <a:rPr lang="pt-PT" dirty="0"/>
            <a:t>Low Memory Consuption</a:t>
          </a:r>
          <a:endParaRPr lang="en-US" dirty="0"/>
        </a:p>
      </dgm:t>
    </dgm:pt>
    <dgm:pt modelId="{3D12C87E-C44E-4013-9441-D1A8B10FB009}" type="parTrans" cxnId="{B40E348F-FCC4-45CB-8662-EBDFAFF04CCD}">
      <dgm:prSet/>
      <dgm:spPr/>
      <dgm:t>
        <a:bodyPr/>
        <a:lstStyle/>
        <a:p>
          <a:endParaRPr lang="en-US"/>
        </a:p>
      </dgm:t>
    </dgm:pt>
    <dgm:pt modelId="{718EE71D-1C81-4310-806F-CD0A14B11A08}" type="sibTrans" cxnId="{B40E348F-FCC4-45CB-8662-EBDFAFF04CCD}">
      <dgm:prSet/>
      <dgm:spPr/>
      <dgm:t>
        <a:bodyPr/>
        <a:lstStyle/>
        <a:p>
          <a:endParaRPr lang="en-US"/>
        </a:p>
      </dgm:t>
    </dgm:pt>
    <dgm:pt modelId="{0820B918-73EE-4396-823C-F1184B7D44CA}">
      <dgm:prSet/>
      <dgm:spPr/>
      <dgm:t>
        <a:bodyPr/>
        <a:lstStyle/>
        <a:p>
          <a:pPr>
            <a:defRPr cap="all"/>
          </a:pPr>
          <a:r>
            <a:rPr lang="pt-PT"/>
            <a:t>Ease of Use</a:t>
          </a:r>
          <a:endParaRPr lang="en-US"/>
        </a:p>
      </dgm:t>
    </dgm:pt>
    <dgm:pt modelId="{B5AB64BE-9EA7-4B78-8C51-0330B22FD824}" type="parTrans" cxnId="{CE1AFDC4-B181-45DE-96C4-3B364DB3F560}">
      <dgm:prSet/>
      <dgm:spPr/>
      <dgm:t>
        <a:bodyPr/>
        <a:lstStyle/>
        <a:p>
          <a:endParaRPr lang="en-US"/>
        </a:p>
      </dgm:t>
    </dgm:pt>
    <dgm:pt modelId="{9FA622C6-A6B8-481F-90FF-7C1FBCBA7E29}" type="sibTrans" cxnId="{CE1AFDC4-B181-45DE-96C4-3B364DB3F560}">
      <dgm:prSet/>
      <dgm:spPr/>
      <dgm:t>
        <a:bodyPr/>
        <a:lstStyle/>
        <a:p>
          <a:endParaRPr lang="en-US"/>
        </a:p>
      </dgm:t>
    </dgm:pt>
    <dgm:pt modelId="{B1B697E6-70C4-4ACA-9359-EC504F5AF3F0}">
      <dgm:prSet/>
      <dgm:spPr/>
      <dgm:t>
        <a:bodyPr/>
        <a:lstStyle/>
        <a:p>
          <a:pPr>
            <a:defRPr cap="all"/>
          </a:pPr>
          <a:r>
            <a:rPr lang="pt-PT"/>
            <a:t>Integration </a:t>
          </a:r>
          <a:endParaRPr lang="en-US"/>
        </a:p>
      </dgm:t>
    </dgm:pt>
    <dgm:pt modelId="{28F06302-A550-4B90-9818-FBEC7FB774AE}" type="parTrans" cxnId="{0BFE0A9A-0B30-4C6B-9118-51532615EED4}">
      <dgm:prSet/>
      <dgm:spPr/>
      <dgm:t>
        <a:bodyPr/>
        <a:lstStyle/>
        <a:p>
          <a:endParaRPr lang="en-US"/>
        </a:p>
      </dgm:t>
    </dgm:pt>
    <dgm:pt modelId="{AEDB5800-9F2A-4E23-A9AD-72798FBA9F0C}" type="sibTrans" cxnId="{0BFE0A9A-0B30-4C6B-9118-51532615EED4}">
      <dgm:prSet/>
      <dgm:spPr/>
      <dgm:t>
        <a:bodyPr/>
        <a:lstStyle/>
        <a:p>
          <a:endParaRPr lang="en-US"/>
        </a:p>
      </dgm:t>
    </dgm:pt>
    <dgm:pt modelId="{11CE30CF-5082-4B48-AD4F-65261A432AFD}">
      <dgm:prSet/>
      <dgm:spPr/>
      <dgm:t>
        <a:bodyPr/>
        <a:lstStyle/>
        <a:p>
          <a:pPr>
            <a:defRPr cap="all"/>
          </a:pPr>
          <a:r>
            <a:rPr lang="pt-PT"/>
            <a:t>Scalability </a:t>
          </a:r>
          <a:endParaRPr lang="en-US"/>
        </a:p>
      </dgm:t>
    </dgm:pt>
    <dgm:pt modelId="{D81A620D-5F01-4DBC-BAA8-CD6FECCFB4D7}" type="parTrans" cxnId="{0060EF60-D735-4E87-9C11-D78FC385A986}">
      <dgm:prSet/>
      <dgm:spPr/>
      <dgm:t>
        <a:bodyPr/>
        <a:lstStyle/>
        <a:p>
          <a:endParaRPr lang="en-US"/>
        </a:p>
      </dgm:t>
    </dgm:pt>
    <dgm:pt modelId="{E1AD413C-076E-4EAD-9915-46AD24F8078E}" type="sibTrans" cxnId="{0060EF60-D735-4E87-9C11-D78FC385A986}">
      <dgm:prSet/>
      <dgm:spPr/>
      <dgm:t>
        <a:bodyPr/>
        <a:lstStyle/>
        <a:p>
          <a:endParaRPr lang="en-US"/>
        </a:p>
      </dgm:t>
    </dgm:pt>
    <dgm:pt modelId="{4F0544FC-B0BA-4FB4-A10F-AC4C0069704C}">
      <dgm:prSet/>
      <dgm:spPr/>
      <dgm:t>
        <a:bodyPr/>
        <a:lstStyle/>
        <a:p>
          <a:pPr>
            <a:defRPr cap="all"/>
          </a:pPr>
          <a:r>
            <a:rPr lang="pt-PT"/>
            <a:t>Price</a:t>
          </a:r>
          <a:endParaRPr lang="en-US"/>
        </a:p>
      </dgm:t>
    </dgm:pt>
    <dgm:pt modelId="{D7A5BE6E-F51C-4D4C-A8F3-F1F79A8BD682}" type="parTrans" cxnId="{24F4AE42-23CC-4B31-A574-BFE04B6EF81A}">
      <dgm:prSet/>
      <dgm:spPr/>
      <dgm:t>
        <a:bodyPr/>
        <a:lstStyle/>
        <a:p>
          <a:endParaRPr lang="en-US"/>
        </a:p>
      </dgm:t>
    </dgm:pt>
    <dgm:pt modelId="{CBF8E78D-6F86-44CB-9D97-1A91773E3C13}" type="sibTrans" cxnId="{24F4AE42-23CC-4B31-A574-BFE04B6EF81A}">
      <dgm:prSet/>
      <dgm:spPr/>
      <dgm:t>
        <a:bodyPr/>
        <a:lstStyle/>
        <a:p>
          <a:endParaRPr lang="en-US"/>
        </a:p>
      </dgm:t>
    </dgm:pt>
    <dgm:pt modelId="{B9110447-B09C-4CBB-A7FC-6ADB986D84BA}" type="pres">
      <dgm:prSet presAssocID="{C2572C70-E620-41FB-8C77-3B1773473C1F}" presName="root" presStyleCnt="0">
        <dgm:presLayoutVars>
          <dgm:dir/>
          <dgm:resizeHandles val="exact"/>
        </dgm:presLayoutVars>
      </dgm:prSet>
      <dgm:spPr/>
    </dgm:pt>
    <dgm:pt modelId="{982B6AA3-039D-44F2-8F43-C0458EF0F90D}" type="pres">
      <dgm:prSet presAssocID="{FB40CE89-A356-48AD-BA1C-7B874B718EC8}" presName="compNode" presStyleCnt="0"/>
      <dgm:spPr/>
    </dgm:pt>
    <dgm:pt modelId="{2F5CB219-91D4-4764-9536-009A4465B51F}" type="pres">
      <dgm:prSet presAssocID="{FB40CE89-A356-48AD-BA1C-7B874B718EC8}" presName="iconBgRect" presStyleLbl="bgShp" presStyleIdx="0" presStyleCnt="6"/>
      <dgm:spPr/>
    </dgm:pt>
    <dgm:pt modelId="{3162BD4A-E8DD-420C-9C82-4089010CF046}" type="pres">
      <dgm:prSet presAssocID="{FB40CE89-A356-48AD-BA1C-7B874B718EC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4C7B18D0-3045-49DF-9D1A-438D7775AC28}" type="pres">
      <dgm:prSet presAssocID="{FB40CE89-A356-48AD-BA1C-7B874B718EC8}" presName="spaceRect" presStyleCnt="0"/>
      <dgm:spPr/>
    </dgm:pt>
    <dgm:pt modelId="{A50F35C1-29B9-4433-8474-8FE1F876E683}" type="pres">
      <dgm:prSet presAssocID="{FB40CE89-A356-48AD-BA1C-7B874B718EC8}" presName="textRect" presStyleLbl="revTx" presStyleIdx="0" presStyleCnt="6">
        <dgm:presLayoutVars>
          <dgm:chMax val="1"/>
          <dgm:chPref val="1"/>
        </dgm:presLayoutVars>
      </dgm:prSet>
      <dgm:spPr/>
    </dgm:pt>
    <dgm:pt modelId="{DA83DF6B-4B2C-4DA2-A920-C7C29D84FFAC}" type="pres">
      <dgm:prSet presAssocID="{3F9202ED-908C-4EC6-81E6-38A96C0E8CD7}" presName="sibTrans" presStyleCnt="0"/>
      <dgm:spPr/>
    </dgm:pt>
    <dgm:pt modelId="{82570C62-19AF-42C6-9A8A-9EC9A4794F6F}" type="pres">
      <dgm:prSet presAssocID="{E9F2A525-A3C6-4034-A3EB-19F0F21E82D8}" presName="compNode" presStyleCnt="0"/>
      <dgm:spPr/>
    </dgm:pt>
    <dgm:pt modelId="{595FF058-B45E-47D8-8470-B50016618332}" type="pres">
      <dgm:prSet presAssocID="{E9F2A525-A3C6-4034-A3EB-19F0F21E82D8}" presName="iconBgRect" presStyleLbl="bgShp" presStyleIdx="1" presStyleCnt="6"/>
      <dgm:spPr/>
    </dgm:pt>
    <dgm:pt modelId="{664053A0-8D01-4DBD-AC4C-853EAA4010F5}" type="pres">
      <dgm:prSet presAssocID="{E9F2A525-A3C6-4034-A3EB-19F0F21E82D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2DDF97A-3DF4-4047-BD12-CAB8D7DF183F}" type="pres">
      <dgm:prSet presAssocID="{E9F2A525-A3C6-4034-A3EB-19F0F21E82D8}" presName="spaceRect" presStyleCnt="0"/>
      <dgm:spPr/>
    </dgm:pt>
    <dgm:pt modelId="{D6AD1285-DD78-4F21-A88F-2CECEEC03EC1}" type="pres">
      <dgm:prSet presAssocID="{E9F2A525-A3C6-4034-A3EB-19F0F21E82D8}" presName="textRect" presStyleLbl="revTx" presStyleIdx="1" presStyleCnt="6">
        <dgm:presLayoutVars>
          <dgm:chMax val="1"/>
          <dgm:chPref val="1"/>
        </dgm:presLayoutVars>
      </dgm:prSet>
      <dgm:spPr/>
    </dgm:pt>
    <dgm:pt modelId="{7D004CBF-3F1D-4F91-9499-3589FD0E16D3}" type="pres">
      <dgm:prSet presAssocID="{718EE71D-1C81-4310-806F-CD0A14B11A08}" presName="sibTrans" presStyleCnt="0"/>
      <dgm:spPr/>
    </dgm:pt>
    <dgm:pt modelId="{D2FA14E5-278F-4873-B97D-CC10F78C7720}" type="pres">
      <dgm:prSet presAssocID="{0820B918-73EE-4396-823C-F1184B7D44CA}" presName="compNode" presStyleCnt="0"/>
      <dgm:spPr/>
    </dgm:pt>
    <dgm:pt modelId="{1857F511-695E-4B11-A3B2-7DD57C14EE9F}" type="pres">
      <dgm:prSet presAssocID="{0820B918-73EE-4396-823C-F1184B7D44CA}" presName="iconBgRect" presStyleLbl="bgShp" presStyleIdx="2" presStyleCnt="6"/>
      <dgm:spPr/>
    </dgm:pt>
    <dgm:pt modelId="{62AACB5B-A538-4459-B2BE-80471E72A1C9}" type="pres">
      <dgm:prSet presAssocID="{0820B918-73EE-4396-823C-F1184B7D44C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mize"/>
        </a:ext>
      </dgm:extLst>
    </dgm:pt>
    <dgm:pt modelId="{24895C76-2333-4F9C-836E-3C8A010BDECF}" type="pres">
      <dgm:prSet presAssocID="{0820B918-73EE-4396-823C-F1184B7D44CA}" presName="spaceRect" presStyleCnt="0"/>
      <dgm:spPr/>
    </dgm:pt>
    <dgm:pt modelId="{B47F813A-9C12-42C9-89C8-7DAED4D22609}" type="pres">
      <dgm:prSet presAssocID="{0820B918-73EE-4396-823C-F1184B7D44CA}" presName="textRect" presStyleLbl="revTx" presStyleIdx="2" presStyleCnt="6">
        <dgm:presLayoutVars>
          <dgm:chMax val="1"/>
          <dgm:chPref val="1"/>
        </dgm:presLayoutVars>
      </dgm:prSet>
      <dgm:spPr/>
    </dgm:pt>
    <dgm:pt modelId="{8F287E33-9BAF-4A4D-991C-E4CEA24618DE}" type="pres">
      <dgm:prSet presAssocID="{9FA622C6-A6B8-481F-90FF-7C1FBCBA7E29}" presName="sibTrans" presStyleCnt="0"/>
      <dgm:spPr/>
    </dgm:pt>
    <dgm:pt modelId="{0842D95B-099E-4E24-8DDA-5E30C4592BC4}" type="pres">
      <dgm:prSet presAssocID="{B1B697E6-70C4-4ACA-9359-EC504F5AF3F0}" presName="compNode" presStyleCnt="0"/>
      <dgm:spPr/>
    </dgm:pt>
    <dgm:pt modelId="{FD04F404-2629-4368-A9AD-4CDDF2C27A96}" type="pres">
      <dgm:prSet presAssocID="{B1B697E6-70C4-4ACA-9359-EC504F5AF3F0}" presName="iconBgRect" presStyleLbl="bgShp" presStyleIdx="3" presStyleCnt="6"/>
      <dgm:spPr/>
    </dgm:pt>
    <dgm:pt modelId="{D10837E0-5202-4F47-86E9-B28CB5037FD6}" type="pres">
      <dgm:prSet presAssocID="{B1B697E6-70C4-4ACA-9359-EC504F5AF3F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a:ext>
      </dgm:extLst>
    </dgm:pt>
    <dgm:pt modelId="{1FCA8E88-AF7C-4F26-B8A5-EC9AA7F756B7}" type="pres">
      <dgm:prSet presAssocID="{B1B697E6-70C4-4ACA-9359-EC504F5AF3F0}" presName="spaceRect" presStyleCnt="0"/>
      <dgm:spPr/>
    </dgm:pt>
    <dgm:pt modelId="{B9A861CA-645B-43B0-9787-94ED12D40C6F}" type="pres">
      <dgm:prSet presAssocID="{B1B697E6-70C4-4ACA-9359-EC504F5AF3F0}" presName="textRect" presStyleLbl="revTx" presStyleIdx="3" presStyleCnt="6">
        <dgm:presLayoutVars>
          <dgm:chMax val="1"/>
          <dgm:chPref val="1"/>
        </dgm:presLayoutVars>
      </dgm:prSet>
      <dgm:spPr/>
    </dgm:pt>
    <dgm:pt modelId="{CADE1A72-0D2B-4790-926C-20025A6D49DB}" type="pres">
      <dgm:prSet presAssocID="{AEDB5800-9F2A-4E23-A9AD-72798FBA9F0C}" presName="sibTrans" presStyleCnt="0"/>
      <dgm:spPr/>
    </dgm:pt>
    <dgm:pt modelId="{9E4B3BB4-4E2F-4C9B-9C50-07B611AE662F}" type="pres">
      <dgm:prSet presAssocID="{11CE30CF-5082-4B48-AD4F-65261A432AFD}" presName="compNode" presStyleCnt="0"/>
      <dgm:spPr/>
    </dgm:pt>
    <dgm:pt modelId="{B15455CD-BE1F-49FD-9816-85C74AC6400B}" type="pres">
      <dgm:prSet presAssocID="{11CE30CF-5082-4B48-AD4F-65261A432AFD}" presName="iconBgRect" presStyleLbl="bgShp" presStyleIdx="4" presStyleCnt="6"/>
      <dgm:spPr/>
    </dgm:pt>
    <dgm:pt modelId="{BA8F7EE3-081E-4202-9045-13CE8B465DD6}" type="pres">
      <dgm:prSet presAssocID="{11CE30CF-5082-4B48-AD4F-65261A432AF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1FEDF123-8ECF-4B4B-94F7-FAC64CC73019}" type="pres">
      <dgm:prSet presAssocID="{11CE30CF-5082-4B48-AD4F-65261A432AFD}" presName="spaceRect" presStyleCnt="0"/>
      <dgm:spPr/>
    </dgm:pt>
    <dgm:pt modelId="{AC4AB17A-8CED-4C2B-A3CF-87B48502062A}" type="pres">
      <dgm:prSet presAssocID="{11CE30CF-5082-4B48-AD4F-65261A432AFD}" presName="textRect" presStyleLbl="revTx" presStyleIdx="4" presStyleCnt="6">
        <dgm:presLayoutVars>
          <dgm:chMax val="1"/>
          <dgm:chPref val="1"/>
        </dgm:presLayoutVars>
      </dgm:prSet>
      <dgm:spPr/>
    </dgm:pt>
    <dgm:pt modelId="{C77FA88E-B483-4171-B144-0346B8F956EB}" type="pres">
      <dgm:prSet presAssocID="{E1AD413C-076E-4EAD-9915-46AD24F8078E}" presName="sibTrans" presStyleCnt="0"/>
      <dgm:spPr/>
    </dgm:pt>
    <dgm:pt modelId="{23EA420E-0FFD-4DF4-8452-49AF07FA58D0}" type="pres">
      <dgm:prSet presAssocID="{4F0544FC-B0BA-4FB4-A10F-AC4C0069704C}" presName="compNode" presStyleCnt="0"/>
      <dgm:spPr/>
    </dgm:pt>
    <dgm:pt modelId="{49EC65FE-A6FB-4A40-A352-E99BACBDE3CD}" type="pres">
      <dgm:prSet presAssocID="{4F0544FC-B0BA-4FB4-A10F-AC4C0069704C}" presName="iconBgRect" presStyleLbl="bgShp" presStyleIdx="5" presStyleCnt="6"/>
      <dgm:spPr/>
    </dgm:pt>
    <dgm:pt modelId="{9F2DB17A-7645-4F59-9EC3-FC952ACA4397}" type="pres">
      <dgm:prSet presAssocID="{4F0544FC-B0BA-4FB4-A10F-AC4C006970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bel"/>
        </a:ext>
      </dgm:extLst>
    </dgm:pt>
    <dgm:pt modelId="{ECF28070-F106-47CB-B86E-4E6F721B1A3D}" type="pres">
      <dgm:prSet presAssocID="{4F0544FC-B0BA-4FB4-A10F-AC4C0069704C}" presName="spaceRect" presStyleCnt="0"/>
      <dgm:spPr/>
    </dgm:pt>
    <dgm:pt modelId="{BFD4E89E-DA6E-457E-9BB5-627E55E7F56E}" type="pres">
      <dgm:prSet presAssocID="{4F0544FC-B0BA-4FB4-A10F-AC4C0069704C}" presName="textRect" presStyleLbl="revTx" presStyleIdx="5" presStyleCnt="6">
        <dgm:presLayoutVars>
          <dgm:chMax val="1"/>
          <dgm:chPref val="1"/>
        </dgm:presLayoutVars>
      </dgm:prSet>
      <dgm:spPr/>
    </dgm:pt>
  </dgm:ptLst>
  <dgm:cxnLst>
    <dgm:cxn modelId="{0060EF60-D735-4E87-9C11-D78FC385A986}" srcId="{C2572C70-E620-41FB-8C77-3B1773473C1F}" destId="{11CE30CF-5082-4B48-AD4F-65261A432AFD}" srcOrd="4" destOrd="0" parTransId="{D81A620D-5F01-4DBC-BAA8-CD6FECCFB4D7}" sibTransId="{E1AD413C-076E-4EAD-9915-46AD24F8078E}"/>
    <dgm:cxn modelId="{24F4AE42-23CC-4B31-A574-BFE04B6EF81A}" srcId="{C2572C70-E620-41FB-8C77-3B1773473C1F}" destId="{4F0544FC-B0BA-4FB4-A10F-AC4C0069704C}" srcOrd="5" destOrd="0" parTransId="{D7A5BE6E-F51C-4D4C-A8F3-F1F79A8BD682}" sibTransId="{CBF8E78D-6F86-44CB-9D97-1A91773E3C13}"/>
    <dgm:cxn modelId="{F6F80245-95DD-420E-8F9D-9C8155A02674}" type="presOf" srcId="{C2572C70-E620-41FB-8C77-3B1773473C1F}" destId="{B9110447-B09C-4CBB-A7FC-6ADB986D84BA}" srcOrd="0" destOrd="0" presId="urn:microsoft.com/office/officeart/2018/5/layout/IconCircleLabelList"/>
    <dgm:cxn modelId="{C3154B53-E09D-43B0-8BC0-783BD41986DB}" type="presOf" srcId="{B1B697E6-70C4-4ACA-9359-EC504F5AF3F0}" destId="{B9A861CA-645B-43B0-9787-94ED12D40C6F}" srcOrd="0" destOrd="0" presId="urn:microsoft.com/office/officeart/2018/5/layout/IconCircleLabelList"/>
    <dgm:cxn modelId="{21E69474-2FFB-4FD0-BD8B-B17AA59C7088}" type="presOf" srcId="{FB40CE89-A356-48AD-BA1C-7B874B718EC8}" destId="{A50F35C1-29B9-4433-8474-8FE1F876E683}" srcOrd="0" destOrd="0" presId="urn:microsoft.com/office/officeart/2018/5/layout/IconCircleLabelList"/>
    <dgm:cxn modelId="{BADE087A-E9A8-4993-A034-227AC70083D5}" type="presOf" srcId="{4F0544FC-B0BA-4FB4-A10F-AC4C0069704C}" destId="{BFD4E89E-DA6E-457E-9BB5-627E55E7F56E}" srcOrd="0" destOrd="0" presId="urn:microsoft.com/office/officeart/2018/5/layout/IconCircleLabelList"/>
    <dgm:cxn modelId="{B40E348F-FCC4-45CB-8662-EBDFAFF04CCD}" srcId="{C2572C70-E620-41FB-8C77-3B1773473C1F}" destId="{E9F2A525-A3C6-4034-A3EB-19F0F21E82D8}" srcOrd="1" destOrd="0" parTransId="{3D12C87E-C44E-4013-9441-D1A8B10FB009}" sibTransId="{718EE71D-1C81-4310-806F-CD0A14B11A08}"/>
    <dgm:cxn modelId="{F7A9FE93-C49C-4830-97E3-74333FC028FB}" type="presOf" srcId="{11CE30CF-5082-4B48-AD4F-65261A432AFD}" destId="{AC4AB17A-8CED-4C2B-A3CF-87B48502062A}" srcOrd="0" destOrd="0" presId="urn:microsoft.com/office/officeart/2018/5/layout/IconCircleLabelList"/>
    <dgm:cxn modelId="{0BFE0A9A-0B30-4C6B-9118-51532615EED4}" srcId="{C2572C70-E620-41FB-8C77-3B1773473C1F}" destId="{B1B697E6-70C4-4ACA-9359-EC504F5AF3F0}" srcOrd="3" destOrd="0" parTransId="{28F06302-A550-4B90-9818-FBEC7FB774AE}" sibTransId="{AEDB5800-9F2A-4E23-A9AD-72798FBA9F0C}"/>
    <dgm:cxn modelId="{A922C5AD-A7D2-47E1-A1A0-C29F94F5F56A}" type="presOf" srcId="{E9F2A525-A3C6-4034-A3EB-19F0F21E82D8}" destId="{D6AD1285-DD78-4F21-A88F-2CECEEC03EC1}" srcOrd="0" destOrd="0" presId="urn:microsoft.com/office/officeart/2018/5/layout/IconCircleLabelList"/>
    <dgm:cxn modelId="{CE1AFDC4-B181-45DE-96C4-3B364DB3F560}" srcId="{C2572C70-E620-41FB-8C77-3B1773473C1F}" destId="{0820B918-73EE-4396-823C-F1184B7D44CA}" srcOrd="2" destOrd="0" parTransId="{B5AB64BE-9EA7-4B78-8C51-0330B22FD824}" sibTransId="{9FA622C6-A6B8-481F-90FF-7C1FBCBA7E29}"/>
    <dgm:cxn modelId="{27CF28D0-B9AC-40E8-98B9-D58FB5E08216}" srcId="{C2572C70-E620-41FB-8C77-3B1773473C1F}" destId="{FB40CE89-A356-48AD-BA1C-7B874B718EC8}" srcOrd="0" destOrd="0" parTransId="{70C47458-B058-4F30-86B3-8FDE06F4F4E4}" sibTransId="{3F9202ED-908C-4EC6-81E6-38A96C0E8CD7}"/>
    <dgm:cxn modelId="{F3A9C7E9-2703-4034-8003-169AA8B38426}" type="presOf" srcId="{0820B918-73EE-4396-823C-F1184B7D44CA}" destId="{B47F813A-9C12-42C9-89C8-7DAED4D22609}" srcOrd="0" destOrd="0" presId="urn:microsoft.com/office/officeart/2018/5/layout/IconCircleLabelList"/>
    <dgm:cxn modelId="{BE1FEB8E-FE33-448A-96AD-305DB5B4DE80}" type="presParOf" srcId="{B9110447-B09C-4CBB-A7FC-6ADB986D84BA}" destId="{982B6AA3-039D-44F2-8F43-C0458EF0F90D}" srcOrd="0" destOrd="0" presId="urn:microsoft.com/office/officeart/2018/5/layout/IconCircleLabelList"/>
    <dgm:cxn modelId="{306B0743-590D-47FB-8575-05C7E576CEC4}" type="presParOf" srcId="{982B6AA3-039D-44F2-8F43-C0458EF0F90D}" destId="{2F5CB219-91D4-4764-9536-009A4465B51F}" srcOrd="0" destOrd="0" presId="urn:microsoft.com/office/officeart/2018/5/layout/IconCircleLabelList"/>
    <dgm:cxn modelId="{C43D0D96-4072-4EB4-B18B-B5C415763F6B}" type="presParOf" srcId="{982B6AA3-039D-44F2-8F43-C0458EF0F90D}" destId="{3162BD4A-E8DD-420C-9C82-4089010CF046}" srcOrd="1" destOrd="0" presId="urn:microsoft.com/office/officeart/2018/5/layout/IconCircleLabelList"/>
    <dgm:cxn modelId="{6C993426-57FD-4963-AC34-644A7E8C0E50}" type="presParOf" srcId="{982B6AA3-039D-44F2-8F43-C0458EF0F90D}" destId="{4C7B18D0-3045-49DF-9D1A-438D7775AC28}" srcOrd="2" destOrd="0" presId="urn:microsoft.com/office/officeart/2018/5/layout/IconCircleLabelList"/>
    <dgm:cxn modelId="{21043A3C-760E-474C-B959-B6AAACB03506}" type="presParOf" srcId="{982B6AA3-039D-44F2-8F43-C0458EF0F90D}" destId="{A50F35C1-29B9-4433-8474-8FE1F876E683}" srcOrd="3" destOrd="0" presId="urn:microsoft.com/office/officeart/2018/5/layout/IconCircleLabelList"/>
    <dgm:cxn modelId="{9C81AB06-BE3C-4576-BA2F-7AB68E76D350}" type="presParOf" srcId="{B9110447-B09C-4CBB-A7FC-6ADB986D84BA}" destId="{DA83DF6B-4B2C-4DA2-A920-C7C29D84FFAC}" srcOrd="1" destOrd="0" presId="urn:microsoft.com/office/officeart/2018/5/layout/IconCircleLabelList"/>
    <dgm:cxn modelId="{EF89934A-8F8C-4812-9D78-37DC067A5C8F}" type="presParOf" srcId="{B9110447-B09C-4CBB-A7FC-6ADB986D84BA}" destId="{82570C62-19AF-42C6-9A8A-9EC9A4794F6F}" srcOrd="2" destOrd="0" presId="urn:microsoft.com/office/officeart/2018/5/layout/IconCircleLabelList"/>
    <dgm:cxn modelId="{12016479-53AF-40CC-8BCD-1788AE594CBD}" type="presParOf" srcId="{82570C62-19AF-42C6-9A8A-9EC9A4794F6F}" destId="{595FF058-B45E-47D8-8470-B50016618332}" srcOrd="0" destOrd="0" presId="urn:microsoft.com/office/officeart/2018/5/layout/IconCircleLabelList"/>
    <dgm:cxn modelId="{A12DAA6F-849A-4EDC-9ACB-E6A377BD82FB}" type="presParOf" srcId="{82570C62-19AF-42C6-9A8A-9EC9A4794F6F}" destId="{664053A0-8D01-4DBD-AC4C-853EAA4010F5}" srcOrd="1" destOrd="0" presId="urn:microsoft.com/office/officeart/2018/5/layout/IconCircleLabelList"/>
    <dgm:cxn modelId="{8449F252-4EAB-46FD-8CBC-FB1E50E2F878}" type="presParOf" srcId="{82570C62-19AF-42C6-9A8A-9EC9A4794F6F}" destId="{D2DDF97A-3DF4-4047-BD12-CAB8D7DF183F}" srcOrd="2" destOrd="0" presId="urn:microsoft.com/office/officeart/2018/5/layout/IconCircleLabelList"/>
    <dgm:cxn modelId="{2B56BEDA-3889-44E8-B2FE-DF9FCA3BD398}" type="presParOf" srcId="{82570C62-19AF-42C6-9A8A-9EC9A4794F6F}" destId="{D6AD1285-DD78-4F21-A88F-2CECEEC03EC1}" srcOrd="3" destOrd="0" presId="urn:microsoft.com/office/officeart/2018/5/layout/IconCircleLabelList"/>
    <dgm:cxn modelId="{537C6F47-090A-4913-988B-7C04387D4BF6}" type="presParOf" srcId="{B9110447-B09C-4CBB-A7FC-6ADB986D84BA}" destId="{7D004CBF-3F1D-4F91-9499-3589FD0E16D3}" srcOrd="3" destOrd="0" presId="urn:microsoft.com/office/officeart/2018/5/layout/IconCircleLabelList"/>
    <dgm:cxn modelId="{2CB83A60-85AF-43EA-84B8-AB23A6ABB788}" type="presParOf" srcId="{B9110447-B09C-4CBB-A7FC-6ADB986D84BA}" destId="{D2FA14E5-278F-4873-B97D-CC10F78C7720}" srcOrd="4" destOrd="0" presId="urn:microsoft.com/office/officeart/2018/5/layout/IconCircleLabelList"/>
    <dgm:cxn modelId="{F2D9F7D4-FC4F-4A83-98D7-E5FFF7E02001}" type="presParOf" srcId="{D2FA14E5-278F-4873-B97D-CC10F78C7720}" destId="{1857F511-695E-4B11-A3B2-7DD57C14EE9F}" srcOrd="0" destOrd="0" presId="urn:microsoft.com/office/officeart/2018/5/layout/IconCircleLabelList"/>
    <dgm:cxn modelId="{6436A383-B0D1-4FF3-952E-CA36ECA34377}" type="presParOf" srcId="{D2FA14E5-278F-4873-B97D-CC10F78C7720}" destId="{62AACB5B-A538-4459-B2BE-80471E72A1C9}" srcOrd="1" destOrd="0" presId="urn:microsoft.com/office/officeart/2018/5/layout/IconCircleLabelList"/>
    <dgm:cxn modelId="{6CE12925-A3EB-4369-A4A2-5905FA67EAA1}" type="presParOf" srcId="{D2FA14E5-278F-4873-B97D-CC10F78C7720}" destId="{24895C76-2333-4F9C-836E-3C8A010BDECF}" srcOrd="2" destOrd="0" presId="urn:microsoft.com/office/officeart/2018/5/layout/IconCircleLabelList"/>
    <dgm:cxn modelId="{70F8F597-431A-41A4-B035-F7BF83837A24}" type="presParOf" srcId="{D2FA14E5-278F-4873-B97D-CC10F78C7720}" destId="{B47F813A-9C12-42C9-89C8-7DAED4D22609}" srcOrd="3" destOrd="0" presId="urn:microsoft.com/office/officeart/2018/5/layout/IconCircleLabelList"/>
    <dgm:cxn modelId="{F8F34EBD-D509-49AB-82E2-E5FF844F1460}" type="presParOf" srcId="{B9110447-B09C-4CBB-A7FC-6ADB986D84BA}" destId="{8F287E33-9BAF-4A4D-991C-E4CEA24618DE}" srcOrd="5" destOrd="0" presId="urn:microsoft.com/office/officeart/2018/5/layout/IconCircleLabelList"/>
    <dgm:cxn modelId="{A0087AEE-F0DA-46F0-9279-5B0EAF8AB79F}" type="presParOf" srcId="{B9110447-B09C-4CBB-A7FC-6ADB986D84BA}" destId="{0842D95B-099E-4E24-8DDA-5E30C4592BC4}" srcOrd="6" destOrd="0" presId="urn:microsoft.com/office/officeart/2018/5/layout/IconCircleLabelList"/>
    <dgm:cxn modelId="{E4F1D7ED-6FB9-4F8D-BFA4-0575A0BFE501}" type="presParOf" srcId="{0842D95B-099E-4E24-8DDA-5E30C4592BC4}" destId="{FD04F404-2629-4368-A9AD-4CDDF2C27A96}" srcOrd="0" destOrd="0" presId="urn:microsoft.com/office/officeart/2018/5/layout/IconCircleLabelList"/>
    <dgm:cxn modelId="{F247E381-B7AE-43C4-8B2A-FEBA90929556}" type="presParOf" srcId="{0842D95B-099E-4E24-8DDA-5E30C4592BC4}" destId="{D10837E0-5202-4F47-86E9-B28CB5037FD6}" srcOrd="1" destOrd="0" presId="urn:microsoft.com/office/officeart/2018/5/layout/IconCircleLabelList"/>
    <dgm:cxn modelId="{7F44FD5F-7384-44D8-A2E9-9F58E9CF33C5}" type="presParOf" srcId="{0842D95B-099E-4E24-8DDA-5E30C4592BC4}" destId="{1FCA8E88-AF7C-4F26-B8A5-EC9AA7F756B7}" srcOrd="2" destOrd="0" presId="urn:microsoft.com/office/officeart/2018/5/layout/IconCircleLabelList"/>
    <dgm:cxn modelId="{B6B4FA6C-2583-4C93-AD13-7E2A62E0BA71}" type="presParOf" srcId="{0842D95B-099E-4E24-8DDA-5E30C4592BC4}" destId="{B9A861CA-645B-43B0-9787-94ED12D40C6F}" srcOrd="3" destOrd="0" presId="urn:microsoft.com/office/officeart/2018/5/layout/IconCircleLabelList"/>
    <dgm:cxn modelId="{B152C270-E32B-4CC6-9942-614A1CFF2E2E}" type="presParOf" srcId="{B9110447-B09C-4CBB-A7FC-6ADB986D84BA}" destId="{CADE1A72-0D2B-4790-926C-20025A6D49DB}" srcOrd="7" destOrd="0" presId="urn:microsoft.com/office/officeart/2018/5/layout/IconCircleLabelList"/>
    <dgm:cxn modelId="{DAE7EA8D-ADCD-43D8-BC22-3F660592FD26}" type="presParOf" srcId="{B9110447-B09C-4CBB-A7FC-6ADB986D84BA}" destId="{9E4B3BB4-4E2F-4C9B-9C50-07B611AE662F}" srcOrd="8" destOrd="0" presId="urn:microsoft.com/office/officeart/2018/5/layout/IconCircleLabelList"/>
    <dgm:cxn modelId="{69D0DCDF-F317-4AB4-B18D-3099F6AC7DA9}" type="presParOf" srcId="{9E4B3BB4-4E2F-4C9B-9C50-07B611AE662F}" destId="{B15455CD-BE1F-49FD-9816-85C74AC6400B}" srcOrd="0" destOrd="0" presId="urn:microsoft.com/office/officeart/2018/5/layout/IconCircleLabelList"/>
    <dgm:cxn modelId="{5D85E515-48D5-48F6-B4E1-AF9426096DD5}" type="presParOf" srcId="{9E4B3BB4-4E2F-4C9B-9C50-07B611AE662F}" destId="{BA8F7EE3-081E-4202-9045-13CE8B465DD6}" srcOrd="1" destOrd="0" presId="urn:microsoft.com/office/officeart/2018/5/layout/IconCircleLabelList"/>
    <dgm:cxn modelId="{AE77CB47-D71C-40DE-8E49-96F56FCF520B}" type="presParOf" srcId="{9E4B3BB4-4E2F-4C9B-9C50-07B611AE662F}" destId="{1FEDF123-8ECF-4B4B-94F7-FAC64CC73019}" srcOrd="2" destOrd="0" presId="urn:microsoft.com/office/officeart/2018/5/layout/IconCircleLabelList"/>
    <dgm:cxn modelId="{7F5A2B87-1D19-4842-A8A2-785FE23A96F5}" type="presParOf" srcId="{9E4B3BB4-4E2F-4C9B-9C50-07B611AE662F}" destId="{AC4AB17A-8CED-4C2B-A3CF-87B48502062A}" srcOrd="3" destOrd="0" presId="urn:microsoft.com/office/officeart/2018/5/layout/IconCircleLabelList"/>
    <dgm:cxn modelId="{2EE3F3CC-4696-42BD-8C33-C805E3EC58F0}" type="presParOf" srcId="{B9110447-B09C-4CBB-A7FC-6ADB986D84BA}" destId="{C77FA88E-B483-4171-B144-0346B8F956EB}" srcOrd="9" destOrd="0" presId="urn:microsoft.com/office/officeart/2018/5/layout/IconCircleLabelList"/>
    <dgm:cxn modelId="{0D1C54B6-E5A7-4C2B-9E66-A35784F7A7E0}" type="presParOf" srcId="{B9110447-B09C-4CBB-A7FC-6ADB986D84BA}" destId="{23EA420E-0FFD-4DF4-8452-49AF07FA58D0}" srcOrd="10" destOrd="0" presId="urn:microsoft.com/office/officeart/2018/5/layout/IconCircleLabelList"/>
    <dgm:cxn modelId="{AD2FEB9A-C0F0-485E-97B8-4D763C80726E}" type="presParOf" srcId="{23EA420E-0FFD-4DF4-8452-49AF07FA58D0}" destId="{49EC65FE-A6FB-4A40-A352-E99BACBDE3CD}" srcOrd="0" destOrd="0" presId="urn:microsoft.com/office/officeart/2018/5/layout/IconCircleLabelList"/>
    <dgm:cxn modelId="{9EE52508-9FF5-4D4A-88D2-63188A47B8C5}" type="presParOf" srcId="{23EA420E-0FFD-4DF4-8452-49AF07FA58D0}" destId="{9F2DB17A-7645-4F59-9EC3-FC952ACA4397}" srcOrd="1" destOrd="0" presId="urn:microsoft.com/office/officeart/2018/5/layout/IconCircleLabelList"/>
    <dgm:cxn modelId="{819B9F3F-286D-4C73-84E1-D8CDF8F40E1C}" type="presParOf" srcId="{23EA420E-0FFD-4DF4-8452-49AF07FA58D0}" destId="{ECF28070-F106-47CB-B86E-4E6F721B1A3D}" srcOrd="2" destOrd="0" presId="urn:microsoft.com/office/officeart/2018/5/layout/IconCircleLabelList"/>
    <dgm:cxn modelId="{527C2736-16FB-40DE-AB70-A714AC8C9885}" type="presParOf" srcId="{23EA420E-0FFD-4DF4-8452-49AF07FA58D0}" destId="{BFD4E89E-DA6E-457E-9BB5-627E55E7F56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CB219-91D4-4764-9536-009A4465B51F}">
      <dsp:nvSpPr>
        <dsp:cNvPr id="0" name=""/>
        <dsp:cNvSpPr/>
      </dsp:nvSpPr>
      <dsp:spPr>
        <a:xfrm>
          <a:off x="1052876" y="1517"/>
          <a:ext cx="1015435" cy="101543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2BD4A-E8DD-420C-9C82-4089010CF046}">
      <dsp:nvSpPr>
        <dsp:cNvPr id="0" name=""/>
        <dsp:cNvSpPr/>
      </dsp:nvSpPr>
      <dsp:spPr>
        <a:xfrm>
          <a:off x="1269281" y="217922"/>
          <a:ext cx="582626" cy="582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0F35C1-29B9-4433-8474-8FE1F876E683}">
      <dsp:nvSpPr>
        <dsp:cNvPr id="0" name=""/>
        <dsp:cNvSpPr/>
      </dsp:nvSpPr>
      <dsp:spPr>
        <a:xfrm>
          <a:off x="728270" y="1333236"/>
          <a:ext cx="1664648" cy="66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t-PT" sz="1700" kern="1200"/>
            <a:t>High Speed</a:t>
          </a:r>
          <a:endParaRPr lang="en-US" sz="1700" kern="1200"/>
        </a:p>
      </dsp:txBody>
      <dsp:txXfrm>
        <a:off x="728270" y="1333236"/>
        <a:ext cx="1664648" cy="665859"/>
      </dsp:txXfrm>
    </dsp:sp>
    <dsp:sp modelId="{595FF058-B45E-47D8-8470-B50016618332}">
      <dsp:nvSpPr>
        <dsp:cNvPr id="0" name=""/>
        <dsp:cNvSpPr/>
      </dsp:nvSpPr>
      <dsp:spPr>
        <a:xfrm>
          <a:off x="3008838" y="1517"/>
          <a:ext cx="1015435" cy="101543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4053A0-8D01-4DBD-AC4C-853EAA4010F5}">
      <dsp:nvSpPr>
        <dsp:cNvPr id="0" name=""/>
        <dsp:cNvSpPr/>
      </dsp:nvSpPr>
      <dsp:spPr>
        <a:xfrm>
          <a:off x="3225243" y="217922"/>
          <a:ext cx="582626" cy="582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AD1285-DD78-4F21-A88F-2CECEEC03EC1}">
      <dsp:nvSpPr>
        <dsp:cNvPr id="0" name=""/>
        <dsp:cNvSpPr/>
      </dsp:nvSpPr>
      <dsp:spPr>
        <a:xfrm>
          <a:off x="2684232" y="1333236"/>
          <a:ext cx="1664648" cy="66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t-PT" sz="1700" kern="1200" dirty="0"/>
            <a:t>Low Memory Consuption</a:t>
          </a:r>
          <a:endParaRPr lang="en-US" sz="1700" kern="1200" dirty="0"/>
        </a:p>
      </dsp:txBody>
      <dsp:txXfrm>
        <a:off x="2684232" y="1333236"/>
        <a:ext cx="1664648" cy="665859"/>
      </dsp:txXfrm>
    </dsp:sp>
    <dsp:sp modelId="{1857F511-695E-4B11-A3B2-7DD57C14EE9F}">
      <dsp:nvSpPr>
        <dsp:cNvPr id="0" name=""/>
        <dsp:cNvSpPr/>
      </dsp:nvSpPr>
      <dsp:spPr>
        <a:xfrm>
          <a:off x="4964800" y="1517"/>
          <a:ext cx="1015435" cy="101543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ACB5B-A538-4459-B2BE-80471E72A1C9}">
      <dsp:nvSpPr>
        <dsp:cNvPr id="0" name=""/>
        <dsp:cNvSpPr/>
      </dsp:nvSpPr>
      <dsp:spPr>
        <a:xfrm>
          <a:off x="5181205" y="217922"/>
          <a:ext cx="582626" cy="582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7F813A-9C12-42C9-89C8-7DAED4D22609}">
      <dsp:nvSpPr>
        <dsp:cNvPr id="0" name=""/>
        <dsp:cNvSpPr/>
      </dsp:nvSpPr>
      <dsp:spPr>
        <a:xfrm>
          <a:off x="4640194" y="1333236"/>
          <a:ext cx="1664648" cy="66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t-PT" sz="1700" kern="1200"/>
            <a:t>Ease of Use</a:t>
          </a:r>
          <a:endParaRPr lang="en-US" sz="1700" kern="1200"/>
        </a:p>
      </dsp:txBody>
      <dsp:txXfrm>
        <a:off x="4640194" y="1333236"/>
        <a:ext cx="1664648" cy="665859"/>
      </dsp:txXfrm>
    </dsp:sp>
    <dsp:sp modelId="{FD04F404-2629-4368-A9AD-4CDDF2C27A96}">
      <dsp:nvSpPr>
        <dsp:cNvPr id="0" name=""/>
        <dsp:cNvSpPr/>
      </dsp:nvSpPr>
      <dsp:spPr>
        <a:xfrm>
          <a:off x="6920762" y="1517"/>
          <a:ext cx="1015435" cy="101543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837E0-5202-4F47-86E9-B28CB5037FD6}">
      <dsp:nvSpPr>
        <dsp:cNvPr id="0" name=""/>
        <dsp:cNvSpPr/>
      </dsp:nvSpPr>
      <dsp:spPr>
        <a:xfrm>
          <a:off x="7137166" y="217922"/>
          <a:ext cx="582626" cy="5826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A861CA-645B-43B0-9787-94ED12D40C6F}">
      <dsp:nvSpPr>
        <dsp:cNvPr id="0" name=""/>
        <dsp:cNvSpPr/>
      </dsp:nvSpPr>
      <dsp:spPr>
        <a:xfrm>
          <a:off x="6596156" y="1333236"/>
          <a:ext cx="1664648" cy="66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t-PT" sz="1700" kern="1200"/>
            <a:t>Integration </a:t>
          </a:r>
          <a:endParaRPr lang="en-US" sz="1700" kern="1200"/>
        </a:p>
      </dsp:txBody>
      <dsp:txXfrm>
        <a:off x="6596156" y="1333236"/>
        <a:ext cx="1664648" cy="665859"/>
      </dsp:txXfrm>
    </dsp:sp>
    <dsp:sp modelId="{B15455CD-BE1F-49FD-9816-85C74AC6400B}">
      <dsp:nvSpPr>
        <dsp:cNvPr id="0" name=""/>
        <dsp:cNvSpPr/>
      </dsp:nvSpPr>
      <dsp:spPr>
        <a:xfrm>
          <a:off x="8876724" y="1517"/>
          <a:ext cx="1015435" cy="101543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F7EE3-081E-4202-9045-13CE8B465DD6}">
      <dsp:nvSpPr>
        <dsp:cNvPr id="0" name=""/>
        <dsp:cNvSpPr/>
      </dsp:nvSpPr>
      <dsp:spPr>
        <a:xfrm>
          <a:off x="9093128" y="217922"/>
          <a:ext cx="582626" cy="5826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4AB17A-8CED-4C2B-A3CF-87B48502062A}">
      <dsp:nvSpPr>
        <dsp:cNvPr id="0" name=""/>
        <dsp:cNvSpPr/>
      </dsp:nvSpPr>
      <dsp:spPr>
        <a:xfrm>
          <a:off x="8552118" y="1333236"/>
          <a:ext cx="1664648" cy="66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t-PT" sz="1700" kern="1200"/>
            <a:t>Scalability </a:t>
          </a:r>
          <a:endParaRPr lang="en-US" sz="1700" kern="1200"/>
        </a:p>
      </dsp:txBody>
      <dsp:txXfrm>
        <a:off x="8552118" y="1333236"/>
        <a:ext cx="1664648" cy="665859"/>
      </dsp:txXfrm>
    </dsp:sp>
    <dsp:sp modelId="{49EC65FE-A6FB-4A40-A352-E99BACBDE3CD}">
      <dsp:nvSpPr>
        <dsp:cNvPr id="0" name=""/>
        <dsp:cNvSpPr/>
      </dsp:nvSpPr>
      <dsp:spPr>
        <a:xfrm>
          <a:off x="4964800" y="2415258"/>
          <a:ext cx="1015435" cy="101543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DB17A-7645-4F59-9EC3-FC952ACA4397}">
      <dsp:nvSpPr>
        <dsp:cNvPr id="0" name=""/>
        <dsp:cNvSpPr/>
      </dsp:nvSpPr>
      <dsp:spPr>
        <a:xfrm>
          <a:off x="5181205" y="2631662"/>
          <a:ext cx="582626" cy="5826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D4E89E-DA6E-457E-9BB5-627E55E7F56E}">
      <dsp:nvSpPr>
        <dsp:cNvPr id="0" name=""/>
        <dsp:cNvSpPr/>
      </dsp:nvSpPr>
      <dsp:spPr>
        <a:xfrm>
          <a:off x="4640194" y="3746976"/>
          <a:ext cx="1664648" cy="66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pt-PT" sz="1700" kern="1200"/>
            <a:t>Price</a:t>
          </a:r>
          <a:endParaRPr lang="en-US" sz="1700" kern="1200"/>
        </a:p>
      </dsp:txBody>
      <dsp:txXfrm>
        <a:off x="4640194" y="3746976"/>
        <a:ext cx="1664648" cy="66585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EB1FD-3AFA-4AA1-8908-F3F546EE6DFD}" type="datetimeFigureOut">
              <a:rPr lang="pt-PT" smtClean="0"/>
              <a:t>08/05/2024</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B237D-F396-460D-B92A-1F0CEBDE653F}" type="slidenum">
              <a:rPr lang="pt-PT" smtClean="0"/>
              <a:t>‹#›</a:t>
            </a:fld>
            <a:endParaRPr lang="pt-PT"/>
          </a:p>
        </p:txBody>
      </p:sp>
    </p:spTree>
    <p:extLst>
      <p:ext uri="{BB962C8B-B14F-4D97-AF65-F5344CB8AC3E}">
        <p14:creationId xmlns:p14="http://schemas.microsoft.com/office/powerpoint/2010/main" val="690877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F32B237D-F396-460D-B92A-1F0CEBDE653F}" type="slidenum">
              <a:rPr lang="pt-PT" smtClean="0"/>
              <a:t>8</a:t>
            </a:fld>
            <a:endParaRPr lang="pt-PT"/>
          </a:p>
        </p:txBody>
      </p:sp>
    </p:spTree>
    <p:extLst>
      <p:ext uri="{BB962C8B-B14F-4D97-AF65-F5344CB8AC3E}">
        <p14:creationId xmlns:p14="http://schemas.microsoft.com/office/powerpoint/2010/main" val="401272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F32B237D-F396-460D-B92A-1F0CEBDE653F}" type="slidenum">
              <a:rPr lang="pt-PT" smtClean="0"/>
              <a:t>9</a:t>
            </a:fld>
            <a:endParaRPr lang="pt-PT"/>
          </a:p>
        </p:txBody>
      </p:sp>
    </p:spTree>
    <p:extLst>
      <p:ext uri="{BB962C8B-B14F-4D97-AF65-F5344CB8AC3E}">
        <p14:creationId xmlns:p14="http://schemas.microsoft.com/office/powerpoint/2010/main" val="3233423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5/8/2024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59697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5/8/2024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538018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5/8/2024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7890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5/8/2024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8756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5/8/2024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92849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5/8/2024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94286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5/8/2024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505289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5/8/2024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6010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5/8/2024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33396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5/8/2024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7188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5/8/2024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67096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5/8/2024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25626586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1" name="Rectangle 1050">
            <a:extLst>
              <a:ext uri="{FF2B5EF4-FFF2-40B4-BE49-F238E27FC236}">
                <a16:creationId xmlns:a16="http://schemas.microsoft.com/office/drawing/2014/main" id="{7E846B4F-C734-C50A-5EFB-681FB25B1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3C310-F933-D898-9F90-4FB8F7C74A52}"/>
              </a:ext>
            </a:extLst>
          </p:cNvPr>
          <p:cNvSpPr>
            <a:spLocks noGrp="1"/>
          </p:cNvSpPr>
          <p:nvPr>
            <p:ph type="ctrTitle"/>
          </p:nvPr>
        </p:nvSpPr>
        <p:spPr>
          <a:xfrm>
            <a:off x="6546870" y="1080655"/>
            <a:ext cx="4540945" cy="2724433"/>
          </a:xfrm>
        </p:spPr>
        <p:txBody>
          <a:bodyPr>
            <a:normAutofit/>
          </a:bodyPr>
          <a:lstStyle/>
          <a:p>
            <a:pPr algn="l"/>
            <a:r>
              <a:rPr lang="pt-PT" dirty="0"/>
              <a:t>Theoretical Project: Apache Sedona </a:t>
            </a:r>
          </a:p>
        </p:txBody>
      </p:sp>
      <p:sp>
        <p:nvSpPr>
          <p:cNvPr id="3" name="Subtitle 2">
            <a:extLst>
              <a:ext uri="{FF2B5EF4-FFF2-40B4-BE49-F238E27FC236}">
                <a16:creationId xmlns:a16="http://schemas.microsoft.com/office/drawing/2014/main" id="{C3531500-B4D4-CFEA-A5C3-03DE854F64DD}"/>
              </a:ext>
            </a:extLst>
          </p:cNvPr>
          <p:cNvSpPr>
            <a:spLocks noGrp="1"/>
          </p:cNvSpPr>
          <p:nvPr>
            <p:ph type="subTitle" idx="1"/>
          </p:nvPr>
        </p:nvSpPr>
        <p:spPr>
          <a:xfrm>
            <a:off x="6546869" y="4035162"/>
            <a:ext cx="4535401" cy="1487097"/>
          </a:xfrm>
        </p:spPr>
        <p:txBody>
          <a:bodyPr>
            <a:normAutofit/>
          </a:bodyPr>
          <a:lstStyle/>
          <a:p>
            <a:pPr algn="l"/>
            <a:r>
              <a:rPr lang="en-US" dirty="0"/>
              <a:t>Advanced Data Management</a:t>
            </a:r>
          </a:p>
          <a:p>
            <a:pPr algn="l"/>
            <a:r>
              <a:rPr lang="en-US" dirty="0"/>
              <a:t>Ruben Rodrigues</a:t>
            </a:r>
            <a:endParaRPr lang="pt-PT" dirty="0"/>
          </a:p>
        </p:txBody>
      </p:sp>
      <p:pic>
        <p:nvPicPr>
          <p:cNvPr id="1026" name="Picture 2" descr="UTH Logos | University Of Thessaly">
            <a:extLst>
              <a:ext uri="{FF2B5EF4-FFF2-40B4-BE49-F238E27FC236}">
                <a16:creationId xmlns:a16="http://schemas.microsoft.com/office/drawing/2014/main" id="{9D846577-75FA-198B-6D69-4E5CF9212A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
          <a:stretch/>
        </p:blipFill>
        <p:spPr bwMode="auto">
          <a:xfrm>
            <a:off x="1190113" y="1160168"/>
            <a:ext cx="4535401" cy="4536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81730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C67D-7213-75A0-01DC-E0DA9925B1B5}"/>
              </a:ext>
            </a:extLst>
          </p:cNvPr>
          <p:cNvSpPr>
            <a:spLocks noGrp="1"/>
          </p:cNvSpPr>
          <p:nvPr>
            <p:ph type="title"/>
          </p:nvPr>
        </p:nvSpPr>
        <p:spPr/>
        <p:txBody>
          <a:bodyPr/>
          <a:lstStyle/>
          <a:p>
            <a:r>
              <a:rPr lang="en-US" dirty="0"/>
              <a:t>Requirements for installation and hardware</a:t>
            </a:r>
            <a:endParaRPr lang="pt-PT" dirty="0"/>
          </a:p>
        </p:txBody>
      </p:sp>
      <p:sp>
        <p:nvSpPr>
          <p:cNvPr id="3" name="Content Placeholder 2">
            <a:extLst>
              <a:ext uri="{FF2B5EF4-FFF2-40B4-BE49-F238E27FC236}">
                <a16:creationId xmlns:a16="http://schemas.microsoft.com/office/drawing/2014/main" id="{D8EB8FB2-7676-BCE7-2C41-7EA1815FB724}"/>
              </a:ext>
            </a:extLst>
          </p:cNvPr>
          <p:cNvSpPr>
            <a:spLocks noGrp="1"/>
          </p:cNvSpPr>
          <p:nvPr>
            <p:ph idx="1"/>
          </p:nvPr>
        </p:nvSpPr>
        <p:spPr/>
        <p:txBody>
          <a:bodyPr>
            <a:normAutofit/>
          </a:bodyPr>
          <a:lstStyle/>
          <a:p>
            <a:r>
              <a:rPr lang="en-US" dirty="0"/>
              <a:t>The hardware requirements for Apache Sedona depend on the scale of your spatial data processing tasks and the size of your datasets. </a:t>
            </a:r>
          </a:p>
          <a:p>
            <a:r>
              <a:rPr lang="en-US" dirty="0"/>
              <a:t>Generally, Apache Sedona can run on standard hardware configurations commonly used for Apache Spark deployments. </a:t>
            </a:r>
          </a:p>
        </p:txBody>
      </p:sp>
    </p:spTree>
    <p:extLst>
      <p:ext uri="{BB962C8B-B14F-4D97-AF65-F5344CB8AC3E}">
        <p14:creationId xmlns:p14="http://schemas.microsoft.com/office/powerpoint/2010/main" val="244164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5C54-A3AC-F743-0BE5-3A3F730E6E92}"/>
              </a:ext>
            </a:extLst>
          </p:cNvPr>
          <p:cNvSpPr>
            <a:spLocks noGrp="1"/>
          </p:cNvSpPr>
          <p:nvPr>
            <p:ph type="title"/>
          </p:nvPr>
        </p:nvSpPr>
        <p:spPr/>
        <p:txBody>
          <a:bodyPr/>
          <a:lstStyle/>
          <a:p>
            <a:r>
              <a:rPr lang="en-US" dirty="0"/>
              <a:t>Requirements for installation and hardware</a:t>
            </a:r>
            <a:endParaRPr lang="pt-PT" dirty="0"/>
          </a:p>
        </p:txBody>
      </p:sp>
      <p:sp>
        <p:nvSpPr>
          <p:cNvPr id="3" name="Content Placeholder 2">
            <a:extLst>
              <a:ext uri="{FF2B5EF4-FFF2-40B4-BE49-F238E27FC236}">
                <a16:creationId xmlns:a16="http://schemas.microsoft.com/office/drawing/2014/main" id="{3A3C8911-1B85-D362-9CFD-6756E349E6C0}"/>
              </a:ext>
            </a:extLst>
          </p:cNvPr>
          <p:cNvSpPr>
            <a:spLocks noGrp="1"/>
          </p:cNvSpPr>
          <p:nvPr>
            <p:ph idx="1"/>
          </p:nvPr>
        </p:nvSpPr>
        <p:spPr/>
        <p:txBody>
          <a:bodyPr/>
          <a:lstStyle/>
          <a:p>
            <a:r>
              <a:rPr lang="en-US" dirty="0"/>
              <a:t>CPU: Multiple CPU cores are beneficial for parallel processing, similar to Apache Spark. Recommended to have multi-core CPUs to leverage parallelism, especially for processing large datasets. </a:t>
            </a:r>
          </a:p>
          <a:p>
            <a:r>
              <a:rPr lang="en-US" dirty="0"/>
              <a:t>RAM Memory: RAM requirements depend on dataset size and spatial operation complexity. More RAM generally leads to better performance, especially for in-memory processing of large datasets. </a:t>
            </a:r>
          </a:p>
          <a:p>
            <a:r>
              <a:rPr lang="en-US" dirty="0"/>
              <a:t>Storage: No specific storage requirements beyond those of Apache Spark. Adequate storage space needed for storing spatial datasets and intermediate data. </a:t>
            </a:r>
          </a:p>
          <a:p>
            <a:r>
              <a:rPr lang="en-US" dirty="0"/>
              <a:t>Operating System: Compatible with Linux, macOS, and Windows.</a:t>
            </a:r>
            <a:endParaRPr lang="pt-PT" dirty="0"/>
          </a:p>
        </p:txBody>
      </p:sp>
    </p:spTree>
    <p:extLst>
      <p:ext uri="{BB962C8B-B14F-4D97-AF65-F5344CB8AC3E}">
        <p14:creationId xmlns:p14="http://schemas.microsoft.com/office/powerpoint/2010/main" val="214211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CB1F-572F-B057-A22D-3733385843D8}"/>
              </a:ext>
            </a:extLst>
          </p:cNvPr>
          <p:cNvSpPr>
            <a:spLocks noGrp="1"/>
          </p:cNvSpPr>
          <p:nvPr>
            <p:ph type="title"/>
          </p:nvPr>
        </p:nvSpPr>
        <p:spPr/>
        <p:txBody>
          <a:bodyPr/>
          <a:lstStyle/>
          <a:p>
            <a:r>
              <a:rPr lang="pt-PT" dirty="0"/>
              <a:t>Potential Costs Attached </a:t>
            </a:r>
          </a:p>
        </p:txBody>
      </p:sp>
      <p:sp>
        <p:nvSpPr>
          <p:cNvPr id="3" name="Content Placeholder 2">
            <a:extLst>
              <a:ext uri="{FF2B5EF4-FFF2-40B4-BE49-F238E27FC236}">
                <a16:creationId xmlns:a16="http://schemas.microsoft.com/office/drawing/2014/main" id="{BB67E12B-C9E1-E86E-D491-CAFB8430635E}"/>
              </a:ext>
            </a:extLst>
          </p:cNvPr>
          <p:cNvSpPr>
            <a:spLocks noGrp="1"/>
          </p:cNvSpPr>
          <p:nvPr>
            <p:ph idx="1"/>
          </p:nvPr>
        </p:nvSpPr>
        <p:spPr/>
        <p:txBody>
          <a:bodyPr/>
          <a:lstStyle/>
          <a:p>
            <a:r>
              <a:rPr lang="en-US" dirty="0"/>
              <a:t>Apache Sedona is an open-source project released under the Apache License 2.0, which means it is free to use, modify, and distribute without any licensing costs. </a:t>
            </a:r>
          </a:p>
          <a:p>
            <a:r>
              <a:rPr lang="en-US" dirty="0"/>
              <a:t>As an open-source project, Apache Sedona is freely available for both commercial and non-commercial use, and there are no direct costs associated with acquiring or using the software.</a:t>
            </a:r>
            <a:endParaRPr lang="pt-PT" dirty="0"/>
          </a:p>
        </p:txBody>
      </p:sp>
    </p:spTree>
    <p:extLst>
      <p:ext uri="{BB962C8B-B14F-4D97-AF65-F5344CB8AC3E}">
        <p14:creationId xmlns:p14="http://schemas.microsoft.com/office/powerpoint/2010/main" val="222310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DBBA-89B3-F25E-03BD-B4C0BCFC67E2}"/>
              </a:ext>
            </a:extLst>
          </p:cNvPr>
          <p:cNvSpPr>
            <a:spLocks noGrp="1"/>
          </p:cNvSpPr>
          <p:nvPr>
            <p:ph type="title"/>
          </p:nvPr>
        </p:nvSpPr>
        <p:spPr/>
        <p:txBody>
          <a:bodyPr/>
          <a:lstStyle/>
          <a:p>
            <a:r>
              <a:rPr lang="pt-PT" dirty="0"/>
              <a:t>Guidelines for Installation </a:t>
            </a:r>
          </a:p>
        </p:txBody>
      </p:sp>
      <p:sp>
        <p:nvSpPr>
          <p:cNvPr id="3" name="Content Placeholder 2">
            <a:extLst>
              <a:ext uri="{FF2B5EF4-FFF2-40B4-BE49-F238E27FC236}">
                <a16:creationId xmlns:a16="http://schemas.microsoft.com/office/drawing/2014/main" id="{B161DB4D-8663-082D-E464-417D631CE5DC}"/>
              </a:ext>
            </a:extLst>
          </p:cNvPr>
          <p:cNvSpPr>
            <a:spLocks noGrp="1"/>
          </p:cNvSpPr>
          <p:nvPr>
            <p:ph idx="1"/>
          </p:nvPr>
        </p:nvSpPr>
        <p:spPr/>
        <p:txBody>
          <a:bodyPr/>
          <a:lstStyle/>
          <a:p>
            <a:r>
              <a:rPr lang="pt-PT" b="1" dirty="0"/>
              <a:t>Install Jupyter Notebook or Jupyter Lab: </a:t>
            </a:r>
          </a:p>
          <a:p>
            <a:pPr marL="228600" lvl="1" indent="0">
              <a:buNone/>
            </a:pPr>
            <a:r>
              <a:rPr lang="pt-PT" dirty="0"/>
              <a:t>Ensure you have Jupyter Notebook or Jupyter Lab installed on your system. These interactive computing environments for Python allow you to create and share documents containing live code, equations, visualizations, and narrative text.</a:t>
            </a:r>
          </a:p>
        </p:txBody>
      </p:sp>
    </p:spTree>
    <p:extLst>
      <p:ext uri="{BB962C8B-B14F-4D97-AF65-F5344CB8AC3E}">
        <p14:creationId xmlns:p14="http://schemas.microsoft.com/office/powerpoint/2010/main" val="102945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1137-DEEB-A869-1B3F-44522358C329}"/>
              </a:ext>
            </a:extLst>
          </p:cNvPr>
          <p:cNvSpPr>
            <a:spLocks noGrp="1"/>
          </p:cNvSpPr>
          <p:nvPr>
            <p:ph type="title"/>
          </p:nvPr>
        </p:nvSpPr>
        <p:spPr/>
        <p:txBody>
          <a:bodyPr/>
          <a:lstStyle/>
          <a:p>
            <a:r>
              <a:rPr lang="pt-PT" dirty="0"/>
              <a:t>Guidelines for Installation </a:t>
            </a:r>
          </a:p>
        </p:txBody>
      </p:sp>
      <p:sp>
        <p:nvSpPr>
          <p:cNvPr id="3" name="Content Placeholder 2">
            <a:extLst>
              <a:ext uri="{FF2B5EF4-FFF2-40B4-BE49-F238E27FC236}">
                <a16:creationId xmlns:a16="http://schemas.microsoft.com/office/drawing/2014/main" id="{DD509107-4035-8869-BF6E-A4E7C6012C7B}"/>
              </a:ext>
            </a:extLst>
          </p:cNvPr>
          <p:cNvSpPr>
            <a:spLocks noGrp="1"/>
          </p:cNvSpPr>
          <p:nvPr>
            <p:ph idx="1"/>
          </p:nvPr>
        </p:nvSpPr>
        <p:spPr/>
        <p:txBody>
          <a:bodyPr/>
          <a:lstStyle/>
          <a:p>
            <a:r>
              <a:rPr lang="en-US" b="1" dirty="0"/>
              <a:t>Preferably Install Docker: </a:t>
            </a:r>
          </a:p>
          <a:p>
            <a:pPr marL="228600" lvl="1" indent="0">
              <a:buNone/>
            </a:pPr>
            <a:r>
              <a:rPr lang="en-US" dirty="0"/>
              <a:t>Docker is a containerization platform that simplifies the deployment and management of applications by packaging them into standardized units called containers. </a:t>
            </a:r>
          </a:p>
          <a:p>
            <a:pPr marL="228600" lvl="1" indent="0">
              <a:buNone/>
            </a:pPr>
            <a:r>
              <a:rPr lang="en-US" dirty="0"/>
              <a:t>Installing Docker is preferred for running Apache Sedona in a containerized environment, providing ease of setup and portability across different systems. </a:t>
            </a:r>
          </a:p>
          <a:p>
            <a:pPr marL="228600" lvl="1" indent="0">
              <a:buNone/>
            </a:pPr>
            <a:r>
              <a:rPr lang="en-US" dirty="0"/>
              <a:t>Docker containers ensure consistency in the runtime environment, making it easier to reproduce the Apache Sedona environment across different systems without worrying about software dependencies and configuration issues.</a:t>
            </a:r>
            <a:endParaRPr lang="pt-PT" dirty="0"/>
          </a:p>
        </p:txBody>
      </p:sp>
    </p:spTree>
    <p:extLst>
      <p:ext uri="{BB962C8B-B14F-4D97-AF65-F5344CB8AC3E}">
        <p14:creationId xmlns:p14="http://schemas.microsoft.com/office/powerpoint/2010/main" val="293701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B90C-F876-7665-812D-47CB1A4344D9}"/>
              </a:ext>
            </a:extLst>
          </p:cNvPr>
          <p:cNvSpPr>
            <a:spLocks noGrp="1"/>
          </p:cNvSpPr>
          <p:nvPr>
            <p:ph type="title"/>
          </p:nvPr>
        </p:nvSpPr>
        <p:spPr/>
        <p:txBody>
          <a:bodyPr/>
          <a:lstStyle/>
          <a:p>
            <a:r>
              <a:rPr lang="pt-PT" dirty="0"/>
              <a:t>Guidelines for Installation </a:t>
            </a:r>
          </a:p>
        </p:txBody>
      </p:sp>
      <p:sp>
        <p:nvSpPr>
          <p:cNvPr id="3" name="Content Placeholder 2">
            <a:extLst>
              <a:ext uri="{FF2B5EF4-FFF2-40B4-BE49-F238E27FC236}">
                <a16:creationId xmlns:a16="http://schemas.microsoft.com/office/drawing/2014/main" id="{77AAE402-083A-1256-1C77-E5D468962D17}"/>
              </a:ext>
            </a:extLst>
          </p:cNvPr>
          <p:cNvSpPr>
            <a:spLocks noGrp="1"/>
          </p:cNvSpPr>
          <p:nvPr>
            <p:ph idx="1"/>
          </p:nvPr>
        </p:nvSpPr>
        <p:spPr/>
        <p:txBody>
          <a:bodyPr/>
          <a:lstStyle/>
          <a:p>
            <a:r>
              <a:rPr lang="en-US" b="1" dirty="0"/>
              <a:t>Search for Apache Sedona Image on Docker Hub: </a:t>
            </a:r>
          </a:p>
          <a:p>
            <a:pPr marL="228600" lvl="1" indent="0">
              <a:buNone/>
            </a:pPr>
            <a:r>
              <a:rPr lang="en-US" dirty="0"/>
              <a:t>After installing Docker, navigate to Docker Hub and search for the Apache Sedona image.</a:t>
            </a:r>
          </a:p>
          <a:p>
            <a:pPr marL="228600" lvl="1" indent="0">
              <a:buNone/>
            </a:pPr>
            <a:r>
              <a:rPr lang="en-US" dirty="0"/>
              <a:t>You can find the image by searching for "</a:t>
            </a:r>
            <a:r>
              <a:rPr lang="en-US" dirty="0" err="1"/>
              <a:t>apache</a:t>
            </a:r>
            <a:r>
              <a:rPr lang="en-US" dirty="0"/>
              <a:t>/</a:t>
            </a:r>
            <a:r>
              <a:rPr lang="en-US" dirty="0" err="1"/>
              <a:t>sedona:latest</a:t>
            </a:r>
            <a:r>
              <a:rPr lang="en-US" dirty="0"/>
              <a:t>" or "</a:t>
            </a:r>
            <a:r>
              <a:rPr lang="en-US" dirty="0" err="1"/>
              <a:t>apache</a:t>
            </a:r>
            <a:r>
              <a:rPr lang="en-US" dirty="0"/>
              <a:t>/sedona:1.5.1".</a:t>
            </a:r>
            <a:endParaRPr lang="pt-PT" dirty="0"/>
          </a:p>
          <a:p>
            <a:pPr marL="228600" lvl="1" indent="0">
              <a:buNone/>
            </a:pPr>
            <a:endParaRPr lang="pt-PT" dirty="0"/>
          </a:p>
          <a:p>
            <a:r>
              <a:rPr lang="en-US" b="1" dirty="0"/>
              <a:t>Pull and Run the Apache Sedona Container: </a:t>
            </a:r>
          </a:p>
          <a:p>
            <a:pPr marL="228600" lvl="1" indent="0">
              <a:buNone/>
            </a:pPr>
            <a:r>
              <a:rPr lang="en-US" dirty="0"/>
              <a:t>Once you've found the Apache Sedona image, pull it using the following command:</a:t>
            </a:r>
          </a:p>
          <a:p>
            <a:pPr marL="228600" lvl="1" indent="0">
              <a:buNone/>
            </a:pPr>
            <a:r>
              <a:rPr lang="en-US" i="1" dirty="0">
                <a:solidFill>
                  <a:srgbClr val="FF0000"/>
                </a:solidFill>
              </a:rPr>
              <a:t>“docker pull </a:t>
            </a:r>
            <a:r>
              <a:rPr lang="en-US" i="1" dirty="0" err="1">
                <a:solidFill>
                  <a:srgbClr val="FF0000"/>
                </a:solidFill>
              </a:rPr>
              <a:t>apache</a:t>
            </a:r>
            <a:r>
              <a:rPr lang="en-US" i="1" dirty="0">
                <a:solidFill>
                  <a:srgbClr val="FF0000"/>
                </a:solidFill>
              </a:rPr>
              <a:t>/</a:t>
            </a:r>
            <a:r>
              <a:rPr lang="en-US" i="1" dirty="0" err="1">
                <a:solidFill>
                  <a:srgbClr val="FF0000"/>
                </a:solidFill>
              </a:rPr>
              <a:t>sedona:latest</a:t>
            </a:r>
            <a:r>
              <a:rPr lang="en-US" i="1" dirty="0">
                <a:solidFill>
                  <a:srgbClr val="FF0000"/>
                </a:solidFill>
              </a:rPr>
              <a:t>”</a:t>
            </a:r>
          </a:p>
          <a:p>
            <a:pPr marL="228600" lvl="1" indent="0">
              <a:buNone/>
            </a:pPr>
            <a:endParaRPr lang="en-US" b="1" dirty="0"/>
          </a:p>
        </p:txBody>
      </p:sp>
      <p:sp>
        <p:nvSpPr>
          <p:cNvPr id="4" name="Rectangle 2">
            <a:extLst>
              <a:ext uri="{FF2B5EF4-FFF2-40B4-BE49-F238E27FC236}">
                <a16:creationId xmlns:a16="http://schemas.microsoft.com/office/drawing/2014/main" id="{0A7667B2-9D3F-1144-DB99-879BA3FE6F42}"/>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PT" altLang="pt-PT" sz="1000" b="0" i="0" u="none" strike="noStrike" cap="none" normalizeH="0" baseline="0">
                <a:ln>
                  <a:noFill/>
                </a:ln>
                <a:solidFill>
                  <a:srgbClr val="FFFFFF"/>
                </a:solidFill>
                <a:effectLst/>
                <a:latin typeface="inherit"/>
              </a:rPr>
              <a:t>docker pull apache/sedona:latest </a:t>
            </a:r>
            <a:endParaRPr kumimoji="0" lang="pt-PT" altLang="pt-PT" sz="1200" b="0" i="0" u="none" strike="noStrike" cap="none" normalizeH="0" baseline="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PT" altLang="pt-PT" sz="700" b="0" i="0" u="none" strike="noStrike" cap="none" normalizeH="0" baseline="0">
                <a:ln>
                  <a:noFill/>
                </a:ln>
                <a:solidFill>
                  <a:schemeClr val="tx1"/>
                </a:solidFill>
                <a:effectLst/>
              </a:rPr>
            </a:br>
            <a:endParaRPr kumimoji="0" lang="pt-PT" altLang="pt-PT"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62BF751-A75C-B4F7-60C7-E47C5D9E7146}"/>
              </a:ext>
            </a:extLst>
          </p:cNvPr>
          <p:cNvSpPr>
            <a:spLocks noChangeArrowheads="1"/>
          </p:cNvSpPr>
          <p:nvPr/>
        </p:nvSpPr>
        <p:spPr bwMode="auto">
          <a:xfrm>
            <a:off x="152400" y="15240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PT" altLang="pt-PT" sz="1000" b="0" i="0" u="none" strike="noStrike" cap="none" normalizeH="0" baseline="0">
                <a:ln>
                  <a:noFill/>
                </a:ln>
                <a:solidFill>
                  <a:srgbClr val="FFFFFF"/>
                </a:solidFill>
                <a:effectLst/>
                <a:latin typeface="inherit"/>
              </a:rPr>
              <a:t>docker pull apache/sedona:latest </a:t>
            </a:r>
            <a:endParaRPr kumimoji="0" lang="pt-PT" altLang="pt-PT" sz="1200" b="0" i="0" u="none" strike="noStrike" cap="none" normalizeH="0" baseline="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t-PT" altLang="pt-PT" sz="700" b="0" i="0" u="none" strike="noStrike" cap="none" normalizeH="0" baseline="0">
                <a:ln>
                  <a:noFill/>
                </a:ln>
                <a:solidFill>
                  <a:schemeClr val="tx1"/>
                </a:solidFill>
                <a:effectLst/>
              </a:rPr>
            </a:br>
            <a:endParaRPr kumimoji="0" lang="pt-PT" altLang="pt-P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9346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00B9-6610-C87C-9541-8A43FE90314A}"/>
              </a:ext>
            </a:extLst>
          </p:cNvPr>
          <p:cNvSpPr>
            <a:spLocks noGrp="1"/>
          </p:cNvSpPr>
          <p:nvPr>
            <p:ph type="title"/>
          </p:nvPr>
        </p:nvSpPr>
        <p:spPr/>
        <p:txBody>
          <a:bodyPr/>
          <a:lstStyle/>
          <a:p>
            <a:r>
              <a:rPr lang="pt-PT" dirty="0"/>
              <a:t>Guidelines for Installation </a:t>
            </a:r>
          </a:p>
        </p:txBody>
      </p:sp>
      <p:sp>
        <p:nvSpPr>
          <p:cNvPr id="3" name="Content Placeholder 2">
            <a:extLst>
              <a:ext uri="{FF2B5EF4-FFF2-40B4-BE49-F238E27FC236}">
                <a16:creationId xmlns:a16="http://schemas.microsoft.com/office/drawing/2014/main" id="{442673CC-AC9C-D1F6-17DD-7E3E627EADAF}"/>
              </a:ext>
            </a:extLst>
          </p:cNvPr>
          <p:cNvSpPr>
            <a:spLocks noGrp="1"/>
          </p:cNvSpPr>
          <p:nvPr>
            <p:ph idx="1"/>
          </p:nvPr>
        </p:nvSpPr>
        <p:spPr/>
        <p:txBody>
          <a:bodyPr/>
          <a:lstStyle/>
          <a:p>
            <a:r>
              <a:rPr lang="en-US" b="1" dirty="0"/>
              <a:t>After pulling the image, run the container using the following command:</a:t>
            </a:r>
          </a:p>
          <a:p>
            <a:pPr marL="228600" lvl="1" indent="0">
              <a:buNone/>
            </a:pPr>
            <a:r>
              <a:rPr lang="en-US" i="1" dirty="0">
                <a:solidFill>
                  <a:srgbClr val="FF0000"/>
                </a:solidFill>
              </a:rPr>
              <a:t>“docker run -p 8888:8888 -p 8080:8080 -p 8081:8081 -p 4040:4040 </a:t>
            </a:r>
            <a:r>
              <a:rPr lang="en-US" i="1" dirty="0" err="1">
                <a:solidFill>
                  <a:srgbClr val="FF0000"/>
                </a:solidFill>
              </a:rPr>
              <a:t>apache</a:t>
            </a:r>
            <a:r>
              <a:rPr lang="en-US" i="1" dirty="0">
                <a:solidFill>
                  <a:srgbClr val="FF0000"/>
                </a:solidFill>
              </a:rPr>
              <a:t>/</a:t>
            </a:r>
            <a:r>
              <a:rPr lang="en-US" i="1" dirty="0" err="1">
                <a:solidFill>
                  <a:srgbClr val="FF0000"/>
                </a:solidFill>
              </a:rPr>
              <a:t>sedona:latest</a:t>
            </a:r>
            <a:r>
              <a:rPr lang="en-US" i="1" dirty="0">
                <a:solidFill>
                  <a:srgbClr val="FF0000"/>
                </a:solidFill>
              </a:rPr>
              <a:t>”</a:t>
            </a:r>
          </a:p>
          <a:p>
            <a:pPr marL="228600" lvl="1" indent="0">
              <a:buNone/>
            </a:pPr>
            <a:r>
              <a:rPr lang="en-US" dirty="0"/>
              <a:t>This command will start the Apache Sedona container and expose the necessary ports for accessing the </a:t>
            </a:r>
            <a:r>
              <a:rPr lang="en-US" dirty="0" err="1"/>
              <a:t>Jupyter</a:t>
            </a:r>
            <a:r>
              <a:rPr lang="en-US" dirty="0"/>
              <a:t> Lab interface.</a:t>
            </a:r>
          </a:p>
          <a:p>
            <a:pPr marL="228600" lvl="1" indent="0">
              <a:buNone/>
            </a:pPr>
            <a:endParaRPr lang="en-US" dirty="0"/>
          </a:p>
          <a:p>
            <a:r>
              <a:rPr lang="en-US" b="1" dirty="0"/>
              <a:t>Access </a:t>
            </a:r>
            <a:r>
              <a:rPr lang="en-US" b="1" dirty="0" err="1"/>
              <a:t>Jupyter</a:t>
            </a:r>
            <a:r>
              <a:rPr lang="en-US" b="1" dirty="0"/>
              <a:t> Lab: </a:t>
            </a:r>
          </a:p>
          <a:p>
            <a:pPr marL="228600" lvl="1" indent="0">
              <a:buNone/>
            </a:pPr>
            <a:r>
              <a:rPr lang="en-US" dirty="0"/>
              <a:t>After running the container, you’ll see a link to access </a:t>
            </a:r>
            <a:r>
              <a:rPr lang="en-US" dirty="0" err="1"/>
              <a:t>Jupyter</a:t>
            </a:r>
            <a:r>
              <a:rPr lang="en-US" dirty="0"/>
              <a:t> Lab in your terminal. </a:t>
            </a:r>
          </a:p>
          <a:p>
            <a:pPr marL="228600" lvl="1" indent="0">
              <a:buNone/>
            </a:pPr>
            <a:r>
              <a:rPr lang="en-US" dirty="0">
                <a:solidFill>
                  <a:srgbClr val="FF0000"/>
                </a:solidFill>
              </a:rPr>
              <a:t>“http://127.0.0.1:8888/lab”</a:t>
            </a:r>
          </a:p>
          <a:p>
            <a:pPr marL="228600" lvl="1" indent="0">
              <a:buNone/>
            </a:pPr>
            <a:r>
              <a:rPr lang="en-US" dirty="0"/>
              <a:t>Open the provided link in your web browser to access the </a:t>
            </a:r>
            <a:r>
              <a:rPr lang="en-US" dirty="0" err="1"/>
              <a:t>Jupyter</a:t>
            </a:r>
            <a:r>
              <a:rPr lang="en-US" dirty="0"/>
              <a:t> Lab interface.</a:t>
            </a:r>
            <a:endParaRPr lang="pt-PT" dirty="0"/>
          </a:p>
        </p:txBody>
      </p:sp>
    </p:spTree>
    <p:extLst>
      <p:ext uri="{BB962C8B-B14F-4D97-AF65-F5344CB8AC3E}">
        <p14:creationId xmlns:p14="http://schemas.microsoft.com/office/powerpoint/2010/main" val="1065633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DE4B-6F3A-47A5-99EF-90C909FD7E9A}"/>
              </a:ext>
            </a:extLst>
          </p:cNvPr>
          <p:cNvSpPr>
            <a:spLocks noGrp="1"/>
          </p:cNvSpPr>
          <p:nvPr>
            <p:ph type="title"/>
          </p:nvPr>
        </p:nvSpPr>
        <p:spPr/>
        <p:txBody>
          <a:bodyPr/>
          <a:lstStyle/>
          <a:p>
            <a:r>
              <a:rPr lang="pt-PT" dirty="0"/>
              <a:t>Examples</a:t>
            </a:r>
          </a:p>
        </p:txBody>
      </p:sp>
      <p:pic>
        <p:nvPicPr>
          <p:cNvPr id="5" name="Content Placeholder 4">
            <a:extLst>
              <a:ext uri="{FF2B5EF4-FFF2-40B4-BE49-F238E27FC236}">
                <a16:creationId xmlns:a16="http://schemas.microsoft.com/office/drawing/2014/main" id="{6CFD118E-638A-B540-632D-B02927F186FD}"/>
              </a:ext>
            </a:extLst>
          </p:cNvPr>
          <p:cNvPicPr>
            <a:picLocks noGrp="1" noChangeAspect="1"/>
          </p:cNvPicPr>
          <p:nvPr>
            <p:ph idx="1"/>
          </p:nvPr>
        </p:nvPicPr>
        <p:blipFill>
          <a:blip r:embed="rId2"/>
          <a:stretch>
            <a:fillRect/>
          </a:stretch>
        </p:blipFill>
        <p:spPr>
          <a:xfrm>
            <a:off x="2672388" y="1954901"/>
            <a:ext cx="6534486" cy="4115011"/>
          </a:xfrm>
        </p:spPr>
      </p:pic>
    </p:spTree>
    <p:extLst>
      <p:ext uri="{BB962C8B-B14F-4D97-AF65-F5344CB8AC3E}">
        <p14:creationId xmlns:p14="http://schemas.microsoft.com/office/powerpoint/2010/main" val="930488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08E2-F25B-130E-0328-B3524B4A6ED4}"/>
              </a:ext>
            </a:extLst>
          </p:cNvPr>
          <p:cNvSpPr>
            <a:spLocks noGrp="1"/>
          </p:cNvSpPr>
          <p:nvPr>
            <p:ph type="title"/>
          </p:nvPr>
        </p:nvSpPr>
        <p:spPr/>
        <p:txBody>
          <a:bodyPr/>
          <a:lstStyle/>
          <a:p>
            <a:r>
              <a:rPr lang="pt-PT" dirty="0"/>
              <a:t>Examples</a:t>
            </a:r>
          </a:p>
        </p:txBody>
      </p:sp>
      <p:pic>
        <p:nvPicPr>
          <p:cNvPr id="5" name="Content Placeholder 4">
            <a:extLst>
              <a:ext uri="{FF2B5EF4-FFF2-40B4-BE49-F238E27FC236}">
                <a16:creationId xmlns:a16="http://schemas.microsoft.com/office/drawing/2014/main" id="{747DC262-E567-50B8-5C5D-B369B057FBB9}"/>
              </a:ext>
            </a:extLst>
          </p:cNvPr>
          <p:cNvPicPr>
            <a:picLocks noGrp="1" noChangeAspect="1"/>
          </p:cNvPicPr>
          <p:nvPr>
            <p:ph idx="1"/>
          </p:nvPr>
        </p:nvPicPr>
        <p:blipFill>
          <a:blip r:embed="rId2"/>
          <a:stretch>
            <a:fillRect/>
          </a:stretch>
        </p:blipFill>
        <p:spPr>
          <a:xfrm>
            <a:off x="2662863" y="1935850"/>
            <a:ext cx="6553537" cy="4153113"/>
          </a:xfrm>
        </p:spPr>
      </p:pic>
    </p:spTree>
    <p:extLst>
      <p:ext uri="{BB962C8B-B14F-4D97-AF65-F5344CB8AC3E}">
        <p14:creationId xmlns:p14="http://schemas.microsoft.com/office/powerpoint/2010/main" val="79815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6F50-32BE-BB07-6758-9BC7028F1D67}"/>
              </a:ext>
            </a:extLst>
          </p:cNvPr>
          <p:cNvSpPr>
            <a:spLocks noGrp="1"/>
          </p:cNvSpPr>
          <p:nvPr>
            <p:ph type="title"/>
          </p:nvPr>
        </p:nvSpPr>
        <p:spPr/>
        <p:txBody>
          <a:bodyPr/>
          <a:lstStyle/>
          <a:p>
            <a:r>
              <a:rPr lang="pt-PT" dirty="0"/>
              <a:t>Examples</a:t>
            </a:r>
          </a:p>
        </p:txBody>
      </p:sp>
      <p:pic>
        <p:nvPicPr>
          <p:cNvPr id="5" name="Content Placeholder 4">
            <a:extLst>
              <a:ext uri="{FF2B5EF4-FFF2-40B4-BE49-F238E27FC236}">
                <a16:creationId xmlns:a16="http://schemas.microsoft.com/office/drawing/2014/main" id="{DF4D4D8C-7F3F-C47F-CF75-13ED0C190B20}"/>
              </a:ext>
            </a:extLst>
          </p:cNvPr>
          <p:cNvPicPr>
            <a:picLocks noGrp="1" noChangeAspect="1"/>
          </p:cNvPicPr>
          <p:nvPr>
            <p:ph idx="1"/>
          </p:nvPr>
        </p:nvPicPr>
        <p:blipFill>
          <a:blip r:embed="rId2"/>
          <a:stretch>
            <a:fillRect/>
          </a:stretch>
        </p:blipFill>
        <p:spPr>
          <a:xfrm>
            <a:off x="2678739" y="1970776"/>
            <a:ext cx="6521785" cy="4083260"/>
          </a:xfrm>
        </p:spPr>
      </p:pic>
    </p:spTree>
    <p:extLst>
      <p:ext uri="{BB962C8B-B14F-4D97-AF65-F5344CB8AC3E}">
        <p14:creationId xmlns:p14="http://schemas.microsoft.com/office/powerpoint/2010/main" val="588372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1A81-1CF6-A49A-7AE0-E1E24AF168A3}"/>
              </a:ext>
            </a:extLst>
          </p:cNvPr>
          <p:cNvSpPr>
            <a:spLocks noGrp="1"/>
          </p:cNvSpPr>
          <p:nvPr>
            <p:ph type="title"/>
          </p:nvPr>
        </p:nvSpPr>
        <p:spPr/>
        <p:txBody>
          <a:bodyPr/>
          <a:lstStyle/>
          <a:p>
            <a:r>
              <a:rPr lang="en-US" dirty="0"/>
              <a:t>What is Apache Sedona</a:t>
            </a:r>
            <a:r>
              <a:rPr lang="pt-PT" dirty="0"/>
              <a:t>?</a:t>
            </a:r>
          </a:p>
        </p:txBody>
      </p:sp>
      <p:sp>
        <p:nvSpPr>
          <p:cNvPr id="3" name="Content Placeholder 2">
            <a:extLst>
              <a:ext uri="{FF2B5EF4-FFF2-40B4-BE49-F238E27FC236}">
                <a16:creationId xmlns:a16="http://schemas.microsoft.com/office/drawing/2014/main" id="{59AEDFDA-56DB-76DF-8C72-B1D8C7275231}"/>
              </a:ext>
            </a:extLst>
          </p:cNvPr>
          <p:cNvSpPr>
            <a:spLocks noGrp="1"/>
          </p:cNvSpPr>
          <p:nvPr>
            <p:ph idx="1"/>
          </p:nvPr>
        </p:nvSpPr>
        <p:spPr/>
        <p:txBody>
          <a:bodyPr/>
          <a:lstStyle/>
          <a:p>
            <a:r>
              <a:rPr lang="pt-PT" dirty="0"/>
              <a:t>Apache Sedona is a cluster computing system designed for processing large-scale spatial data. </a:t>
            </a:r>
          </a:p>
          <a:p>
            <a:r>
              <a:rPr lang="pt-PT" dirty="0"/>
              <a:t>It extends existing cluster computing systems like Apache Spark, Apache Flink, and Snowflake with distributed spatial datasets and Spatial SQL capabilities.</a:t>
            </a:r>
          </a:p>
          <a:p>
            <a:r>
              <a:rPr lang="en-US" dirty="0"/>
              <a:t>The primary objective of Apache Sedona is to provide a scalable and efficient framework for processing huge amounts of spatial data within the Apache Spark ecosystem.</a:t>
            </a:r>
            <a:endParaRPr lang="pt-PT" dirty="0"/>
          </a:p>
        </p:txBody>
      </p:sp>
    </p:spTree>
    <p:extLst>
      <p:ext uri="{BB962C8B-B14F-4D97-AF65-F5344CB8AC3E}">
        <p14:creationId xmlns:p14="http://schemas.microsoft.com/office/powerpoint/2010/main" val="404398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73EA-D3FF-19AD-4E8D-1B04BA954C3C}"/>
              </a:ext>
            </a:extLst>
          </p:cNvPr>
          <p:cNvSpPr>
            <a:spLocks noGrp="1"/>
          </p:cNvSpPr>
          <p:nvPr>
            <p:ph type="title"/>
          </p:nvPr>
        </p:nvSpPr>
        <p:spPr/>
        <p:txBody>
          <a:bodyPr/>
          <a:lstStyle/>
          <a:p>
            <a:r>
              <a:rPr lang="pt-PT" dirty="0"/>
              <a:t>Examples</a:t>
            </a:r>
          </a:p>
        </p:txBody>
      </p:sp>
      <p:pic>
        <p:nvPicPr>
          <p:cNvPr id="5" name="Content Placeholder 4">
            <a:extLst>
              <a:ext uri="{FF2B5EF4-FFF2-40B4-BE49-F238E27FC236}">
                <a16:creationId xmlns:a16="http://schemas.microsoft.com/office/drawing/2014/main" id="{5162C6F1-2FB3-D303-DCCB-8CF0F2F8488B}"/>
              </a:ext>
            </a:extLst>
          </p:cNvPr>
          <p:cNvPicPr>
            <a:picLocks noGrp="1" noChangeAspect="1"/>
          </p:cNvPicPr>
          <p:nvPr>
            <p:ph idx="1"/>
          </p:nvPr>
        </p:nvPicPr>
        <p:blipFill>
          <a:blip r:embed="rId2"/>
          <a:stretch>
            <a:fillRect/>
          </a:stretch>
        </p:blipFill>
        <p:spPr>
          <a:xfrm>
            <a:off x="2678739" y="1926324"/>
            <a:ext cx="6521785" cy="4172164"/>
          </a:xfrm>
        </p:spPr>
      </p:pic>
    </p:spTree>
    <p:extLst>
      <p:ext uri="{BB962C8B-B14F-4D97-AF65-F5344CB8AC3E}">
        <p14:creationId xmlns:p14="http://schemas.microsoft.com/office/powerpoint/2010/main" val="38335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CA76-362B-D465-C384-CEBFDCCA8EAC}"/>
              </a:ext>
            </a:extLst>
          </p:cNvPr>
          <p:cNvSpPr>
            <a:spLocks noGrp="1"/>
          </p:cNvSpPr>
          <p:nvPr>
            <p:ph type="title"/>
          </p:nvPr>
        </p:nvSpPr>
        <p:spPr/>
        <p:txBody>
          <a:bodyPr/>
          <a:lstStyle/>
          <a:p>
            <a:r>
              <a:rPr lang="pt-PT" dirty="0"/>
              <a:t>Examples</a:t>
            </a:r>
          </a:p>
        </p:txBody>
      </p:sp>
      <p:pic>
        <p:nvPicPr>
          <p:cNvPr id="5" name="Content Placeholder 4">
            <a:extLst>
              <a:ext uri="{FF2B5EF4-FFF2-40B4-BE49-F238E27FC236}">
                <a16:creationId xmlns:a16="http://schemas.microsoft.com/office/drawing/2014/main" id="{5B9676AB-045C-8CB5-0014-ED453C6D03D8}"/>
              </a:ext>
            </a:extLst>
          </p:cNvPr>
          <p:cNvPicPr>
            <a:picLocks noGrp="1" noChangeAspect="1"/>
          </p:cNvPicPr>
          <p:nvPr>
            <p:ph idx="1"/>
          </p:nvPr>
        </p:nvPicPr>
        <p:blipFill>
          <a:blip r:embed="rId2"/>
          <a:stretch>
            <a:fillRect/>
          </a:stretch>
        </p:blipFill>
        <p:spPr>
          <a:xfrm>
            <a:off x="2659688" y="1942200"/>
            <a:ext cx="6559887" cy="4140413"/>
          </a:xfrm>
        </p:spPr>
      </p:pic>
    </p:spTree>
    <p:extLst>
      <p:ext uri="{BB962C8B-B14F-4D97-AF65-F5344CB8AC3E}">
        <p14:creationId xmlns:p14="http://schemas.microsoft.com/office/powerpoint/2010/main" val="10958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0F2A-98A0-E4E4-FC11-A2308F7D76F1}"/>
              </a:ext>
            </a:extLst>
          </p:cNvPr>
          <p:cNvSpPr>
            <a:spLocks noGrp="1"/>
          </p:cNvSpPr>
          <p:nvPr>
            <p:ph type="title"/>
          </p:nvPr>
        </p:nvSpPr>
        <p:spPr/>
        <p:txBody>
          <a:bodyPr/>
          <a:lstStyle/>
          <a:p>
            <a:r>
              <a:rPr lang="pt-PT" dirty="0"/>
              <a:t>Examples</a:t>
            </a:r>
          </a:p>
        </p:txBody>
      </p:sp>
      <p:pic>
        <p:nvPicPr>
          <p:cNvPr id="5" name="Content Placeholder 4">
            <a:extLst>
              <a:ext uri="{FF2B5EF4-FFF2-40B4-BE49-F238E27FC236}">
                <a16:creationId xmlns:a16="http://schemas.microsoft.com/office/drawing/2014/main" id="{3C6A1BA9-14F4-B938-C6DF-1E79B36E5D3D}"/>
              </a:ext>
            </a:extLst>
          </p:cNvPr>
          <p:cNvPicPr>
            <a:picLocks noGrp="1" noChangeAspect="1"/>
          </p:cNvPicPr>
          <p:nvPr>
            <p:ph idx="1"/>
          </p:nvPr>
        </p:nvPicPr>
        <p:blipFill>
          <a:blip r:embed="rId2"/>
          <a:stretch>
            <a:fillRect/>
          </a:stretch>
        </p:blipFill>
        <p:spPr>
          <a:xfrm>
            <a:off x="2659688" y="1961251"/>
            <a:ext cx="6559887" cy="4102311"/>
          </a:xfrm>
        </p:spPr>
      </p:pic>
    </p:spTree>
    <p:extLst>
      <p:ext uri="{BB962C8B-B14F-4D97-AF65-F5344CB8AC3E}">
        <p14:creationId xmlns:p14="http://schemas.microsoft.com/office/powerpoint/2010/main" val="62703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369E-E2FE-4045-DE6C-180866B710A0}"/>
              </a:ext>
            </a:extLst>
          </p:cNvPr>
          <p:cNvSpPr>
            <a:spLocks noGrp="1"/>
          </p:cNvSpPr>
          <p:nvPr>
            <p:ph type="title"/>
          </p:nvPr>
        </p:nvSpPr>
        <p:spPr/>
        <p:txBody>
          <a:bodyPr/>
          <a:lstStyle/>
          <a:p>
            <a:r>
              <a:rPr lang="pt-PT" dirty="0"/>
              <a:t>Feartures</a:t>
            </a:r>
          </a:p>
        </p:txBody>
      </p:sp>
      <p:sp>
        <p:nvSpPr>
          <p:cNvPr id="3" name="Content Placeholder 2">
            <a:extLst>
              <a:ext uri="{FF2B5EF4-FFF2-40B4-BE49-F238E27FC236}">
                <a16:creationId xmlns:a16="http://schemas.microsoft.com/office/drawing/2014/main" id="{0C9E5174-F31D-2576-B4A1-FB450AA86401}"/>
              </a:ext>
            </a:extLst>
          </p:cNvPr>
          <p:cNvSpPr>
            <a:spLocks noGrp="1"/>
          </p:cNvSpPr>
          <p:nvPr>
            <p:ph idx="1"/>
          </p:nvPr>
        </p:nvSpPr>
        <p:spPr/>
        <p:txBody>
          <a:bodyPr/>
          <a:lstStyle/>
          <a:p>
            <a:r>
              <a:rPr lang="en-US" dirty="0"/>
              <a:t>Provides out-of-the-box distributed Spatial Datasets and Spatial SQL for efficient loading, processing, and analysis of large-scale spatial data across machines. </a:t>
            </a:r>
          </a:p>
          <a:p>
            <a:r>
              <a:rPr lang="en-US" dirty="0"/>
              <a:t>Enables complex geospatial analytics, spatial queries, and visualization activities on large datasets. </a:t>
            </a:r>
          </a:p>
          <a:p>
            <a:r>
              <a:rPr lang="en-US" dirty="0"/>
              <a:t>Offers APIs in Scala, Java, Spatial SQL, Python, and R, making it accessible to a wide range of developers. </a:t>
            </a:r>
          </a:p>
          <a:p>
            <a:r>
              <a:rPr lang="en-US" dirty="0"/>
              <a:t>Integrates into existing Spark workflows and allows applications to be run in any cloud environment. </a:t>
            </a:r>
          </a:p>
          <a:p>
            <a:r>
              <a:rPr lang="en-US" dirty="0"/>
              <a:t>Facilitates the construction of geospatial applications in various fields such as urban planning, transportation, environmental monitoring, and location services.</a:t>
            </a:r>
            <a:endParaRPr lang="pt-PT" dirty="0"/>
          </a:p>
        </p:txBody>
      </p:sp>
    </p:spTree>
    <p:extLst>
      <p:ext uri="{BB962C8B-B14F-4D97-AF65-F5344CB8AC3E}">
        <p14:creationId xmlns:p14="http://schemas.microsoft.com/office/powerpoint/2010/main" val="137825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5B6B8-29E6-18CA-ADB2-170D8474FE86}"/>
              </a:ext>
            </a:extLst>
          </p:cNvPr>
          <p:cNvSpPr>
            <a:spLocks noGrp="1"/>
          </p:cNvSpPr>
          <p:nvPr>
            <p:ph type="title"/>
          </p:nvPr>
        </p:nvSpPr>
        <p:spPr>
          <a:xfrm>
            <a:off x="612648" y="548640"/>
            <a:ext cx="10945037" cy="1133856"/>
          </a:xfrm>
        </p:spPr>
        <p:txBody>
          <a:bodyPr anchor="t">
            <a:normAutofit/>
          </a:bodyPr>
          <a:lstStyle/>
          <a:p>
            <a:r>
              <a:rPr lang="pt-PT"/>
              <a:t>Advantages</a:t>
            </a:r>
            <a:endParaRPr lang="pt-PT" dirty="0"/>
          </a:p>
        </p:txBody>
      </p:sp>
      <p:graphicFrame>
        <p:nvGraphicFramePr>
          <p:cNvPr id="5" name="Content Placeholder 2">
            <a:extLst>
              <a:ext uri="{FF2B5EF4-FFF2-40B4-BE49-F238E27FC236}">
                <a16:creationId xmlns:a16="http://schemas.microsoft.com/office/drawing/2014/main" id="{F128A607-EE09-6464-B807-526A3F905CFB}"/>
              </a:ext>
            </a:extLst>
          </p:cNvPr>
          <p:cNvGraphicFramePr>
            <a:graphicFrameLocks noGrp="1"/>
          </p:cNvGraphicFramePr>
          <p:nvPr>
            <p:ph idx="1"/>
            <p:extLst>
              <p:ext uri="{D42A27DB-BD31-4B8C-83A1-F6EECF244321}">
                <p14:modId xmlns:p14="http://schemas.microsoft.com/office/powerpoint/2010/main" val="46952178"/>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746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CC5D-E4A8-D267-E8E8-CDFB534554BB}"/>
              </a:ext>
            </a:extLst>
          </p:cNvPr>
          <p:cNvSpPr>
            <a:spLocks noGrp="1"/>
          </p:cNvSpPr>
          <p:nvPr>
            <p:ph type="title"/>
          </p:nvPr>
        </p:nvSpPr>
        <p:spPr/>
        <p:txBody>
          <a:bodyPr/>
          <a:lstStyle/>
          <a:p>
            <a:r>
              <a:rPr lang="pt-PT" dirty="0"/>
              <a:t>Advantages</a:t>
            </a:r>
          </a:p>
        </p:txBody>
      </p:sp>
      <p:pic>
        <p:nvPicPr>
          <p:cNvPr id="7" name="Content Placeholder 6">
            <a:extLst>
              <a:ext uri="{FF2B5EF4-FFF2-40B4-BE49-F238E27FC236}">
                <a16:creationId xmlns:a16="http://schemas.microsoft.com/office/drawing/2014/main" id="{1AB24E05-CB5A-F7F1-D403-2DA5C1C3571B}"/>
              </a:ext>
            </a:extLst>
          </p:cNvPr>
          <p:cNvPicPr>
            <a:picLocks noGrp="1" noChangeAspect="1"/>
          </p:cNvPicPr>
          <p:nvPr>
            <p:ph idx="1"/>
          </p:nvPr>
        </p:nvPicPr>
        <p:blipFill>
          <a:blip r:embed="rId2"/>
          <a:stretch>
            <a:fillRect/>
          </a:stretch>
        </p:blipFill>
        <p:spPr>
          <a:xfrm>
            <a:off x="2443089" y="1716088"/>
            <a:ext cx="6993084" cy="4592637"/>
          </a:xfrm>
        </p:spPr>
      </p:pic>
    </p:spTree>
    <p:extLst>
      <p:ext uri="{BB962C8B-B14F-4D97-AF65-F5344CB8AC3E}">
        <p14:creationId xmlns:p14="http://schemas.microsoft.com/office/powerpoint/2010/main" val="12637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50A4-54E8-144F-D234-B93E69F43888}"/>
              </a:ext>
            </a:extLst>
          </p:cNvPr>
          <p:cNvSpPr>
            <a:spLocks noGrp="1"/>
          </p:cNvSpPr>
          <p:nvPr>
            <p:ph type="title"/>
          </p:nvPr>
        </p:nvSpPr>
        <p:spPr/>
        <p:txBody>
          <a:bodyPr/>
          <a:lstStyle/>
          <a:p>
            <a:r>
              <a:rPr lang="pt-PT" dirty="0"/>
              <a:t>Advantages</a:t>
            </a:r>
          </a:p>
        </p:txBody>
      </p:sp>
      <p:pic>
        <p:nvPicPr>
          <p:cNvPr id="5" name="Content Placeholder 4">
            <a:extLst>
              <a:ext uri="{FF2B5EF4-FFF2-40B4-BE49-F238E27FC236}">
                <a16:creationId xmlns:a16="http://schemas.microsoft.com/office/drawing/2014/main" id="{C03DBFB5-F162-7709-6545-35591A1B3C66}"/>
              </a:ext>
            </a:extLst>
          </p:cNvPr>
          <p:cNvPicPr>
            <a:picLocks noGrp="1" noChangeAspect="1"/>
          </p:cNvPicPr>
          <p:nvPr>
            <p:ph idx="1"/>
          </p:nvPr>
        </p:nvPicPr>
        <p:blipFill>
          <a:blip r:embed="rId2"/>
          <a:stretch>
            <a:fillRect/>
          </a:stretch>
        </p:blipFill>
        <p:spPr>
          <a:xfrm>
            <a:off x="2445967" y="1716088"/>
            <a:ext cx="6987328" cy="4592637"/>
          </a:xfrm>
        </p:spPr>
      </p:pic>
    </p:spTree>
    <p:extLst>
      <p:ext uri="{BB962C8B-B14F-4D97-AF65-F5344CB8AC3E}">
        <p14:creationId xmlns:p14="http://schemas.microsoft.com/office/powerpoint/2010/main" val="204070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600F-A7D1-E0BA-F386-2702807D7A10}"/>
              </a:ext>
            </a:extLst>
          </p:cNvPr>
          <p:cNvSpPr>
            <a:spLocks noGrp="1"/>
          </p:cNvSpPr>
          <p:nvPr>
            <p:ph type="title"/>
          </p:nvPr>
        </p:nvSpPr>
        <p:spPr/>
        <p:txBody>
          <a:bodyPr/>
          <a:lstStyle/>
          <a:p>
            <a:r>
              <a:rPr lang="pt-PT" dirty="0"/>
              <a:t>Use Cases</a:t>
            </a:r>
          </a:p>
        </p:txBody>
      </p:sp>
      <p:sp>
        <p:nvSpPr>
          <p:cNvPr id="3" name="Content Placeholder 2">
            <a:extLst>
              <a:ext uri="{FF2B5EF4-FFF2-40B4-BE49-F238E27FC236}">
                <a16:creationId xmlns:a16="http://schemas.microsoft.com/office/drawing/2014/main" id="{007AF586-B5B1-B4A5-2719-8E9175DAEB4E}"/>
              </a:ext>
            </a:extLst>
          </p:cNvPr>
          <p:cNvSpPr>
            <a:spLocks noGrp="1"/>
          </p:cNvSpPr>
          <p:nvPr>
            <p:ph idx="1"/>
          </p:nvPr>
        </p:nvSpPr>
        <p:spPr/>
        <p:txBody>
          <a:bodyPr/>
          <a:lstStyle/>
          <a:p>
            <a:r>
              <a:rPr lang="pt-PT" dirty="0"/>
              <a:t>Urban Planning and Development</a:t>
            </a:r>
          </a:p>
          <a:p>
            <a:r>
              <a:rPr lang="pt-PT" dirty="0"/>
              <a:t>Transportation and Logistics Optimization</a:t>
            </a:r>
          </a:p>
          <a:p>
            <a:r>
              <a:rPr lang="pt-PT" dirty="0"/>
              <a:t>Environmental Monitoring and Conservation</a:t>
            </a:r>
          </a:p>
          <a:p>
            <a:r>
              <a:rPr lang="en-US" dirty="0"/>
              <a:t>Location-Based Services and Geospatial Intelligence</a:t>
            </a:r>
          </a:p>
          <a:p>
            <a:r>
              <a:rPr lang="en-US" dirty="0"/>
              <a:t>Agricultural Monitoring and Precision Farming</a:t>
            </a:r>
          </a:p>
          <a:p>
            <a:r>
              <a:rPr lang="en-US" dirty="0"/>
              <a:t>Emergency Response and Disaster Management</a:t>
            </a:r>
          </a:p>
          <a:p>
            <a:endParaRPr lang="pt-PT" dirty="0"/>
          </a:p>
        </p:txBody>
      </p:sp>
    </p:spTree>
    <p:extLst>
      <p:ext uri="{BB962C8B-B14F-4D97-AF65-F5344CB8AC3E}">
        <p14:creationId xmlns:p14="http://schemas.microsoft.com/office/powerpoint/2010/main" val="169900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76EC-54E1-103D-F288-B2C329F5A042}"/>
              </a:ext>
            </a:extLst>
          </p:cNvPr>
          <p:cNvSpPr>
            <a:spLocks noGrp="1"/>
          </p:cNvSpPr>
          <p:nvPr>
            <p:ph type="title"/>
          </p:nvPr>
        </p:nvSpPr>
        <p:spPr/>
        <p:txBody>
          <a:bodyPr/>
          <a:lstStyle/>
          <a:p>
            <a:r>
              <a:rPr lang="pt-PT" dirty="0"/>
              <a:t>Types of Data </a:t>
            </a:r>
          </a:p>
        </p:txBody>
      </p:sp>
      <p:sp>
        <p:nvSpPr>
          <p:cNvPr id="3" name="Content Placeholder 2">
            <a:extLst>
              <a:ext uri="{FF2B5EF4-FFF2-40B4-BE49-F238E27FC236}">
                <a16:creationId xmlns:a16="http://schemas.microsoft.com/office/drawing/2014/main" id="{09465711-480B-DAE3-8AB5-49ED07BA40B7}"/>
              </a:ext>
            </a:extLst>
          </p:cNvPr>
          <p:cNvSpPr>
            <a:spLocks noGrp="1"/>
          </p:cNvSpPr>
          <p:nvPr>
            <p:ph idx="1"/>
          </p:nvPr>
        </p:nvSpPr>
        <p:spPr/>
        <p:txBody>
          <a:bodyPr/>
          <a:lstStyle/>
          <a:p>
            <a:r>
              <a:rPr lang="pt-PT" dirty="0"/>
              <a:t>Apache Sedona supports a range of spatial data formats, including: </a:t>
            </a:r>
          </a:p>
          <a:p>
            <a:pPr lvl="1"/>
            <a:r>
              <a:rPr lang="pt-PT" dirty="0"/>
              <a:t>Shapefile </a:t>
            </a:r>
          </a:p>
          <a:p>
            <a:pPr lvl="1"/>
            <a:r>
              <a:rPr lang="pt-PT" dirty="0"/>
              <a:t>GeoJSON </a:t>
            </a:r>
          </a:p>
          <a:p>
            <a:pPr lvl="1"/>
            <a:r>
              <a:rPr lang="pt-PT" dirty="0"/>
              <a:t>Well-Known Text (WKT) </a:t>
            </a:r>
          </a:p>
          <a:p>
            <a:pPr lvl="1"/>
            <a:r>
              <a:rPr lang="pt-PT" dirty="0"/>
              <a:t>Well-Known Binary (WKB) </a:t>
            </a:r>
          </a:p>
          <a:p>
            <a:pPr lvl="1"/>
            <a:r>
              <a:rPr lang="pt-PT" dirty="0"/>
              <a:t>PostGIS Spatial Parquet </a:t>
            </a:r>
          </a:p>
          <a:p>
            <a:pPr marL="228600" lvl="1" indent="0">
              <a:buNone/>
            </a:pPr>
            <a:endParaRPr lang="pt-PT" dirty="0"/>
          </a:p>
          <a:p>
            <a:pPr marL="228600" lvl="1" indent="0">
              <a:buNone/>
            </a:pPr>
            <a:r>
              <a:rPr lang="pt-PT" dirty="0"/>
              <a:t>This flexibility enables users to seamlessly load spatial data from different sources and formats into their processing pipelines.</a:t>
            </a:r>
          </a:p>
        </p:txBody>
      </p:sp>
    </p:spTree>
    <p:extLst>
      <p:ext uri="{BB962C8B-B14F-4D97-AF65-F5344CB8AC3E}">
        <p14:creationId xmlns:p14="http://schemas.microsoft.com/office/powerpoint/2010/main" val="98225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527A-62BF-602A-64EE-499257EBDC06}"/>
              </a:ext>
            </a:extLst>
          </p:cNvPr>
          <p:cNvSpPr>
            <a:spLocks noGrp="1"/>
          </p:cNvSpPr>
          <p:nvPr>
            <p:ph type="title"/>
          </p:nvPr>
        </p:nvSpPr>
        <p:spPr/>
        <p:txBody>
          <a:bodyPr/>
          <a:lstStyle/>
          <a:p>
            <a:r>
              <a:rPr lang="en-US" dirty="0"/>
              <a:t>Common Types of Spatial Data	</a:t>
            </a:r>
            <a:endParaRPr lang="pt-PT" dirty="0"/>
          </a:p>
        </p:txBody>
      </p:sp>
      <p:sp>
        <p:nvSpPr>
          <p:cNvPr id="3" name="Content Placeholder 2">
            <a:extLst>
              <a:ext uri="{FF2B5EF4-FFF2-40B4-BE49-F238E27FC236}">
                <a16:creationId xmlns:a16="http://schemas.microsoft.com/office/drawing/2014/main" id="{3FD95DBF-2E63-4055-BC13-C3384E9D40CA}"/>
              </a:ext>
            </a:extLst>
          </p:cNvPr>
          <p:cNvSpPr>
            <a:spLocks noGrp="1"/>
          </p:cNvSpPr>
          <p:nvPr>
            <p:ph idx="1"/>
          </p:nvPr>
        </p:nvSpPr>
        <p:spPr>
          <a:xfrm>
            <a:off x="612647" y="1616659"/>
            <a:ext cx="10653579" cy="4692701"/>
          </a:xfrm>
        </p:spPr>
        <p:txBody>
          <a:bodyPr>
            <a:normAutofit fontScale="85000" lnSpcReduction="10000"/>
          </a:bodyPr>
          <a:lstStyle/>
          <a:p>
            <a:r>
              <a:rPr lang="en-US" dirty="0"/>
              <a:t>Point Data: Represents individual geographic points defined by their coordinates (latitude and longitude). Examples include locations of landmarks, addresses, or GPS coordinates of vehicles. Line Data: Consists of linear features defined by sequences of connected points. Examples include roads, rivers, pipelines, or flight paths. </a:t>
            </a:r>
          </a:p>
          <a:p>
            <a:r>
              <a:rPr lang="en-US" dirty="0"/>
              <a:t>Polygon Data: Represents closed geometric shapes with multiple interconnected points, enclosing an area. Examples include administrative boundaries, land parcels, or building footprints. </a:t>
            </a:r>
          </a:p>
          <a:p>
            <a:r>
              <a:rPr lang="en-US" dirty="0"/>
              <a:t>Multi-Point Data: Comprises collections of individual points grouped together. Represents sets of spatially related points. Examples include clusters of GPS coordinates or sensor measurements. Multi-</a:t>
            </a:r>
          </a:p>
          <a:p>
            <a:r>
              <a:rPr lang="en-US" dirty="0"/>
              <a:t>Line Data: Consists of collections of linear features grouped together. Represents sets of spatially related linear features. Examples include transportation networks or utility lines. </a:t>
            </a:r>
          </a:p>
          <a:p>
            <a:r>
              <a:rPr lang="en-US" dirty="0"/>
              <a:t>Multi-Polygon Data: Comprises collections of polygons grouped together. Represents sets of spatially related areas. Examples include complex administrative boundaries or geological formations. </a:t>
            </a:r>
            <a:endParaRPr lang="pt-PT" dirty="0"/>
          </a:p>
        </p:txBody>
      </p:sp>
    </p:spTree>
    <p:extLst>
      <p:ext uri="{BB962C8B-B14F-4D97-AF65-F5344CB8AC3E}">
        <p14:creationId xmlns:p14="http://schemas.microsoft.com/office/powerpoint/2010/main" val="328746578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996</Words>
  <Application>Microsoft Office PowerPoint</Application>
  <PresentationFormat>Widescreen</PresentationFormat>
  <Paragraphs>94</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inherit</vt:lpstr>
      <vt:lpstr>Neue Haas Grotesk Text Pro</vt:lpstr>
      <vt:lpstr>Söhne</vt:lpstr>
      <vt:lpstr>VanillaVTI</vt:lpstr>
      <vt:lpstr>Theoretical Project: Apache Sedona </vt:lpstr>
      <vt:lpstr>What is Apache Sedona?</vt:lpstr>
      <vt:lpstr>Feartures</vt:lpstr>
      <vt:lpstr>Advantages</vt:lpstr>
      <vt:lpstr>Advantages</vt:lpstr>
      <vt:lpstr>Advantages</vt:lpstr>
      <vt:lpstr>Use Cases</vt:lpstr>
      <vt:lpstr>Types of Data </vt:lpstr>
      <vt:lpstr>Common Types of Spatial Data </vt:lpstr>
      <vt:lpstr>Requirements for installation and hardware</vt:lpstr>
      <vt:lpstr>Requirements for installation and hardware</vt:lpstr>
      <vt:lpstr>Potential Costs Attached </vt:lpstr>
      <vt:lpstr>Guidelines for Installation </vt:lpstr>
      <vt:lpstr>Guidelines for Installation </vt:lpstr>
      <vt:lpstr>Guidelines for Installation </vt:lpstr>
      <vt:lpstr>Guidelines for Installation </vt:lpstr>
      <vt:lpstr>Examples</vt:lpstr>
      <vt:lpstr>Examples</vt:lpstr>
      <vt:lpstr>Examples</vt:lpstr>
      <vt:lpstr>Examples</vt:lpstr>
      <vt:lpstr>Examples</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Theoretical Project: Apache Sedona </dc:title>
  <dc:creator>Ruben Rodrigues</dc:creator>
  <cp:lastModifiedBy>Ruben Rodrigues</cp:lastModifiedBy>
  <cp:revision>1</cp:revision>
  <dcterms:created xsi:type="dcterms:W3CDTF">2024-05-08T17:09:19Z</dcterms:created>
  <dcterms:modified xsi:type="dcterms:W3CDTF">2024-05-08T18:21:50Z</dcterms:modified>
</cp:coreProperties>
</file>