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ens Samuel" initials="RS" lastIdx="1" clrIdx="0">
    <p:extLst>
      <p:ext uri="{19B8F6BF-5375-455C-9EA6-DF929625EA0E}">
        <p15:presenceInfo xmlns:p15="http://schemas.microsoft.com/office/powerpoint/2012/main" userId="46e904b3165802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Vagas</a:t>
            </a:r>
            <a:r>
              <a:rPr lang="en-US" dirty="0"/>
              <a:t> TI </a:t>
            </a:r>
            <a:r>
              <a:rPr lang="en-US" dirty="0" err="1"/>
              <a:t>Linkedin</a:t>
            </a:r>
            <a:r>
              <a:rPr lang="en-US" dirty="0"/>
              <a:t> 02.11.22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Vagas Disponíveis 02.11.22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Júnior</c:v>
                </c:pt>
                <c:pt idx="1">
                  <c:v>Pleno</c:v>
                </c:pt>
                <c:pt idx="2">
                  <c:v> Sênior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2010</c:v>
                </c:pt>
                <c:pt idx="1">
                  <c:v>5860</c:v>
                </c:pt>
                <c:pt idx="2">
                  <c:v>3271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F5-4FBF-A6D2-5F9EFC6CC5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4815184"/>
        <c:axId val="1264807280"/>
      </c:barChart>
      <c:catAx>
        <c:axId val="126481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64807280"/>
        <c:crosses val="autoZero"/>
        <c:auto val="1"/>
        <c:lblAlgn val="ctr"/>
        <c:lblOffset val="100"/>
        <c:noMultiLvlLbl val="0"/>
      </c:catAx>
      <c:valAx>
        <c:axId val="126480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6481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0T16:38:05.11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023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534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2372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813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684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88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836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156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343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11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032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892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323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330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266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939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Vista de cima da mesa de madeira com a planta, teclado branco, café em uma caneca branca, caderno de anotações e caneta">
            <a:extLst>
              <a:ext uri="{FF2B5EF4-FFF2-40B4-BE49-F238E27FC236}">
                <a16:creationId xmlns:a16="http://schemas.microsoft.com/office/drawing/2014/main" id="{42787159-8E2B-6F8F-DE03-A46F5930B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" b="15175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826A89-FA8A-1BA6-9C81-A669D9AD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1334" y="50581"/>
            <a:ext cx="8373534" cy="3319151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 </a:t>
            </a:r>
            <a:r>
              <a:rPr lang="pt-BR" sz="9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  <a:endParaRPr lang="pt-BR" sz="9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52B479-98B7-7C05-7658-D673F1EFC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2400"/>
            <a:ext cx="4275668" cy="1940869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ALUNOS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pt-B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Rubens Samuel</a:t>
            </a:r>
          </a:p>
          <a:p>
            <a:pPr algn="l"/>
            <a:r>
              <a:rPr lang="pt-B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Luiz vinicius</a:t>
            </a:r>
          </a:p>
        </p:txBody>
      </p:sp>
    </p:spTree>
    <p:extLst>
      <p:ext uri="{BB962C8B-B14F-4D97-AF65-F5344CB8AC3E}">
        <p14:creationId xmlns:p14="http://schemas.microsoft.com/office/powerpoint/2010/main" val="41258376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s sentadas ao redor de uma mesa&#10;&#10;Descrição gerada automaticamente com confiança média">
            <a:extLst>
              <a:ext uri="{FF2B5EF4-FFF2-40B4-BE49-F238E27FC236}">
                <a16:creationId xmlns:a16="http://schemas.microsoft.com/office/drawing/2014/main" id="{4F54A046-5B7B-62EB-FD5B-36BE6FD8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9" y="2849018"/>
            <a:ext cx="5489275" cy="36776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148005-4923-35A5-8583-5C9AD067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09" y="177705"/>
            <a:ext cx="11029616" cy="118872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8F541-ADF7-59BA-3C0B-A5AF81B8F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923964"/>
            <a:ext cx="9192536" cy="3634486"/>
          </a:xfrm>
        </p:spPr>
        <p:txBody>
          <a:bodyPr/>
          <a:lstStyle/>
          <a:p>
            <a:r>
              <a:rPr lang="pt-BR" dirty="0"/>
              <a:t>Foco em ajudar estudantes a ingressar no mercado de trabalho;</a:t>
            </a:r>
          </a:p>
          <a:p>
            <a:r>
              <a:rPr lang="pt-BR" dirty="0"/>
              <a:t>Foco em ajudar empresas a adquirir profissionais capacitados e preencham de forma correta as vagas ofertadas.</a:t>
            </a:r>
          </a:p>
          <a:p>
            <a:r>
              <a:rPr lang="pt-BR" dirty="0"/>
              <a:t>Entender e alinhar o que essas duas vertentes sentem falta uma da outra para que as coisas possam girar de forma eficiente.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AE3E3-9D49-2E6F-56B9-04C0CB09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 dos dois lados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DC773-90E0-2A7F-61E1-E62522C0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4493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Empresas:</a:t>
            </a:r>
            <a:br>
              <a:rPr lang="pt-BR" dirty="0"/>
            </a:br>
            <a:r>
              <a:rPr lang="pt-BR" dirty="0"/>
              <a:t>Com o grande aumento da demanda de profissionais de ti durante a pandemia e ainda sim após ela foi feita uma </a:t>
            </a:r>
            <a:r>
              <a:rPr lang="pt-BR" b="1" dirty="0"/>
              <a:t>propaganda</a:t>
            </a:r>
            <a:r>
              <a:rPr lang="pt-BR" dirty="0"/>
              <a:t> muito grande para a área de ti, onde foi dito que em pouco tempo podia ganhar muito, acabou que muitas pessoas entraram no mercado gerando um aumento de pessoas buscando estágios e vagas júnior e o mercado ficou “lotado”, com poucas vagas nessas duas vertentes em relação ao número de pessoas, ficando mais difícil fazer um processo seletivo correto para encontrar o profissional no perfil adequado.</a:t>
            </a:r>
          </a:p>
          <a:p>
            <a:endParaRPr lang="pt-BR" dirty="0"/>
          </a:p>
          <a:p>
            <a:r>
              <a:rPr lang="pt-BR" dirty="0"/>
              <a:t>Estudantes:</a:t>
            </a:r>
            <a:br>
              <a:rPr lang="pt-BR" dirty="0"/>
            </a:br>
            <a:r>
              <a:rPr lang="pt-BR" dirty="0"/>
              <a:t>A maior dificuldade dos estudantes gira em torno de como conseguir o primeiro emprego, graças a tecnologia temos o LinkedIn hoje e isso facilita o envio de currículos, conversas com recrutadores etc. Porém as vezes isso acaba não sendo o suficiente, seja por falta de experiência em lidar com pessoas, seja porquê não sabe fazer um currículo, ou de alguma forma tira o interesse de algum recrutador sem nem mesmo saber o motivo.</a:t>
            </a:r>
          </a:p>
        </p:txBody>
      </p:sp>
    </p:spTree>
    <p:extLst>
      <p:ext uri="{BB962C8B-B14F-4D97-AF65-F5344CB8AC3E}">
        <p14:creationId xmlns:p14="http://schemas.microsoft.com/office/powerpoint/2010/main" val="17166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67420-199D-C5D6-CE40-8C548DF5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Reais sobre profissionais de ti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E50EE67D-173F-5F6F-A50D-26240F260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0301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D2CDFE8-F5F7-9A69-BCDF-E16585C1176F}"/>
              </a:ext>
            </a:extLst>
          </p:cNvPr>
          <p:cNvSpPr txBox="1"/>
          <p:nvPr/>
        </p:nvSpPr>
        <p:spPr>
          <a:xfrm>
            <a:off x="677334" y="6272213"/>
            <a:ext cx="437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</a:t>
            </a:r>
            <a:r>
              <a:rPr lang="en-US" dirty="0"/>
              <a:t>: https://www.linkedin.com/jobs/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8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7F475-FE4C-962B-77C5-3A4370E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75194-C097-FE75-433F-7DBC8460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245"/>
            <a:ext cx="8440787" cy="3880773"/>
          </a:xfrm>
        </p:spPr>
        <p:txBody>
          <a:bodyPr/>
          <a:lstStyle/>
          <a:p>
            <a:pPr algn="just"/>
            <a:r>
              <a:rPr lang="pt-BR" dirty="0"/>
              <a:t>Um dos problemas encontrados além da dificuldade de inserção no mercado de trabalho é que a maior quantidade de vagas disponíveis são para profissionais de TI com mais de </a:t>
            </a:r>
            <a:r>
              <a:rPr lang="pt-BR" b="1" dirty="0"/>
              <a:t>3 anos de experiência</a:t>
            </a:r>
            <a:r>
              <a:rPr lang="pt-BR" dirty="0"/>
              <a:t>(Pleno), e com isso quem está querendo entrar no mercado cheio de vontade de trabalhar acaba ficando de fora, e outra questão é que os profissionais com experiência muitas vezes estão indo trabalhar para empresas </a:t>
            </a:r>
            <a:r>
              <a:rPr lang="pt-BR" b="1" dirty="0"/>
              <a:t>estrangeiras</a:t>
            </a:r>
            <a:r>
              <a:rPr lang="pt-BR" dirty="0"/>
              <a:t>,</a:t>
            </a:r>
            <a:r>
              <a:rPr lang="en-US" dirty="0"/>
              <a:t> </a:t>
            </a:r>
            <a:r>
              <a:rPr lang="en-US" dirty="0" err="1"/>
              <a:t>gerando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experientes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32A4DB-3C00-2219-47B4-EC3FED36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4" y="3710360"/>
            <a:ext cx="2323570" cy="31127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821729-591D-3415-F75C-74E50E3C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31" y="3710360"/>
            <a:ext cx="2189163" cy="31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ABF30-7CBC-5260-9734-A2D82529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78AAF-94A1-27A1-306B-DC76C9A7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993"/>
            <a:ext cx="8596668" cy="3880773"/>
          </a:xfrm>
        </p:spPr>
        <p:txBody>
          <a:bodyPr/>
          <a:lstStyle/>
          <a:p>
            <a:r>
              <a:rPr lang="pt-BR" dirty="0"/>
              <a:t>Após a captação de dados das empresas e dos estudantes, será fornecido uma análise completa dos dados e será enviado para cada um dos participantes, assim os dois lados conseguem entender o que devem melhorar, para que a empresa possa crescer e o profissional consiga desenvolver sua carreira.</a:t>
            </a:r>
          </a:p>
          <a:p>
            <a:endParaRPr lang="pt-BR" dirty="0"/>
          </a:p>
          <a:p>
            <a:r>
              <a:rPr lang="pt-BR" dirty="0"/>
              <a:t>Uma proposta </a:t>
            </a:r>
            <a:r>
              <a:rPr lang="pt-BR" b="1" dirty="0"/>
              <a:t>opcional</a:t>
            </a:r>
            <a:r>
              <a:rPr lang="pt-BR" dirty="0"/>
              <a:t> do nosso projeto é captar empresas que estejam dispostas a criar programas para identificar candidatos competentes.</a:t>
            </a:r>
          </a:p>
          <a:p>
            <a:endParaRPr lang="pt-BR" dirty="0"/>
          </a:p>
          <a:p>
            <a:r>
              <a:rPr lang="pt-BR" dirty="0"/>
              <a:t>Pesquisa vai ser enviada a cada um dos participantes e empresas com os gráficos comparando as dificuldades mais relatadas pelas pessoas (estudantes e RH).</a:t>
            </a:r>
          </a:p>
        </p:txBody>
      </p:sp>
    </p:spTree>
    <p:extLst>
      <p:ext uri="{BB962C8B-B14F-4D97-AF65-F5344CB8AC3E}">
        <p14:creationId xmlns:p14="http://schemas.microsoft.com/office/powerpoint/2010/main" val="2858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806C692-0ECC-DDA9-627C-2A442C9C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41727B-1F1B-52EF-A2DE-4BBD4903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596668" cy="1320800"/>
          </a:xfrm>
        </p:spPr>
        <p:txBody>
          <a:bodyPr/>
          <a:lstStyle/>
          <a:p>
            <a:r>
              <a:rPr lang="pt-BR" dirty="0"/>
              <a:t>EXEMPLO PESQUISA</a:t>
            </a:r>
          </a:p>
        </p:txBody>
      </p:sp>
    </p:spTree>
    <p:extLst>
      <p:ext uri="{BB962C8B-B14F-4D97-AF65-F5344CB8AC3E}">
        <p14:creationId xmlns:p14="http://schemas.microsoft.com/office/powerpoint/2010/main" val="346657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354E7212-FBA9-0206-5611-4E76E6C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66" y="-12701"/>
            <a:ext cx="9160934" cy="68707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2B2CB8-95CB-25E5-FCDE-96A22BF1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89A931-02D2-35DD-C0FC-134D8CC92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930400"/>
            <a:ext cx="2353732" cy="3880773"/>
          </a:xfrm>
        </p:spPr>
        <p:txBody>
          <a:bodyPr/>
          <a:lstStyle/>
          <a:p>
            <a:r>
              <a:rPr lang="pt-BR" dirty="0"/>
              <a:t>Pesquisa na parte de relatos dos estudantes que procuram emprego atualmente de estágio ou júnior na área de TI.</a:t>
            </a:r>
          </a:p>
        </p:txBody>
      </p:sp>
    </p:spTree>
    <p:extLst>
      <p:ext uri="{BB962C8B-B14F-4D97-AF65-F5344CB8AC3E}">
        <p14:creationId xmlns:p14="http://schemas.microsoft.com/office/powerpoint/2010/main" val="15790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470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MT Solutions</vt:lpstr>
      <vt:lpstr>Objetivo</vt:lpstr>
      <vt:lpstr>Dificuldades dos dois lados</vt:lpstr>
      <vt:lpstr>Dados Reais sobre profissionais de ti</vt:lpstr>
      <vt:lpstr>Problema</vt:lpstr>
      <vt:lpstr>Solução</vt:lpstr>
      <vt:lpstr>EXEMPLO PESQUISA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 Solution</dc:title>
  <dc:creator>Luiz Salgado</dc:creator>
  <cp:lastModifiedBy>Rubens Samuel</cp:lastModifiedBy>
  <cp:revision>4</cp:revision>
  <dcterms:created xsi:type="dcterms:W3CDTF">2022-11-02T20:44:43Z</dcterms:created>
  <dcterms:modified xsi:type="dcterms:W3CDTF">2022-11-10T22:54:22Z</dcterms:modified>
</cp:coreProperties>
</file>