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03710a80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03710a8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3710a80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3710a8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03710a8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03710a8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03710a8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03710a8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03710a8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03710a8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03710a80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03710a8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7f8171a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7f8171a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7f8171a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7f8171a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03710a8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03710a8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7f8171a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7f8171a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6954a3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6954a3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6954a34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6954a34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6954a34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6954a34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6954a34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6954a34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6954a34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6954a34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6954a34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6954a34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954a34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6954a34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6954a34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6954a34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7140971b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7140971b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7bf5e0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7bf5e0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140971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14097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6954a34d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6954a34d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7f80f2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7f80f2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3710a8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3710a8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3710a8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3710a8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3710a8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3710a8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3710a8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03710a8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Samuel Flusche, Ruben Valdovinos, Natalia Walls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for All Other Cars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988" y="1359097"/>
            <a:ext cx="4979725" cy="32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R^2</a:t>
            </a:r>
            <a:r>
              <a:rPr lang="en" sz="2850"/>
              <a:t>: 59.52%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Max_depth: 26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Min_samples_leaf: 10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Min_samples_split : 25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r>
              <a:rPr lang="en"/>
              <a:t> Regression For the whole Data Set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R^2: 68.76%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N_neighbors : 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metric :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euclidean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100" y="1225225"/>
            <a:ext cx="5227150" cy="3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r>
              <a:rPr lang="en"/>
              <a:t> Regression for SUVs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363" y="1400675"/>
            <a:ext cx="5182376" cy="33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</a:t>
            </a:r>
            <a:r>
              <a:rPr lang="en"/>
              <a:t>: 72.42%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N_neighbors 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metric :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euclidean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Regression for Pickups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</a:t>
            </a:r>
            <a:r>
              <a:rPr lang="en"/>
              <a:t>: 62.78%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N_neighbors : 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metric :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euclidean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45" y="1361100"/>
            <a:ext cx="524245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Regression for All Other Cars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335" y="1345525"/>
            <a:ext cx="5209574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R^2</a:t>
            </a:r>
            <a:r>
              <a:rPr lang="en"/>
              <a:t>: 41.45%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N_neighbors :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metric : </a:t>
            </a:r>
            <a:r>
              <a:rPr lang="en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euclidean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</a:t>
            </a:r>
            <a:r>
              <a:rPr lang="en"/>
              <a:t> Regression For the whole Data Set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R^2</a:t>
            </a:r>
            <a:r>
              <a:rPr lang="en" sz="1600"/>
              <a:t>: 77.34%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 Nearest Neighbors Regression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and the Decision Tree Regression</a:t>
            </a:r>
            <a:endParaRPr sz="1600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900" y="1182250"/>
            <a:ext cx="4806526" cy="3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335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/>
              <a:t>Voting and nearest neighbor models </a:t>
            </a:r>
            <a:r>
              <a:rPr b="1" lang="en">
                <a:solidFill>
                  <a:schemeClr val="lt2"/>
                </a:solidFill>
              </a:rPr>
              <a:t>underperformed</a:t>
            </a:r>
            <a:endParaRPr b="1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/>
              <a:t>Overall we found that the </a:t>
            </a:r>
            <a:r>
              <a:rPr b="1" lang="en">
                <a:solidFill>
                  <a:schemeClr val="lt2"/>
                </a:solidFill>
              </a:rPr>
              <a:t>decision tree regressor</a:t>
            </a:r>
            <a:r>
              <a:rPr lang="en"/>
              <a:t> was the best model for our data set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/>
              <a:t>Decision</a:t>
            </a:r>
            <a:r>
              <a:rPr lang="en"/>
              <a:t> tree regressor</a:t>
            </a:r>
            <a:r>
              <a:rPr lang="en"/>
              <a:t> performed very well when predicting </a:t>
            </a:r>
            <a:r>
              <a:rPr b="1" lang="en">
                <a:solidFill>
                  <a:schemeClr val="lt2"/>
                </a:solidFill>
              </a:rPr>
              <a:t>price</a:t>
            </a:r>
            <a:r>
              <a:rPr lang="en"/>
              <a:t> for </a:t>
            </a:r>
            <a:r>
              <a:rPr lang="en">
                <a:solidFill>
                  <a:srgbClr val="424242"/>
                </a:solidFill>
              </a:rPr>
              <a:t> </a:t>
            </a:r>
            <a:r>
              <a:rPr b="1" lang="en">
                <a:solidFill>
                  <a:schemeClr val="lt2"/>
                </a:solidFill>
              </a:rPr>
              <a:t>all cars </a:t>
            </a:r>
            <a:r>
              <a:rPr lang="en"/>
              <a:t>but could be improved by splitting up the cars into </a:t>
            </a:r>
            <a:r>
              <a:rPr lang="en"/>
              <a:t>separate</a:t>
            </a:r>
            <a:r>
              <a:rPr lang="en"/>
              <a:t> </a:t>
            </a:r>
            <a:r>
              <a:rPr lang="en"/>
              <a:t>categories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did split up the car types into </a:t>
            </a:r>
            <a:r>
              <a:rPr lang="en"/>
              <a:t>different</a:t>
            </a:r>
            <a:r>
              <a:rPr lang="en"/>
              <a:t> models could </a:t>
            </a:r>
            <a:r>
              <a:rPr lang="en"/>
              <a:t>accurately</a:t>
            </a:r>
            <a:r>
              <a:rPr lang="en"/>
              <a:t> predict  </a:t>
            </a:r>
            <a:r>
              <a:rPr lang="en"/>
              <a:t>SUVs</a:t>
            </a:r>
            <a:r>
              <a:rPr lang="en"/>
              <a:t> prices up to</a:t>
            </a:r>
            <a:r>
              <a:rPr lang="en"/>
              <a:t> </a:t>
            </a:r>
            <a:r>
              <a:rPr b="1" lang="en">
                <a:solidFill>
                  <a:schemeClr val="lt2"/>
                </a:solidFill>
              </a:rPr>
              <a:t>87.14%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of the time and Pickups </a:t>
            </a:r>
            <a:r>
              <a:rPr b="1" lang="en">
                <a:solidFill>
                  <a:schemeClr val="lt2"/>
                </a:solidFill>
              </a:rPr>
              <a:t>75.42%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percent of the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kaggle, obtained from CarGurus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obtained 66 different columns, and several million rows (10 GB)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a random 400,000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removing </a:t>
            </a:r>
            <a:r>
              <a:rPr lang="en"/>
              <a:t>redundant</a:t>
            </a:r>
            <a:r>
              <a:rPr lang="en"/>
              <a:t> and unnecessary columns we narrowed that down to 32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columns are physical descriptors like maximum seating,  length, bed height,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are </a:t>
            </a:r>
            <a:r>
              <a:rPr lang="en"/>
              <a:t>circumstantial</a:t>
            </a:r>
            <a:r>
              <a:rPr lang="en"/>
              <a:t> factors like location, age, amount of owners,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key columns are price and savings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deeper into all our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best attributes to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Develop Classifier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to Split up the Linear Regression into 3 parts 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Seller’s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Days on Market, Seller Rating, and Owner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Physical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legroom, Back Legroom, Length, Width, and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Specs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Mileage, Horsepower, Highway Fuel Economy, Fuel Tank Volume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 Based on Seller’s Information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25" y="1146800"/>
            <a:ext cx="59163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842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Predicting Price Based on Physical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762000"/>
            <a:ext cx="41568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Specs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Mileage, Horsepower, Highway Fuel Economy, Fu</a:t>
            </a:r>
            <a:r>
              <a:rPr lang="en" sz="1900"/>
              <a:t>el Tank Volume</a:t>
            </a:r>
            <a:endParaRPr sz="1900"/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b="7640" l="-910" r="909" t="-7640"/>
          <a:stretch/>
        </p:blipFill>
        <p:spPr>
          <a:xfrm>
            <a:off x="4239625" y="894225"/>
            <a:ext cx="4904374" cy="322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56525" y="741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Predicting Price Based on Specs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35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Physical Attributes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Front legroom, Back Legroom, Length, Width, and Height</a:t>
            </a:r>
            <a:endParaRPr sz="2000"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500" y="1152471"/>
            <a:ext cx="5116800" cy="3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Prices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50" y="1084600"/>
            <a:ext cx="595110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268" y="1053637"/>
            <a:ext cx="6083469" cy="388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Using Highest Correlation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13" y="1076825"/>
            <a:ext cx="60379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25225"/>
            <a:ext cx="402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did a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early testing purposes, chose just a few relevant columns out of all of them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630" y="1147225"/>
            <a:ext cx="395567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using </a:t>
            </a:r>
            <a:r>
              <a:rPr lang="en"/>
              <a:t>Decision</a:t>
            </a:r>
            <a:r>
              <a:rPr lang="en"/>
              <a:t> tree R</a:t>
            </a:r>
            <a:r>
              <a:rPr lang="en"/>
              <a:t>egressor</a:t>
            </a:r>
            <a:r>
              <a:rPr lang="en"/>
              <a:t> 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225225"/>
            <a:ext cx="386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Columns used </a:t>
            </a:r>
            <a:endParaRPr sz="2100"/>
          </a:p>
          <a:p>
            <a:pPr indent="-3810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○"/>
            </a:pPr>
            <a:r>
              <a:rPr lang="en" sz="1750">
                <a:latin typeface="Economica"/>
                <a:ea typeface="Economica"/>
                <a:cs typeface="Economica"/>
                <a:sym typeface="Economica"/>
              </a:rPr>
              <a:t> Mileage,owner count,front legroom,back legroom, width,height</a:t>
            </a:r>
            <a:endParaRPr sz="17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350" y="1147225"/>
            <a:ext cx="4659950" cy="34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had a large amount of NaN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columns were almost half NaN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numerical categories we used either the mean or median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Boolean columns we made NaN values be a third ‘unknown’ option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With Our 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what model is the most accurate with predicting price of cars.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Regression: SUVs, Pickups, </a:t>
            </a:r>
            <a:r>
              <a:rPr lang="en"/>
              <a:t>Everything</a:t>
            </a:r>
            <a:r>
              <a:rPr lang="en"/>
              <a:t> else, All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Nearest Neighbors Regression: </a:t>
            </a:r>
            <a:r>
              <a:rPr lang="en"/>
              <a:t>SUVs, Pickups, Everything else, All Cars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 with Decision Tree Regression and K Nearest Neighbors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Columns Used: </a:t>
            </a:r>
            <a:endParaRPr/>
          </a:p>
          <a:p>
            <a:pPr indent="-310635" lvl="0" marL="457200" rtl="0" algn="l">
              <a:spcBef>
                <a:spcPts val="1200"/>
              </a:spcBef>
              <a:spcAft>
                <a:spcPts val="0"/>
              </a:spcAft>
              <a:buSzPts val="1292"/>
              <a:buChar char="-"/>
            </a:pPr>
            <a:r>
              <a:rPr lang="en" sz="1291"/>
              <a:t>Mileage, Owner Count, Front Legroom, Back Legroom, Width, Height, Length, is_new, horsepower, is_damaged, brand</a:t>
            </a:r>
            <a:endParaRPr sz="1291"/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SzPts val="1292"/>
              <a:buChar char="-"/>
            </a:pPr>
            <a:r>
              <a:rPr lang="en" sz="1291"/>
              <a:t>Many of the categorical columns were very difficult to use in our models</a:t>
            </a:r>
            <a:endParaRPr sz="12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Idea was to make a model determining whether or not money was saved in the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 the correlation between savings and columns like whether the car was new or damaged was almost 1.0, so a full </a:t>
            </a:r>
            <a:r>
              <a:rPr lang="en"/>
              <a:t>model</a:t>
            </a:r>
            <a:r>
              <a:rPr lang="en"/>
              <a:t> was not necessary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For the whole Data Set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R^2</a:t>
            </a:r>
            <a:r>
              <a:rPr lang="en" sz="2850"/>
              <a:t>: 79.05%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</a:t>
            </a:r>
            <a:r>
              <a:rPr lang="en" sz="2850"/>
              <a:t>ax_depth: 18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Min_samples_leaf: 6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Min_samples_split : 17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50" y="1184325"/>
            <a:ext cx="5077398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for SUVs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363" y="1279688"/>
            <a:ext cx="5034925" cy="31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R^2</a:t>
            </a:r>
            <a:r>
              <a:rPr lang="en" sz="2850"/>
              <a:t>: 87.14%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Max_depth: 48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Min_samples_leaf: 6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Min_samples_split : 24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 for Pickups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50" y="1273284"/>
            <a:ext cx="4989251" cy="32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R^2</a:t>
            </a:r>
            <a:r>
              <a:rPr lang="en" sz="2850"/>
              <a:t>: 75.42%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Max_depth: 47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Min_samples_leaf: 12</a:t>
            </a:r>
            <a:endParaRPr sz="2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Min_samples_split : 105</a:t>
            </a:r>
            <a:endParaRPr sz="2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