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4"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EA8358-2AFB-46F0-B599-A5EC0D6B49A6}"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B645E-D9A3-4E81-8D7A-073AF2D0C9D6}" type="slidenum">
              <a:rPr lang="en-US" smtClean="0"/>
              <a:t>‹#›</a:t>
            </a:fld>
            <a:endParaRPr lang="en-US"/>
          </a:p>
        </p:txBody>
      </p:sp>
    </p:spTree>
    <p:extLst>
      <p:ext uri="{BB962C8B-B14F-4D97-AF65-F5344CB8AC3E}">
        <p14:creationId xmlns:p14="http://schemas.microsoft.com/office/powerpoint/2010/main" val="1887861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EA8358-2AFB-46F0-B599-A5EC0D6B49A6}"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B645E-D9A3-4E81-8D7A-073AF2D0C9D6}" type="slidenum">
              <a:rPr lang="en-US" smtClean="0"/>
              <a:t>‹#›</a:t>
            </a:fld>
            <a:endParaRPr lang="en-US"/>
          </a:p>
        </p:txBody>
      </p:sp>
    </p:spTree>
    <p:extLst>
      <p:ext uri="{BB962C8B-B14F-4D97-AF65-F5344CB8AC3E}">
        <p14:creationId xmlns:p14="http://schemas.microsoft.com/office/powerpoint/2010/main" val="3271836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EA8358-2AFB-46F0-B599-A5EC0D6B49A6}"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B645E-D9A3-4E81-8D7A-073AF2D0C9D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57520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EA8358-2AFB-46F0-B599-A5EC0D6B49A6}"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B645E-D9A3-4E81-8D7A-073AF2D0C9D6}" type="slidenum">
              <a:rPr lang="en-US" smtClean="0"/>
              <a:t>‹#›</a:t>
            </a:fld>
            <a:endParaRPr lang="en-US"/>
          </a:p>
        </p:txBody>
      </p:sp>
    </p:spTree>
    <p:extLst>
      <p:ext uri="{BB962C8B-B14F-4D97-AF65-F5344CB8AC3E}">
        <p14:creationId xmlns:p14="http://schemas.microsoft.com/office/powerpoint/2010/main" val="781320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EA8358-2AFB-46F0-B599-A5EC0D6B49A6}"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B645E-D9A3-4E81-8D7A-073AF2D0C9D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283017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EA8358-2AFB-46F0-B599-A5EC0D6B49A6}"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B645E-D9A3-4E81-8D7A-073AF2D0C9D6}" type="slidenum">
              <a:rPr lang="en-US" smtClean="0"/>
              <a:t>‹#›</a:t>
            </a:fld>
            <a:endParaRPr lang="en-US"/>
          </a:p>
        </p:txBody>
      </p:sp>
    </p:spTree>
    <p:extLst>
      <p:ext uri="{BB962C8B-B14F-4D97-AF65-F5344CB8AC3E}">
        <p14:creationId xmlns:p14="http://schemas.microsoft.com/office/powerpoint/2010/main" val="1775059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EA8358-2AFB-46F0-B599-A5EC0D6B49A6}"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B645E-D9A3-4E81-8D7A-073AF2D0C9D6}" type="slidenum">
              <a:rPr lang="en-US" smtClean="0"/>
              <a:t>‹#›</a:t>
            </a:fld>
            <a:endParaRPr lang="en-US"/>
          </a:p>
        </p:txBody>
      </p:sp>
    </p:spTree>
    <p:extLst>
      <p:ext uri="{BB962C8B-B14F-4D97-AF65-F5344CB8AC3E}">
        <p14:creationId xmlns:p14="http://schemas.microsoft.com/office/powerpoint/2010/main" val="3844878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EA8358-2AFB-46F0-B599-A5EC0D6B49A6}"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B645E-D9A3-4E81-8D7A-073AF2D0C9D6}" type="slidenum">
              <a:rPr lang="en-US" smtClean="0"/>
              <a:t>‹#›</a:t>
            </a:fld>
            <a:endParaRPr lang="en-US"/>
          </a:p>
        </p:txBody>
      </p:sp>
    </p:spTree>
    <p:extLst>
      <p:ext uri="{BB962C8B-B14F-4D97-AF65-F5344CB8AC3E}">
        <p14:creationId xmlns:p14="http://schemas.microsoft.com/office/powerpoint/2010/main" val="375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EA8358-2AFB-46F0-B599-A5EC0D6B49A6}"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B645E-D9A3-4E81-8D7A-073AF2D0C9D6}" type="slidenum">
              <a:rPr lang="en-US" smtClean="0"/>
              <a:t>‹#›</a:t>
            </a:fld>
            <a:endParaRPr lang="en-US"/>
          </a:p>
        </p:txBody>
      </p:sp>
    </p:spTree>
    <p:extLst>
      <p:ext uri="{BB962C8B-B14F-4D97-AF65-F5344CB8AC3E}">
        <p14:creationId xmlns:p14="http://schemas.microsoft.com/office/powerpoint/2010/main" val="2747675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EA8358-2AFB-46F0-B599-A5EC0D6B49A6}"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B645E-D9A3-4E81-8D7A-073AF2D0C9D6}" type="slidenum">
              <a:rPr lang="en-US" smtClean="0"/>
              <a:t>‹#›</a:t>
            </a:fld>
            <a:endParaRPr lang="en-US"/>
          </a:p>
        </p:txBody>
      </p:sp>
    </p:spTree>
    <p:extLst>
      <p:ext uri="{BB962C8B-B14F-4D97-AF65-F5344CB8AC3E}">
        <p14:creationId xmlns:p14="http://schemas.microsoft.com/office/powerpoint/2010/main" val="2255544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EA8358-2AFB-46F0-B599-A5EC0D6B49A6}" type="datetimeFigureOut">
              <a:rPr lang="en-US" smtClean="0"/>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8B645E-D9A3-4E81-8D7A-073AF2D0C9D6}" type="slidenum">
              <a:rPr lang="en-US" smtClean="0"/>
              <a:t>‹#›</a:t>
            </a:fld>
            <a:endParaRPr lang="en-US"/>
          </a:p>
        </p:txBody>
      </p:sp>
    </p:spTree>
    <p:extLst>
      <p:ext uri="{BB962C8B-B14F-4D97-AF65-F5344CB8AC3E}">
        <p14:creationId xmlns:p14="http://schemas.microsoft.com/office/powerpoint/2010/main" val="2488042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EA8358-2AFB-46F0-B599-A5EC0D6B49A6}" type="datetimeFigureOut">
              <a:rPr lang="en-US" smtClean="0"/>
              <a:t>11/15/2024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8B645E-D9A3-4E81-8D7A-073AF2D0C9D6}" type="slidenum">
              <a:rPr lang="en-US" smtClean="0"/>
              <a:t>‹#›</a:t>
            </a:fld>
            <a:endParaRPr lang="en-US"/>
          </a:p>
        </p:txBody>
      </p:sp>
    </p:spTree>
    <p:extLst>
      <p:ext uri="{BB962C8B-B14F-4D97-AF65-F5344CB8AC3E}">
        <p14:creationId xmlns:p14="http://schemas.microsoft.com/office/powerpoint/2010/main" val="1073283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EA8358-2AFB-46F0-B599-A5EC0D6B49A6}" type="datetimeFigureOut">
              <a:rPr lang="en-US" smtClean="0"/>
              <a:t>11/15/2024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8B645E-D9A3-4E81-8D7A-073AF2D0C9D6}" type="slidenum">
              <a:rPr lang="en-US" smtClean="0"/>
              <a:t>‹#›</a:t>
            </a:fld>
            <a:endParaRPr lang="en-US"/>
          </a:p>
        </p:txBody>
      </p:sp>
    </p:spTree>
    <p:extLst>
      <p:ext uri="{BB962C8B-B14F-4D97-AF65-F5344CB8AC3E}">
        <p14:creationId xmlns:p14="http://schemas.microsoft.com/office/powerpoint/2010/main" val="1244504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EA8358-2AFB-46F0-B599-A5EC0D6B49A6}" type="datetimeFigureOut">
              <a:rPr lang="en-US" smtClean="0"/>
              <a:t>11/15/2024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8B645E-D9A3-4E81-8D7A-073AF2D0C9D6}" type="slidenum">
              <a:rPr lang="en-US" smtClean="0"/>
              <a:t>‹#›</a:t>
            </a:fld>
            <a:endParaRPr lang="en-US"/>
          </a:p>
        </p:txBody>
      </p:sp>
    </p:spTree>
    <p:extLst>
      <p:ext uri="{BB962C8B-B14F-4D97-AF65-F5344CB8AC3E}">
        <p14:creationId xmlns:p14="http://schemas.microsoft.com/office/powerpoint/2010/main" val="3521544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EA8358-2AFB-46F0-B599-A5EC0D6B49A6}" type="datetimeFigureOut">
              <a:rPr lang="en-US" smtClean="0"/>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8B645E-D9A3-4E81-8D7A-073AF2D0C9D6}" type="slidenum">
              <a:rPr lang="en-US" smtClean="0"/>
              <a:t>‹#›</a:t>
            </a:fld>
            <a:endParaRPr lang="en-US"/>
          </a:p>
        </p:txBody>
      </p:sp>
    </p:spTree>
    <p:extLst>
      <p:ext uri="{BB962C8B-B14F-4D97-AF65-F5344CB8AC3E}">
        <p14:creationId xmlns:p14="http://schemas.microsoft.com/office/powerpoint/2010/main" val="3877261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EA8358-2AFB-46F0-B599-A5EC0D6B49A6}" type="datetimeFigureOut">
              <a:rPr lang="en-US" smtClean="0"/>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8B645E-D9A3-4E81-8D7A-073AF2D0C9D6}" type="slidenum">
              <a:rPr lang="en-US" smtClean="0"/>
              <a:t>‹#›</a:t>
            </a:fld>
            <a:endParaRPr lang="en-US"/>
          </a:p>
        </p:txBody>
      </p:sp>
    </p:spTree>
    <p:extLst>
      <p:ext uri="{BB962C8B-B14F-4D97-AF65-F5344CB8AC3E}">
        <p14:creationId xmlns:p14="http://schemas.microsoft.com/office/powerpoint/2010/main" val="3737860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1EA8358-2AFB-46F0-B599-A5EC0D6B49A6}" type="datetimeFigureOut">
              <a:rPr lang="en-US" smtClean="0"/>
              <a:t>11/15/2024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08B645E-D9A3-4E81-8D7A-073AF2D0C9D6}" type="slidenum">
              <a:rPr lang="en-US" smtClean="0"/>
              <a:t>‹#›</a:t>
            </a:fld>
            <a:endParaRPr lang="en-US"/>
          </a:p>
        </p:txBody>
      </p:sp>
    </p:spTree>
    <p:extLst>
      <p:ext uri="{BB962C8B-B14F-4D97-AF65-F5344CB8AC3E}">
        <p14:creationId xmlns:p14="http://schemas.microsoft.com/office/powerpoint/2010/main" val="201397956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5E826-1308-4568-E48B-48EC04F45465}"/>
              </a:ext>
            </a:extLst>
          </p:cNvPr>
          <p:cNvSpPr>
            <a:spLocks noGrp="1"/>
          </p:cNvSpPr>
          <p:nvPr>
            <p:ph type="ctrTitle"/>
          </p:nvPr>
        </p:nvSpPr>
        <p:spPr>
          <a:xfrm>
            <a:off x="1636541" y="0"/>
            <a:ext cx="9144000" cy="2387600"/>
          </a:xfrm>
        </p:spPr>
        <p:txBody>
          <a:bodyPr>
            <a:normAutofit fontScale="90000"/>
          </a:bodyPr>
          <a:lstStyle/>
          <a:p>
            <a:br>
              <a:rPr lang="en-US" sz="4000" dirty="0"/>
            </a:br>
            <a:br>
              <a:rPr lang="en-US" sz="4000" dirty="0"/>
            </a:br>
            <a:r>
              <a:rPr lang="en-US" sz="4000" dirty="0"/>
              <a:t>Topic: </a:t>
            </a:r>
            <a:r>
              <a:rPr lang="en-US" sz="3500" dirty="0"/>
              <a:t>AN ANDROID APPLICATION FOR KEEPING UP WITH LATEST HEADLINES </a:t>
            </a:r>
          </a:p>
        </p:txBody>
      </p:sp>
      <p:sp>
        <p:nvSpPr>
          <p:cNvPr id="3" name="Subtitle 2">
            <a:extLst>
              <a:ext uri="{FF2B5EF4-FFF2-40B4-BE49-F238E27FC236}">
                <a16:creationId xmlns:a16="http://schemas.microsoft.com/office/drawing/2014/main" id="{95A79F7A-2E10-C5E7-F59A-5117E2F78E40}"/>
              </a:ext>
            </a:extLst>
          </p:cNvPr>
          <p:cNvSpPr>
            <a:spLocks noGrp="1"/>
          </p:cNvSpPr>
          <p:nvPr>
            <p:ph type="subTitle" idx="1"/>
          </p:nvPr>
        </p:nvSpPr>
        <p:spPr>
          <a:xfrm>
            <a:off x="1116036" y="3429000"/>
            <a:ext cx="9144000" cy="1655762"/>
          </a:xfrm>
        </p:spPr>
        <p:txBody>
          <a:bodyPr>
            <a:normAutofit/>
          </a:bodyPr>
          <a:lstStyle/>
          <a:p>
            <a:r>
              <a:rPr lang="en-US" dirty="0">
                <a:solidFill>
                  <a:srgbClr val="FF0000"/>
                </a:solidFill>
              </a:rPr>
              <a:t>TEAM MEMBERS:  </a:t>
            </a:r>
            <a:r>
              <a:rPr lang="en-US" dirty="0" err="1">
                <a:solidFill>
                  <a:srgbClr val="FF0000"/>
                </a:solidFill>
              </a:rPr>
              <a:t>Rubert</a:t>
            </a:r>
            <a:r>
              <a:rPr lang="en-US" dirty="0">
                <a:solidFill>
                  <a:srgbClr val="FF0000"/>
                </a:solidFill>
              </a:rPr>
              <a:t> Rex P</a:t>
            </a:r>
          </a:p>
          <a:p>
            <a:r>
              <a:rPr lang="en-US" dirty="0">
                <a:solidFill>
                  <a:srgbClr val="FF0000"/>
                </a:solidFill>
              </a:rPr>
              <a:t>                                    Vishnu </a:t>
            </a:r>
            <a:r>
              <a:rPr lang="en-US" dirty="0" err="1">
                <a:solidFill>
                  <a:srgbClr val="FF0000"/>
                </a:solidFill>
              </a:rPr>
              <a:t>kanth</a:t>
            </a:r>
            <a:r>
              <a:rPr lang="en-US" dirty="0">
                <a:solidFill>
                  <a:srgbClr val="FF0000"/>
                </a:solidFill>
              </a:rPr>
              <a:t> P</a:t>
            </a:r>
          </a:p>
          <a:p>
            <a:r>
              <a:rPr lang="en-US" dirty="0">
                <a:solidFill>
                  <a:srgbClr val="FF0000"/>
                </a:solidFill>
              </a:rPr>
              <a:t>                                     Gokul Sanjay M</a:t>
            </a:r>
          </a:p>
          <a:p>
            <a:r>
              <a:rPr lang="en-US" dirty="0">
                <a:solidFill>
                  <a:srgbClr val="FF0000"/>
                </a:solidFill>
              </a:rPr>
              <a:t>                           </a:t>
            </a:r>
            <a:r>
              <a:rPr lang="en-US" dirty="0" err="1">
                <a:solidFill>
                  <a:srgbClr val="FF0000"/>
                </a:solidFill>
              </a:rPr>
              <a:t>Kishoth</a:t>
            </a:r>
            <a:r>
              <a:rPr lang="en-US" dirty="0">
                <a:solidFill>
                  <a:srgbClr val="FF0000"/>
                </a:solidFill>
              </a:rPr>
              <a:t> B</a:t>
            </a:r>
          </a:p>
        </p:txBody>
      </p:sp>
    </p:spTree>
    <p:extLst>
      <p:ext uri="{BB962C8B-B14F-4D97-AF65-F5344CB8AC3E}">
        <p14:creationId xmlns:p14="http://schemas.microsoft.com/office/powerpoint/2010/main" val="2554924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007B11-12AD-C7B7-6685-871FDC17099A}"/>
              </a:ext>
            </a:extLst>
          </p:cNvPr>
          <p:cNvSpPr txBox="1"/>
          <p:nvPr/>
        </p:nvSpPr>
        <p:spPr>
          <a:xfrm>
            <a:off x="0" y="185560"/>
            <a:ext cx="12032343" cy="6647974"/>
          </a:xfrm>
          <a:prstGeom prst="rect">
            <a:avLst/>
          </a:prstGeom>
          <a:noFill/>
        </p:spPr>
        <p:txBody>
          <a:bodyPr wrap="square" rtlCol="0">
            <a:spAutoFit/>
          </a:bodyPr>
          <a:lstStyle/>
          <a:p>
            <a:r>
              <a:rPr lang="en-US" b="1" dirty="0"/>
              <a:t>                                                                                                      </a:t>
            </a:r>
            <a:r>
              <a:rPr lang="en-US" sz="3000" b="1" dirty="0"/>
              <a:t>Description</a:t>
            </a:r>
            <a:endParaRPr lang="en-US" sz="3000" dirty="0"/>
          </a:p>
          <a:p>
            <a:endParaRPr lang="en-US" dirty="0"/>
          </a:p>
          <a:p>
            <a:endParaRPr lang="en-US" dirty="0"/>
          </a:p>
          <a:p>
            <a:endParaRPr lang="en-US" dirty="0"/>
          </a:p>
          <a:p>
            <a:r>
              <a:rPr lang="en-US" dirty="0"/>
              <a:t>This Android application is designed to help users stay informed by providing them with the latest news headlines from around the world. The app aggregates news from multiple trusted sources, delivering up-to-the-minute updates across a wide range of categories, including world news, local events, sports, entertainment, business, technology, and more.</a:t>
            </a:r>
          </a:p>
          <a:p>
            <a:r>
              <a:rPr lang="en-US" b="1" dirty="0"/>
              <a:t>Key Features:</a:t>
            </a:r>
          </a:p>
          <a:p>
            <a:pPr>
              <a:buFont typeface="Arial" panose="020B0604020202020204" pitchFamily="34" charset="0"/>
              <a:buChar char="•"/>
            </a:pPr>
            <a:r>
              <a:rPr lang="en-US" b="1" dirty="0"/>
              <a:t>Personalized News Feed</a:t>
            </a:r>
            <a:r>
              <a:rPr lang="en-US" dirty="0"/>
              <a:t>: Users can customize their news experience by selecting preferred categories or topics of interest, ensuring they receive only the most relevant headlines.</a:t>
            </a:r>
          </a:p>
          <a:p>
            <a:pPr>
              <a:buFont typeface="Arial" panose="020B0604020202020204" pitchFamily="34" charset="0"/>
              <a:buChar char="•"/>
            </a:pPr>
            <a:r>
              <a:rPr lang="en-US" b="1" dirty="0"/>
              <a:t>Breaking News Alerts</a:t>
            </a:r>
            <a:r>
              <a:rPr lang="en-US" dirty="0"/>
              <a:t>: Push notifications keep users updated on the most important breaking news stories as they happen, ensuring they never miss out on critical events.</a:t>
            </a:r>
          </a:p>
          <a:p>
            <a:pPr>
              <a:buFont typeface="Arial" panose="020B0604020202020204" pitchFamily="34" charset="0"/>
              <a:buChar char="•"/>
            </a:pPr>
            <a:r>
              <a:rPr lang="en-US" b="1" dirty="0"/>
              <a:t>User-friendly Interface</a:t>
            </a:r>
            <a:r>
              <a:rPr lang="en-US" dirty="0"/>
              <a:t>: The app is designed for ease of use, with a clean, intuitive interface that allows users to browse articles, swipe through headlines, and read full stories with minimal effort.</a:t>
            </a:r>
          </a:p>
          <a:p>
            <a:pPr>
              <a:buFont typeface="Arial" panose="020B0604020202020204" pitchFamily="34" charset="0"/>
              <a:buChar char="•"/>
            </a:pPr>
            <a:r>
              <a:rPr lang="en-US" b="1" dirty="0"/>
              <a:t>Offline Reading</a:t>
            </a:r>
            <a:r>
              <a:rPr lang="en-US" dirty="0"/>
              <a:t>: Save articles to read later, even when there’s no internet connection. This feature ensures users can catch up on news at their convenience, whether they’re traveling or in areas with limited connectivity.</a:t>
            </a:r>
          </a:p>
          <a:p>
            <a:pPr>
              <a:buFont typeface="Arial" panose="020B0604020202020204" pitchFamily="34" charset="0"/>
              <a:buChar char="•"/>
            </a:pPr>
            <a:r>
              <a:rPr lang="en-US" b="1" dirty="0"/>
              <a:t>Shareable Content</a:t>
            </a:r>
            <a:r>
              <a:rPr lang="en-US" dirty="0"/>
              <a:t>: Users can easily share articles and headlines via social media platforms, email, or messaging apps, making it simple to spread interesting or important news to friends and family.</a:t>
            </a:r>
          </a:p>
          <a:p>
            <a:pPr>
              <a:buFont typeface="Arial" panose="020B0604020202020204" pitchFamily="34" charset="0"/>
              <a:buChar char="•"/>
            </a:pPr>
            <a:r>
              <a:rPr lang="en-US" b="1" dirty="0"/>
              <a:t>Search Functionality</a:t>
            </a:r>
            <a:r>
              <a:rPr lang="en-US" dirty="0"/>
              <a:t>: A robust search feature lets users quickly find specific news stories, topics, or keywords of interest.</a:t>
            </a:r>
          </a:p>
          <a:p>
            <a:pPr>
              <a:buFont typeface="Arial" panose="020B0604020202020204" pitchFamily="34" charset="0"/>
              <a:buChar char="•"/>
            </a:pPr>
            <a:r>
              <a:rPr lang="en-US" b="1" dirty="0"/>
              <a:t>Clean, Ad-Free Experience</a:t>
            </a:r>
            <a:r>
              <a:rPr lang="en-US" dirty="0"/>
              <a:t>: For premium users, the app offers an ad-free experience for uninterrupted browsing and reading.</a:t>
            </a:r>
          </a:p>
          <a:p>
            <a:pPr>
              <a:buFont typeface="Arial" panose="020B0604020202020204" pitchFamily="34" charset="0"/>
              <a:buChar char="•"/>
            </a:pPr>
            <a:r>
              <a:rPr lang="en-US" b="1" dirty="0"/>
              <a:t>Multilingual Support</a:t>
            </a:r>
            <a:r>
              <a:rPr lang="en-US" dirty="0"/>
              <a:t>: The app supports multiple languages, enabling users worldwide to access news in their preferred language.</a:t>
            </a:r>
          </a:p>
          <a:p>
            <a:endParaRPr lang="en-US" dirty="0"/>
          </a:p>
        </p:txBody>
      </p:sp>
    </p:spTree>
    <p:extLst>
      <p:ext uri="{BB962C8B-B14F-4D97-AF65-F5344CB8AC3E}">
        <p14:creationId xmlns:p14="http://schemas.microsoft.com/office/powerpoint/2010/main" val="2408518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A6EC77-AF5C-1CDA-433B-FD1EC3A60A32}"/>
              </a:ext>
            </a:extLst>
          </p:cNvPr>
          <p:cNvSpPr txBox="1"/>
          <p:nvPr/>
        </p:nvSpPr>
        <p:spPr>
          <a:xfrm>
            <a:off x="574430" y="58846"/>
            <a:ext cx="11043139" cy="6740307"/>
          </a:xfrm>
          <a:prstGeom prst="rect">
            <a:avLst/>
          </a:prstGeom>
          <a:noFill/>
        </p:spPr>
        <p:txBody>
          <a:bodyPr wrap="square" rtlCol="0">
            <a:spAutoFit/>
          </a:bodyPr>
          <a:lstStyle/>
          <a:p>
            <a:r>
              <a:rPr lang="en-US" dirty="0"/>
              <a:t>package </a:t>
            </a:r>
            <a:r>
              <a:rPr lang="en-US" dirty="0" err="1"/>
              <a:t>com.example.newsheadlines</a:t>
            </a:r>
            <a:endParaRPr lang="en-US" dirty="0"/>
          </a:p>
          <a:p>
            <a:endParaRPr lang="en-US" dirty="0"/>
          </a:p>
          <a:p>
            <a:r>
              <a:rPr lang="en-US" dirty="0"/>
              <a:t>import </a:t>
            </a:r>
            <a:r>
              <a:rPr lang="en-US" dirty="0" err="1"/>
              <a:t>androidx.test.platform.app.InstrumentationRegistry</a:t>
            </a:r>
            <a:endParaRPr lang="en-US" dirty="0"/>
          </a:p>
          <a:p>
            <a:r>
              <a:rPr lang="en-US" dirty="0"/>
              <a:t>import androidx.test.ext.junit.runners.AndroidJUnit4</a:t>
            </a:r>
          </a:p>
          <a:p>
            <a:endParaRPr lang="en-US" dirty="0"/>
          </a:p>
          <a:p>
            <a:r>
              <a:rPr lang="en-US" dirty="0"/>
              <a:t>import </a:t>
            </a:r>
            <a:r>
              <a:rPr lang="en-US" dirty="0" err="1"/>
              <a:t>org.junit.Test</a:t>
            </a:r>
            <a:endParaRPr lang="en-US" dirty="0"/>
          </a:p>
          <a:p>
            <a:r>
              <a:rPr lang="en-US" dirty="0"/>
              <a:t>import </a:t>
            </a:r>
            <a:r>
              <a:rPr lang="en-US" dirty="0" err="1"/>
              <a:t>org.junit.runner.RunWith</a:t>
            </a:r>
            <a:endParaRPr lang="en-US" dirty="0"/>
          </a:p>
          <a:p>
            <a:endParaRPr lang="en-US" dirty="0"/>
          </a:p>
          <a:p>
            <a:r>
              <a:rPr lang="en-US" dirty="0"/>
              <a:t>import org.junit.Assert.*</a:t>
            </a:r>
          </a:p>
          <a:p>
            <a:endParaRPr lang="en-US" dirty="0"/>
          </a:p>
          <a:p>
            <a:r>
              <a:rPr lang="en-US" dirty="0"/>
              <a:t>/**</a:t>
            </a:r>
          </a:p>
          <a:p>
            <a:r>
              <a:rPr lang="en-US" dirty="0"/>
              <a:t> * Instrumented test, which will execute on an Android device.</a:t>
            </a:r>
          </a:p>
          <a:p>
            <a:r>
              <a:rPr lang="en-US" dirty="0"/>
              <a:t> *</a:t>
            </a:r>
          </a:p>
          <a:p>
            <a:r>
              <a:rPr lang="en-US" dirty="0"/>
              <a:t> * See [testing documentation](http://d.android.com/tools/testing).</a:t>
            </a:r>
          </a:p>
          <a:p>
            <a:r>
              <a:rPr lang="en-US" dirty="0"/>
              <a:t> */</a:t>
            </a:r>
          </a:p>
          <a:p>
            <a:r>
              <a:rPr lang="en-US" dirty="0"/>
              <a:t>@RunWith(AndroidJUnit4::class)</a:t>
            </a:r>
          </a:p>
          <a:p>
            <a:r>
              <a:rPr lang="en-US" dirty="0"/>
              <a:t>class </a:t>
            </a:r>
            <a:r>
              <a:rPr lang="en-US" dirty="0" err="1"/>
              <a:t>ExampleInstrumentedTest</a:t>
            </a:r>
            <a:r>
              <a:rPr lang="en-US" dirty="0"/>
              <a:t> {</a:t>
            </a:r>
          </a:p>
          <a:p>
            <a:r>
              <a:rPr lang="en-US" dirty="0"/>
              <a:t>    @Test</a:t>
            </a:r>
          </a:p>
          <a:p>
            <a:r>
              <a:rPr lang="en-US" dirty="0"/>
              <a:t>    fun </a:t>
            </a:r>
            <a:r>
              <a:rPr lang="en-US" dirty="0" err="1"/>
              <a:t>useAppContext</a:t>
            </a:r>
            <a:r>
              <a:rPr lang="en-US" dirty="0"/>
              <a:t>() {</a:t>
            </a:r>
          </a:p>
          <a:p>
            <a:r>
              <a:rPr lang="en-US" dirty="0"/>
              <a:t>        // Context of the app under test.</a:t>
            </a:r>
          </a:p>
          <a:p>
            <a:r>
              <a:rPr lang="en-US" dirty="0"/>
              <a:t>        </a:t>
            </a:r>
            <a:r>
              <a:rPr lang="en-US" dirty="0" err="1"/>
              <a:t>val</a:t>
            </a:r>
            <a:r>
              <a:rPr lang="en-US" dirty="0"/>
              <a:t> </a:t>
            </a:r>
            <a:r>
              <a:rPr lang="en-US" dirty="0" err="1"/>
              <a:t>appContext</a:t>
            </a:r>
            <a:r>
              <a:rPr lang="en-US" dirty="0"/>
              <a:t> = </a:t>
            </a:r>
            <a:r>
              <a:rPr lang="en-US" dirty="0" err="1"/>
              <a:t>InstrumentationRegistry.getInstrumentation</a:t>
            </a:r>
            <a:r>
              <a:rPr lang="en-US" dirty="0"/>
              <a:t>().</a:t>
            </a:r>
            <a:r>
              <a:rPr lang="en-US" dirty="0" err="1"/>
              <a:t>targetContext</a:t>
            </a:r>
            <a:endParaRPr lang="en-US" dirty="0"/>
          </a:p>
          <a:p>
            <a:r>
              <a:rPr lang="en-US" dirty="0"/>
              <a:t>        </a:t>
            </a:r>
            <a:r>
              <a:rPr lang="en-US" dirty="0" err="1"/>
              <a:t>assertEquals</a:t>
            </a:r>
            <a:r>
              <a:rPr lang="en-US" dirty="0"/>
              <a:t>("</a:t>
            </a:r>
            <a:r>
              <a:rPr lang="en-US" dirty="0" err="1"/>
              <a:t>com.example.newsheadlines</a:t>
            </a:r>
            <a:r>
              <a:rPr lang="en-US" dirty="0"/>
              <a:t>", </a:t>
            </a:r>
            <a:r>
              <a:rPr lang="en-US" dirty="0" err="1"/>
              <a:t>appContext.packageName</a:t>
            </a:r>
            <a:r>
              <a:rPr lang="en-US" dirty="0"/>
              <a:t>)</a:t>
            </a:r>
          </a:p>
          <a:p>
            <a:r>
              <a:rPr lang="en-US" dirty="0"/>
              <a:t>    }</a:t>
            </a:r>
          </a:p>
          <a:p>
            <a:r>
              <a:rPr lang="en-US" dirty="0"/>
              <a:t>}</a:t>
            </a:r>
          </a:p>
        </p:txBody>
      </p:sp>
    </p:spTree>
    <p:extLst>
      <p:ext uri="{BB962C8B-B14F-4D97-AF65-F5344CB8AC3E}">
        <p14:creationId xmlns:p14="http://schemas.microsoft.com/office/powerpoint/2010/main" val="477214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8EBE05-5AAC-9744-8DA0-C422058A0815}"/>
              </a:ext>
            </a:extLst>
          </p:cNvPr>
          <p:cNvSpPr txBox="1"/>
          <p:nvPr/>
        </p:nvSpPr>
        <p:spPr>
          <a:xfrm>
            <a:off x="534571" y="0"/>
            <a:ext cx="9917723" cy="6740307"/>
          </a:xfrm>
          <a:prstGeom prst="rect">
            <a:avLst/>
          </a:prstGeom>
          <a:noFill/>
        </p:spPr>
        <p:txBody>
          <a:bodyPr wrap="square" rtlCol="0">
            <a:spAutoFit/>
          </a:bodyPr>
          <a:lstStyle/>
          <a:p>
            <a:r>
              <a:rPr lang="en-US" dirty="0"/>
              <a:t>package </a:t>
            </a:r>
            <a:r>
              <a:rPr lang="en-US" dirty="0" err="1"/>
              <a:t>com.example.newsheadlines.ui.theme</a:t>
            </a:r>
            <a:endParaRPr lang="en-US" dirty="0"/>
          </a:p>
          <a:p>
            <a:endParaRPr lang="en-US" dirty="0"/>
          </a:p>
          <a:p>
            <a:r>
              <a:rPr lang="en-US" dirty="0"/>
              <a:t>import </a:t>
            </a:r>
            <a:r>
              <a:rPr lang="en-US" dirty="0" err="1"/>
              <a:t>androidx.compose.foundation.isSystemInDarkTheme</a:t>
            </a:r>
            <a:endParaRPr lang="en-US" dirty="0"/>
          </a:p>
          <a:p>
            <a:r>
              <a:rPr lang="en-US" dirty="0"/>
              <a:t>import </a:t>
            </a:r>
            <a:r>
              <a:rPr lang="en-US" dirty="0" err="1"/>
              <a:t>androidx.compose.material.MaterialTheme</a:t>
            </a:r>
            <a:endParaRPr lang="en-US" dirty="0"/>
          </a:p>
          <a:p>
            <a:r>
              <a:rPr lang="en-US" dirty="0"/>
              <a:t>import </a:t>
            </a:r>
            <a:r>
              <a:rPr lang="en-US" dirty="0" err="1"/>
              <a:t>androidx.compose.material.darkColors</a:t>
            </a:r>
            <a:endParaRPr lang="en-US" dirty="0"/>
          </a:p>
          <a:p>
            <a:r>
              <a:rPr lang="en-US" dirty="0"/>
              <a:t>import </a:t>
            </a:r>
            <a:r>
              <a:rPr lang="en-US" dirty="0" err="1"/>
              <a:t>androidx.compose.material.lightColors</a:t>
            </a:r>
            <a:endParaRPr lang="en-US" dirty="0"/>
          </a:p>
          <a:p>
            <a:r>
              <a:rPr lang="en-US" dirty="0"/>
              <a:t>import </a:t>
            </a:r>
            <a:r>
              <a:rPr lang="en-US" dirty="0" err="1"/>
              <a:t>androidx.compose.runtime.Composable</a:t>
            </a:r>
            <a:endParaRPr lang="en-US" dirty="0"/>
          </a:p>
          <a:p>
            <a:endParaRPr lang="en-US" dirty="0"/>
          </a:p>
          <a:p>
            <a:r>
              <a:rPr lang="en-US" dirty="0"/>
              <a:t>private </a:t>
            </a:r>
            <a:r>
              <a:rPr lang="en-US" dirty="0" err="1"/>
              <a:t>val</a:t>
            </a:r>
            <a:r>
              <a:rPr lang="en-US" dirty="0"/>
              <a:t> </a:t>
            </a:r>
            <a:r>
              <a:rPr lang="en-US" dirty="0" err="1"/>
              <a:t>DarkColorPalette</a:t>
            </a:r>
            <a:r>
              <a:rPr lang="en-US" dirty="0"/>
              <a:t> = </a:t>
            </a:r>
            <a:r>
              <a:rPr lang="en-US" dirty="0" err="1"/>
              <a:t>darkColors</a:t>
            </a:r>
            <a:r>
              <a:rPr lang="en-US" dirty="0"/>
              <a:t>(</a:t>
            </a:r>
          </a:p>
          <a:p>
            <a:r>
              <a:rPr lang="en-US" dirty="0"/>
              <a:t>    primary = Purple200,</a:t>
            </a:r>
          </a:p>
          <a:p>
            <a:r>
              <a:rPr lang="en-US" dirty="0"/>
              <a:t>    </a:t>
            </a:r>
            <a:r>
              <a:rPr lang="en-US" dirty="0" err="1"/>
              <a:t>primaryVariant</a:t>
            </a:r>
            <a:r>
              <a:rPr lang="en-US" dirty="0"/>
              <a:t> = Purple700,</a:t>
            </a:r>
          </a:p>
          <a:p>
            <a:r>
              <a:rPr lang="en-US" dirty="0"/>
              <a:t>    secondary = Teal200</a:t>
            </a:r>
          </a:p>
          <a:p>
            <a:r>
              <a:rPr lang="en-US" dirty="0"/>
              <a:t>)</a:t>
            </a:r>
          </a:p>
          <a:p>
            <a:r>
              <a:rPr lang="en-US" dirty="0"/>
              <a:t>private </a:t>
            </a:r>
            <a:r>
              <a:rPr lang="en-US" dirty="0" err="1"/>
              <a:t>val</a:t>
            </a:r>
            <a:r>
              <a:rPr lang="en-US" dirty="0"/>
              <a:t> </a:t>
            </a:r>
            <a:r>
              <a:rPr lang="en-US" dirty="0" err="1"/>
              <a:t>LightColorPalette</a:t>
            </a:r>
            <a:r>
              <a:rPr lang="en-US" dirty="0"/>
              <a:t> = </a:t>
            </a:r>
            <a:r>
              <a:rPr lang="en-US" dirty="0" err="1"/>
              <a:t>lightColors</a:t>
            </a:r>
            <a:r>
              <a:rPr lang="en-US" dirty="0"/>
              <a:t>(</a:t>
            </a:r>
          </a:p>
          <a:p>
            <a:r>
              <a:rPr lang="en-US" dirty="0"/>
              <a:t>    primary = Purple500,</a:t>
            </a:r>
          </a:p>
          <a:p>
            <a:r>
              <a:rPr lang="en-US" dirty="0"/>
              <a:t>    </a:t>
            </a:r>
            <a:r>
              <a:rPr lang="en-US" dirty="0" err="1"/>
              <a:t>primaryVariant</a:t>
            </a:r>
            <a:r>
              <a:rPr lang="en-US" dirty="0"/>
              <a:t> = Purple700,</a:t>
            </a:r>
          </a:p>
          <a:p>
            <a:r>
              <a:rPr lang="en-US" dirty="0"/>
              <a:t>    secondary = Teal200</a:t>
            </a:r>
          </a:p>
          <a:p>
            <a:r>
              <a:rPr lang="en-US" dirty="0"/>
              <a:t> /* Other default colors to override</a:t>
            </a:r>
          </a:p>
          <a:p>
            <a:r>
              <a:rPr lang="en-US" dirty="0"/>
              <a:t>    background = </a:t>
            </a:r>
            <a:r>
              <a:rPr lang="en-US" dirty="0" err="1"/>
              <a:t>Color.White</a:t>
            </a:r>
            <a:r>
              <a:rPr lang="en-US" dirty="0"/>
              <a:t>,</a:t>
            </a:r>
          </a:p>
          <a:p>
            <a:r>
              <a:rPr lang="en-US" dirty="0"/>
              <a:t>    surface = </a:t>
            </a:r>
            <a:r>
              <a:rPr lang="en-US" dirty="0" err="1"/>
              <a:t>Color.White</a:t>
            </a:r>
            <a:r>
              <a:rPr lang="en-US" dirty="0"/>
              <a:t>,</a:t>
            </a:r>
          </a:p>
          <a:p>
            <a:r>
              <a:rPr lang="en-US" dirty="0"/>
              <a:t>    </a:t>
            </a:r>
            <a:r>
              <a:rPr lang="en-US" dirty="0" err="1"/>
              <a:t>onPrimary</a:t>
            </a:r>
            <a:r>
              <a:rPr lang="en-US" dirty="0"/>
              <a:t> = </a:t>
            </a:r>
            <a:r>
              <a:rPr lang="en-US" dirty="0" err="1"/>
              <a:t>Color.White</a:t>
            </a:r>
            <a:r>
              <a:rPr lang="en-US" dirty="0"/>
              <a:t>,</a:t>
            </a:r>
          </a:p>
          <a:p>
            <a:r>
              <a:rPr lang="en-US" dirty="0"/>
              <a:t>    </a:t>
            </a:r>
            <a:r>
              <a:rPr lang="en-US" dirty="0" err="1"/>
              <a:t>onSecondary</a:t>
            </a:r>
            <a:r>
              <a:rPr lang="en-US" dirty="0"/>
              <a:t> = </a:t>
            </a:r>
            <a:r>
              <a:rPr lang="en-US" dirty="0" err="1"/>
              <a:t>Color.Black</a:t>
            </a:r>
            <a:r>
              <a:rPr lang="en-US" dirty="0"/>
              <a:t>,</a:t>
            </a:r>
          </a:p>
          <a:p>
            <a:r>
              <a:rPr lang="en-US" dirty="0"/>
              <a:t>    </a:t>
            </a:r>
            <a:r>
              <a:rPr lang="en-US" dirty="0" err="1"/>
              <a:t>onBackground</a:t>
            </a:r>
            <a:r>
              <a:rPr lang="en-US" dirty="0"/>
              <a:t> = </a:t>
            </a:r>
            <a:r>
              <a:rPr lang="en-US" dirty="0" err="1"/>
              <a:t>Color.Black</a:t>
            </a:r>
            <a:r>
              <a:rPr lang="en-US" dirty="0"/>
              <a:t>,</a:t>
            </a:r>
          </a:p>
          <a:p>
            <a:r>
              <a:rPr lang="en-US" dirty="0"/>
              <a:t>    </a:t>
            </a:r>
            <a:r>
              <a:rPr lang="en-US" dirty="0" err="1"/>
              <a:t>onSurface</a:t>
            </a:r>
            <a:r>
              <a:rPr lang="en-US" dirty="0"/>
              <a:t> = </a:t>
            </a:r>
            <a:r>
              <a:rPr lang="en-US" dirty="0" err="1"/>
              <a:t>Color.Black</a:t>
            </a:r>
            <a:r>
              <a:rPr lang="en-US" dirty="0"/>
              <a:t>,</a:t>
            </a:r>
          </a:p>
        </p:txBody>
      </p:sp>
    </p:spTree>
    <p:extLst>
      <p:ext uri="{BB962C8B-B14F-4D97-AF65-F5344CB8AC3E}">
        <p14:creationId xmlns:p14="http://schemas.microsoft.com/office/powerpoint/2010/main" val="805300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4C06E9-45CB-E57B-EBA6-12A51EA7CF78}"/>
              </a:ext>
            </a:extLst>
          </p:cNvPr>
          <p:cNvSpPr txBox="1"/>
          <p:nvPr/>
        </p:nvSpPr>
        <p:spPr>
          <a:xfrm>
            <a:off x="799514" y="464234"/>
            <a:ext cx="10592972" cy="5632311"/>
          </a:xfrm>
          <a:prstGeom prst="rect">
            <a:avLst/>
          </a:prstGeom>
          <a:noFill/>
        </p:spPr>
        <p:txBody>
          <a:bodyPr wrap="square" rtlCol="0">
            <a:spAutoFit/>
          </a:bodyPr>
          <a:lstStyle/>
          <a:p>
            <a:r>
              <a:rPr lang="en-US" dirty="0"/>
              <a:t>)</a:t>
            </a:r>
          </a:p>
          <a:p>
            <a:endParaRPr lang="en-US" dirty="0"/>
          </a:p>
          <a:p>
            <a:r>
              <a:rPr lang="en-US" dirty="0"/>
              <a:t>@Composable</a:t>
            </a:r>
          </a:p>
          <a:p>
            <a:r>
              <a:rPr lang="en-US" dirty="0"/>
              <a:t>fun </a:t>
            </a:r>
            <a:r>
              <a:rPr lang="en-US" dirty="0" err="1"/>
              <a:t>NewsHeadlinesTheme</a:t>
            </a:r>
            <a:r>
              <a:rPr lang="en-US" dirty="0"/>
              <a:t>(</a:t>
            </a:r>
          </a:p>
          <a:p>
            <a:r>
              <a:rPr lang="en-US" dirty="0"/>
              <a:t>    </a:t>
            </a:r>
            <a:r>
              <a:rPr lang="en-US" dirty="0" err="1"/>
              <a:t>darkTheme</a:t>
            </a:r>
            <a:r>
              <a:rPr lang="en-US" dirty="0"/>
              <a:t>: Boolean = </a:t>
            </a:r>
            <a:r>
              <a:rPr lang="en-US" dirty="0" err="1"/>
              <a:t>isSystemInDarkTheme</a:t>
            </a:r>
            <a:r>
              <a:rPr lang="en-US" dirty="0"/>
              <a:t>(),</a:t>
            </a:r>
          </a:p>
          <a:p>
            <a:r>
              <a:rPr lang="en-US" dirty="0"/>
              <a:t>    content: @Composable () -&gt; Unit</a:t>
            </a:r>
          </a:p>
          <a:p>
            <a:r>
              <a:rPr lang="en-US" dirty="0"/>
              <a:t>) {</a:t>
            </a:r>
          </a:p>
          <a:p>
            <a:r>
              <a:rPr lang="en-US" dirty="0"/>
              <a:t>    </a:t>
            </a:r>
            <a:r>
              <a:rPr lang="en-US" dirty="0" err="1"/>
              <a:t>val</a:t>
            </a:r>
            <a:r>
              <a:rPr lang="en-US" dirty="0"/>
              <a:t> colors = if (</a:t>
            </a:r>
            <a:r>
              <a:rPr lang="en-US" dirty="0" err="1"/>
              <a:t>darkTheme</a:t>
            </a:r>
            <a:r>
              <a:rPr lang="en-US" dirty="0"/>
              <a:t>) {</a:t>
            </a:r>
          </a:p>
          <a:p>
            <a:r>
              <a:rPr lang="en-US" dirty="0"/>
              <a:t>        </a:t>
            </a:r>
            <a:r>
              <a:rPr lang="en-US" dirty="0" err="1"/>
              <a:t>DarkColorPalette</a:t>
            </a:r>
            <a:endParaRPr lang="en-US" dirty="0"/>
          </a:p>
          <a:p>
            <a:r>
              <a:rPr lang="en-US" dirty="0"/>
              <a:t>    } else {</a:t>
            </a:r>
          </a:p>
          <a:p>
            <a:r>
              <a:rPr lang="en-US" dirty="0"/>
              <a:t>        </a:t>
            </a:r>
            <a:r>
              <a:rPr lang="en-US" dirty="0" err="1"/>
              <a:t>LightColorPalette</a:t>
            </a:r>
            <a:endParaRPr lang="en-US" dirty="0"/>
          </a:p>
          <a:p>
            <a:r>
              <a:rPr lang="en-US" dirty="0"/>
              <a:t>    }</a:t>
            </a:r>
          </a:p>
          <a:p>
            <a:endParaRPr lang="en-US" dirty="0"/>
          </a:p>
          <a:p>
            <a:r>
              <a:rPr lang="en-US" dirty="0"/>
              <a:t>    </a:t>
            </a:r>
            <a:r>
              <a:rPr lang="en-US" dirty="0" err="1"/>
              <a:t>MaterialTheme</a:t>
            </a:r>
            <a:r>
              <a:rPr lang="en-US" dirty="0"/>
              <a:t>(</a:t>
            </a:r>
          </a:p>
          <a:p>
            <a:r>
              <a:rPr lang="en-US" dirty="0"/>
              <a:t>        colors = colors,</a:t>
            </a:r>
          </a:p>
          <a:p>
            <a:r>
              <a:rPr lang="en-US" dirty="0"/>
              <a:t>        typography = Typography,</a:t>
            </a:r>
          </a:p>
          <a:p>
            <a:r>
              <a:rPr lang="en-US" dirty="0"/>
              <a:t>        shapes = Shapes,</a:t>
            </a:r>
          </a:p>
          <a:p>
            <a:r>
              <a:rPr lang="en-US" dirty="0"/>
              <a:t>        content = content</a:t>
            </a:r>
          </a:p>
          <a:p>
            <a:r>
              <a:rPr lang="en-US" dirty="0"/>
              <a:t>    )</a:t>
            </a:r>
          </a:p>
          <a:p>
            <a:r>
              <a:rPr lang="en-US" dirty="0"/>
              <a:t>}</a:t>
            </a:r>
          </a:p>
        </p:txBody>
      </p:sp>
    </p:spTree>
    <p:extLst>
      <p:ext uri="{BB962C8B-B14F-4D97-AF65-F5344CB8AC3E}">
        <p14:creationId xmlns:p14="http://schemas.microsoft.com/office/powerpoint/2010/main" val="4117532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BF172AD-28BD-75F9-CD61-7C12C4491E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04282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B07F3A-D374-177A-6E14-3D666328FF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57" y="112542"/>
            <a:ext cx="11648049" cy="6625883"/>
          </a:xfrm>
          <a:prstGeom prst="rect">
            <a:avLst/>
          </a:prstGeom>
        </p:spPr>
      </p:pic>
    </p:spTree>
    <p:extLst>
      <p:ext uri="{BB962C8B-B14F-4D97-AF65-F5344CB8AC3E}">
        <p14:creationId xmlns:p14="http://schemas.microsoft.com/office/powerpoint/2010/main" val="1831633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F0FFDB-9B25-9B52-724B-FFEF47A4BD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74" y="0"/>
            <a:ext cx="12093526" cy="6858000"/>
          </a:xfrm>
          <a:prstGeom prst="rect">
            <a:avLst/>
          </a:prstGeom>
        </p:spPr>
      </p:pic>
    </p:spTree>
    <p:extLst>
      <p:ext uri="{BB962C8B-B14F-4D97-AF65-F5344CB8AC3E}">
        <p14:creationId xmlns:p14="http://schemas.microsoft.com/office/powerpoint/2010/main" val="19086115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90</TotalTime>
  <Words>671</Words>
  <Application>Microsoft Office PowerPoint</Application>
  <PresentationFormat>Widescreen</PresentationFormat>
  <Paragraphs>87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  Topic: AN ANDROID APPLICATION FOR KEEPING UP WITH LATEST HEADLINES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Vishnu Kanth</dc:creator>
  <cp:lastModifiedBy>Vishnu Kanth</cp:lastModifiedBy>
  <cp:revision>1</cp:revision>
  <dcterms:created xsi:type="dcterms:W3CDTF">2024-11-15T08:43:57Z</dcterms:created>
  <dcterms:modified xsi:type="dcterms:W3CDTF">2024-11-15T10:14:29Z</dcterms:modified>
</cp:coreProperties>
</file>