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4"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a:t>
            </a:r>
            <a:r>
              <a:rPr lang="en-GB" sz="2400" b="1" dirty="0" err="1">
                <a:latin typeface="Calibri"/>
                <a:ea typeface="Calibri"/>
                <a:cs typeface="Calibri"/>
                <a:sym typeface="Calibri"/>
              </a:rPr>
              <a:t>Rubesh.k</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GB" sz="2400" b="1" dirty="0">
                <a:latin typeface="Calibri"/>
                <a:ea typeface="Calibri"/>
                <a:cs typeface="Calibri"/>
                <a:sym typeface="Calibri"/>
              </a:rPr>
              <a:t>2426J0859 &amp;</a:t>
            </a:r>
            <a:r>
              <a:rPr lang="en-US" sz="2400" b="1" dirty="0">
                <a:latin typeface="Calibri"/>
                <a:ea typeface="Calibri"/>
                <a:cs typeface="Calibri"/>
                <a:sym typeface="Calibri"/>
              </a:rPr>
              <a:t> </a:t>
            </a:r>
            <a:r>
              <a:rPr lang="en-GB" sz="2400" b="1" dirty="0">
                <a:latin typeface="Calibri"/>
                <a:ea typeface="Calibri"/>
                <a:cs typeface="Calibri"/>
                <a:sym typeface="Calibri"/>
              </a:rPr>
              <a:t>E1E5D522E65F65E9C084FD3A9D7AB688</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720</Words>
  <Application>Microsoft Office PowerPoint</Application>
  <PresentationFormat>Widescreen</PresentationFormat>
  <Paragraphs>111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rubeshkuppuraj2007@gmail.com</cp:lastModifiedBy>
  <cp:revision>7</cp:revision>
  <dcterms:modified xsi:type="dcterms:W3CDTF">2025-09-13T09:46:59Z</dcterms:modified>
</cp:coreProperties>
</file>