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18" r:id="rId15"/>
    <p:sldId id="319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84"/>
          <c:y val="0.2960648148148163"/>
          <c:w val="0.5452980304942816"/>
          <c:h val="0.6029350678991227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1254016"/>
        <c:axId val="71255552"/>
        <c:axId val="0"/>
      </c:bar3DChart>
      <c:catAx>
        <c:axId val="71254016"/>
        <c:scaling>
          <c:orientation val="minMax"/>
        </c:scaling>
        <c:delete val="0"/>
        <c:axPos val="l"/>
        <c:majorTickMark val="out"/>
        <c:minorTickMark val="none"/>
        <c:tickLblPos val="nextTo"/>
        <c:crossAx val="71255552"/>
        <c:crosses val="autoZero"/>
        <c:auto val="1"/>
        <c:lblAlgn val="ctr"/>
        <c:lblOffset val="100"/>
        <c:noMultiLvlLbl val="0"/>
      </c:catAx>
      <c:valAx>
        <c:axId val="712555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12540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507968"/>
        <c:axId val="71509504"/>
      </c:areaChart>
      <c:catAx>
        <c:axId val="71507968"/>
        <c:scaling>
          <c:orientation val="minMax"/>
        </c:scaling>
        <c:delete val="0"/>
        <c:axPos val="b"/>
        <c:majorTickMark val="out"/>
        <c:minorTickMark val="none"/>
        <c:tickLblPos val="nextTo"/>
        <c:crossAx val="71509504"/>
        <c:crosses val="autoZero"/>
        <c:auto val="1"/>
        <c:lblAlgn val="ctr"/>
        <c:lblOffset val="100"/>
        <c:noMultiLvlLbl val="0"/>
      </c:catAx>
      <c:valAx>
        <c:axId val="715095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1507968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 </a:t>
            </a:r>
            <a:r>
              <a:rPr altLang="en-IN" dirty="0" lang="en-US" err="1" smtClean="0">
                <a:solidFill>
                  <a:schemeClr val="tx1"/>
                </a:solidFill>
              </a:rPr>
              <a:t>R</a:t>
            </a:r>
            <a:r>
              <a:rPr altLang="en-IN" dirty="0" lang="en-US" err="1" smtClean="0">
                <a:solidFill>
                  <a:schemeClr val="tx1"/>
                </a:solidFill>
              </a:rPr>
              <a:t>u</a:t>
            </a:r>
            <a:r>
              <a:rPr altLang="en-IN" dirty="0" lang="en-US" err="1" smtClean="0">
                <a:solidFill>
                  <a:schemeClr val="tx1"/>
                </a:solidFill>
              </a:rPr>
              <a:t>b</a:t>
            </a:r>
            <a:r>
              <a:rPr altLang="en-IN" dirty="0" lang="en-US" err="1" smtClean="0">
                <a:solidFill>
                  <a:schemeClr val="tx1"/>
                </a:solidFill>
              </a:rPr>
              <a:t>e</a:t>
            </a:r>
            <a:r>
              <a:rPr altLang="en-IN" dirty="0" lang="en-US" err="1" smtClean="0">
                <a:solidFill>
                  <a:schemeClr val="tx1"/>
                </a:solidFill>
              </a:rPr>
              <a:t>s</a:t>
            </a:r>
            <a:r>
              <a:rPr altLang="en-IN" dirty="0" lang="en-US" err="1" smtClean="0">
                <a:solidFill>
                  <a:schemeClr val="tx1"/>
                </a:solidFill>
              </a:rPr>
              <a:t>h</a:t>
            </a:r>
            <a:r>
              <a:rPr altLang="en-IN" dirty="0" lang="en-US" err="1" smtClean="0">
                <a:solidFill>
                  <a:schemeClr val="tx1"/>
                </a:solidFill>
              </a:rPr>
              <a:t> </a:t>
            </a:r>
            <a:r>
              <a:rPr altLang="en-IN" dirty="0" lang="en-US" err="1" smtClean="0">
                <a:solidFill>
                  <a:schemeClr val="tx1"/>
                </a:solidFill>
              </a:rPr>
              <a:t> </a:t>
            </a:r>
            <a:r>
              <a:rPr altLang="en-IN" dirty="0" lang="en-US" err="1" smtClean="0">
                <a:solidFill>
                  <a:schemeClr val="tx1"/>
                </a:solidFill>
              </a:rPr>
              <a:t>N</a:t>
            </a:r>
            <a:r>
              <a:rPr altLang="en-IN" dirty="0" lang="en-US" err="1" smtClean="0">
                <a:solidFill>
                  <a:schemeClr val="tx1"/>
                </a:solidFill>
              </a:rPr>
              <a:t>T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312214</a:t>
            </a:r>
            <a:r>
              <a:rPr altLang="en-IN" lang="en-US" smtClean="0">
                <a:solidFill>
                  <a:schemeClr val="tx1"/>
                </a:solidFill>
              </a:rPr>
              <a:t>1</a:t>
            </a:r>
            <a:r>
              <a:rPr altLang="en-IN" lang="en-US" smtClean="0">
                <a:solidFill>
                  <a:schemeClr val="tx1"/>
                </a:solidFill>
              </a:rPr>
              <a:t>0</a:t>
            </a:r>
            <a:r>
              <a:rPr altLang="en-IN" lang="en-US" smtClean="0">
                <a:solidFill>
                  <a:schemeClr val="tx1"/>
                </a:solidFill>
              </a:rPr>
              <a:t>4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3844e492163b4c328cd5300aca508001</vt:lpwstr>
  </property>
</Properties>
</file>