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F0A-AFDE-AC96-8ACB-F3E5A81A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04879-6392-9EA4-F858-A293C80E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616-F5EE-2C60-812F-59EE26DB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7C23-D439-9616-8B66-34A535A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4E5D-5DD8-2827-79A8-531A1DC0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F412-A0A6-D720-E136-F8CB00CD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133E6-106D-8E41-7892-D4DDD010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85B-D924-A093-ED70-9FCDFEC2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7E28-5C66-789A-46A0-BB93A96C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3128-3E00-A5A0-D523-FD5B662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116AC-39A2-3BE7-B09B-10A68ECF0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6334-F976-9CC0-C38C-B869317C9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0BC6-0FBA-2787-2720-4381EB3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3EBE-53A9-667F-531F-8B87B85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05CC-DDD7-6802-99D6-FB311CD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E73-5B61-D00E-58B7-D0304C97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8E0D-9A37-D10F-C4AB-26AE0D75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5AEB-4519-5264-8201-2C489681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6632-7EB3-F555-0E45-58C7CDF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017F-FFC1-F7FF-976D-76A98EEF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749-28BD-0379-D2D7-D16E3F4B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0E97-0BDC-2B24-DBEA-DC304560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8F80-5D33-D8C2-3314-F1FFB73E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D15B-3DE6-1F00-01B8-1B5099FE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4697-FF5E-0E31-A083-DC14BAD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FBFB-1C4B-EA26-7AB2-2641A1F7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C11C-40B9-038D-20BA-A7055D954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BA32-DC43-8EEA-CA00-BBD1B8F7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1A80-7BA0-F909-6C87-F6B8D86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5496-5622-9DAF-30DC-1C29558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78634-9EDC-8C2A-69F7-B695AF5C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0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AEA-203E-F5B8-9203-EE36E8A8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DCD83-A8BD-073C-DCFB-A14C61A8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188F-4877-B3C9-399F-0039551E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6581-6D3D-8078-4229-F387A705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C17F0-E580-564F-B6ED-D1276ADF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BFD2F-F4F1-1F48-C149-AB9EF695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E6E94-73C7-642C-B773-EAD3040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B1B70-87E7-2356-FFC1-2268154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38CF-1DDB-374B-1027-FE282988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DF100-FD7E-251B-69F9-F553A2E0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DD8B0-0D20-8260-727C-28D69B6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F5D1-686A-1C4D-8B16-84BDE906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6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FF7FE-1D0B-0ED1-61CF-0A5CE34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A25ED-06C5-9E60-5EB9-CA6DFAE6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B08A-6152-3F68-9A39-18C4367E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55F6-FB98-C00E-DB62-4BE9EC6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F1EA-E9CE-D41C-23E7-EACA6758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6C345-7D55-9922-DBCF-68353593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A7C-A787-ED16-690A-5DA9BD18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7FD76-3B96-B088-CF34-77ED27F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B9A2-F598-882A-245C-DB89553E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E31-B1A5-4B2B-F21C-DE2EC929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D81F2-1767-A8DA-F8BA-551483DB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C88F-0435-7DD6-AE81-4503DC2A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0262-54C4-DD51-4CD4-56B7F29E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24AF-CD2C-D81E-F6E7-B97EE1E1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1F2F-22D2-84F9-69BF-F9B25279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D1855-734A-1B2F-EA3A-3AC50F52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C5C4-81D3-3FD5-A30C-6F33EAA4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0E46-183B-D230-3D14-D7834E35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32C0-2866-4C1D-8EC7-C7B7481E198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9153-BCF4-02FC-595A-836325700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BB29-3699-BA5E-7079-8C43A72C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4A2E-0AB9-4ADA-9D39-1861429B6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CF5B0-AFC6-CFF4-685C-A006B35A1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4" y="687582"/>
            <a:ext cx="1085215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2F1F7-32E1-D329-6440-22ADC0DA5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9" y="2758440"/>
            <a:ext cx="1188720" cy="134112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AF3783F-44F0-1353-D1A2-5BFB6B377AAD}"/>
              </a:ext>
            </a:extLst>
          </p:cNvPr>
          <p:cNvSpPr/>
          <p:nvPr/>
        </p:nvSpPr>
        <p:spPr>
          <a:xfrm>
            <a:off x="943296" y="1707853"/>
            <a:ext cx="147016" cy="1050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FA09123-B916-44EB-2152-72085F093D83}"/>
              </a:ext>
            </a:extLst>
          </p:cNvPr>
          <p:cNvSpPr/>
          <p:nvPr/>
        </p:nvSpPr>
        <p:spPr>
          <a:xfrm>
            <a:off x="1428865" y="1698610"/>
            <a:ext cx="147016" cy="1050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734A56A-F631-6429-460B-89755F42FF2A}"/>
              </a:ext>
            </a:extLst>
          </p:cNvPr>
          <p:cNvSpPr/>
          <p:nvPr/>
        </p:nvSpPr>
        <p:spPr>
          <a:xfrm>
            <a:off x="1908764" y="1698611"/>
            <a:ext cx="147016" cy="1050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8277F-1259-0C96-772B-F05748C7E582}"/>
              </a:ext>
            </a:extLst>
          </p:cNvPr>
          <p:cNvSpPr txBox="1"/>
          <p:nvPr/>
        </p:nvSpPr>
        <p:spPr>
          <a:xfrm rot="16200000">
            <a:off x="-117433" y="1931516"/>
            <a:ext cx="165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Registration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&amp; Login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64D89-6824-6F39-6643-06B687B4F798}"/>
              </a:ext>
            </a:extLst>
          </p:cNvPr>
          <p:cNvSpPr txBox="1"/>
          <p:nvPr/>
        </p:nvSpPr>
        <p:spPr>
          <a:xfrm rot="16200000">
            <a:off x="940748" y="2054626"/>
            <a:ext cx="836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Search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8B83F-B0CF-66E2-0189-B8B223F12CF3}"/>
              </a:ext>
            </a:extLst>
          </p:cNvPr>
          <p:cNvSpPr txBox="1"/>
          <p:nvPr/>
        </p:nvSpPr>
        <p:spPr>
          <a:xfrm rot="16200000">
            <a:off x="988377" y="1553650"/>
            <a:ext cx="1653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Crud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829CE7E-48E5-7936-0827-16C0306BD460}"/>
              </a:ext>
            </a:extLst>
          </p:cNvPr>
          <p:cNvSpPr/>
          <p:nvPr/>
        </p:nvSpPr>
        <p:spPr>
          <a:xfrm rot="16200000">
            <a:off x="2873092" y="2548142"/>
            <a:ext cx="109785" cy="16519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AC7DE-C160-DABC-1546-2B1284A5FA89}"/>
              </a:ext>
            </a:extLst>
          </p:cNvPr>
          <p:cNvSpPr/>
          <p:nvPr/>
        </p:nvSpPr>
        <p:spPr>
          <a:xfrm>
            <a:off x="3753948" y="2632807"/>
            <a:ext cx="1666672" cy="1592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Schedule Task</a:t>
            </a:r>
          </a:p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F06FC-084B-03D0-7382-9155F80A0125}"/>
              </a:ext>
            </a:extLst>
          </p:cNvPr>
          <p:cNvSpPr/>
          <p:nvPr/>
        </p:nvSpPr>
        <p:spPr>
          <a:xfrm>
            <a:off x="8696655" y="1007622"/>
            <a:ext cx="27866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User Authentication Service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FB1F7C-591B-EDF4-1880-EAD8EE7D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90" y="2243358"/>
            <a:ext cx="1536970" cy="15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0CB8D4D5-6C59-9C72-6D9E-E4B2B5F33CEB}"/>
              </a:ext>
            </a:extLst>
          </p:cNvPr>
          <p:cNvSpPr/>
          <p:nvPr/>
        </p:nvSpPr>
        <p:spPr>
          <a:xfrm>
            <a:off x="10856068" y="1502923"/>
            <a:ext cx="146414" cy="8976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2B285B-B831-49DF-EF38-0940CDFF614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102020" y="1251932"/>
            <a:ext cx="1527243" cy="2122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A1BBA7-6E53-C251-9924-F0691F1394B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592523" y="1251932"/>
            <a:ext cx="5104132" cy="3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EEB8D-C894-3AEA-DFD6-7E04205BA249}"/>
              </a:ext>
            </a:extLst>
          </p:cNvPr>
          <p:cNvSpPr txBox="1"/>
          <p:nvPr/>
        </p:nvSpPr>
        <p:spPr>
          <a:xfrm rot="18230324">
            <a:off x="2191267" y="2190475"/>
            <a:ext cx="826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/Login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6CF7CB-003C-6F36-0FE8-4AAC4FF0484E}"/>
              </a:ext>
            </a:extLst>
          </p:cNvPr>
          <p:cNvSpPr txBox="1"/>
          <p:nvPr/>
        </p:nvSpPr>
        <p:spPr>
          <a:xfrm>
            <a:off x="2692339" y="3021571"/>
            <a:ext cx="983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/Register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B43E1F-0896-6019-D715-52F893C0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88" y="4775683"/>
            <a:ext cx="988950" cy="133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A42C7D3D-DE9D-F761-683C-ED5A4E26160B}"/>
              </a:ext>
            </a:extLst>
          </p:cNvPr>
          <p:cNvSpPr/>
          <p:nvPr/>
        </p:nvSpPr>
        <p:spPr>
          <a:xfrm>
            <a:off x="4980704" y="4201521"/>
            <a:ext cx="223585" cy="555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6E3B8D-7206-99F1-DC42-9AB7614D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26" y="2425549"/>
            <a:ext cx="1415622" cy="7435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7F778B-321E-54D0-ED61-921EFAC5A162}"/>
              </a:ext>
            </a:extLst>
          </p:cNvPr>
          <p:cNvCxnSpPr>
            <a:cxnSpLocks/>
          </p:cNvCxnSpPr>
          <p:nvPr/>
        </p:nvCxnSpPr>
        <p:spPr>
          <a:xfrm>
            <a:off x="5335928" y="2825774"/>
            <a:ext cx="1778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C8BB26-68CB-AE89-310E-9D46A58AC93A}"/>
              </a:ext>
            </a:extLst>
          </p:cNvPr>
          <p:cNvSpPr txBox="1"/>
          <p:nvPr/>
        </p:nvSpPr>
        <p:spPr>
          <a:xfrm>
            <a:off x="5622214" y="2507775"/>
            <a:ext cx="1216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/Save User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AE2877-63C9-7CCF-DAF0-E4CC0FEDBD59}"/>
              </a:ext>
            </a:extLst>
          </p:cNvPr>
          <p:cNvCxnSpPr>
            <a:cxnSpLocks/>
          </p:cNvCxnSpPr>
          <p:nvPr/>
        </p:nvCxnSpPr>
        <p:spPr>
          <a:xfrm>
            <a:off x="2102019" y="3852728"/>
            <a:ext cx="1651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AE1716-64DA-AEE3-D9BB-D9419145B23A}"/>
              </a:ext>
            </a:extLst>
          </p:cNvPr>
          <p:cNvSpPr txBox="1"/>
          <p:nvPr/>
        </p:nvSpPr>
        <p:spPr>
          <a:xfrm>
            <a:off x="2460219" y="3516212"/>
            <a:ext cx="104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/Search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25C8EF-BABC-FCF6-C57A-A6B6073C0434}"/>
              </a:ext>
            </a:extLst>
          </p:cNvPr>
          <p:cNvCxnSpPr>
            <a:cxnSpLocks/>
          </p:cNvCxnSpPr>
          <p:nvPr/>
        </p:nvCxnSpPr>
        <p:spPr>
          <a:xfrm flipV="1">
            <a:off x="8709954" y="1502922"/>
            <a:ext cx="911303" cy="1164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92828C-EC46-77E9-078D-A9BD831D92D7}"/>
              </a:ext>
            </a:extLst>
          </p:cNvPr>
          <p:cNvSpPr txBox="1"/>
          <p:nvPr/>
        </p:nvSpPr>
        <p:spPr>
          <a:xfrm>
            <a:off x="8961037" y="1841892"/>
            <a:ext cx="1410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Email &amp;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Password</a:t>
            </a:r>
            <a:endParaRPr lang="en-I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F4A9355-A7CE-03C3-AB9D-629C4F2DD420}"/>
              </a:ext>
            </a:extLst>
          </p:cNvPr>
          <p:cNvSpPr/>
          <p:nvPr/>
        </p:nvSpPr>
        <p:spPr>
          <a:xfrm>
            <a:off x="7014459" y="5772485"/>
            <a:ext cx="1994674" cy="59091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Eureka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3B3FD77-018D-5BAF-B9A3-B10D06461A5C}"/>
              </a:ext>
            </a:extLst>
          </p:cNvPr>
          <p:cNvCxnSpPr>
            <a:cxnSpLocks/>
          </p:cNvCxnSpPr>
          <p:nvPr/>
        </p:nvCxnSpPr>
        <p:spPr>
          <a:xfrm>
            <a:off x="6215309" y="4099560"/>
            <a:ext cx="0" cy="1920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4DA5935-A246-2876-DD9E-52C9DD59D7B5}"/>
              </a:ext>
            </a:extLst>
          </p:cNvPr>
          <p:cNvCxnSpPr>
            <a:cxnSpLocks/>
          </p:cNvCxnSpPr>
          <p:nvPr/>
        </p:nvCxnSpPr>
        <p:spPr>
          <a:xfrm>
            <a:off x="5420620" y="4099560"/>
            <a:ext cx="80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7DE9BC81-2FCC-FC02-A2E0-2919CB8CAF9C}"/>
              </a:ext>
            </a:extLst>
          </p:cNvPr>
          <p:cNvCxnSpPr>
            <a:cxnSpLocks/>
          </p:cNvCxnSpPr>
          <p:nvPr/>
        </p:nvCxnSpPr>
        <p:spPr>
          <a:xfrm>
            <a:off x="6215309" y="6020135"/>
            <a:ext cx="80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3BAE137E-9E3D-70EF-6153-0FA332807CBD}"/>
              </a:ext>
            </a:extLst>
          </p:cNvPr>
          <p:cNvCxnSpPr>
            <a:cxnSpLocks/>
          </p:cNvCxnSpPr>
          <p:nvPr/>
        </p:nvCxnSpPr>
        <p:spPr>
          <a:xfrm>
            <a:off x="11674639" y="1223497"/>
            <a:ext cx="68067" cy="4860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7C9A0699-E750-4D09-E3DA-B8749827C81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483305" y="1251932"/>
            <a:ext cx="214455" cy="3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1E68F8B8-586F-F1D4-DA95-29130F960E96}"/>
              </a:ext>
            </a:extLst>
          </p:cNvPr>
          <p:cNvCxnSpPr>
            <a:cxnSpLocks/>
          </p:cNvCxnSpPr>
          <p:nvPr/>
        </p:nvCxnSpPr>
        <p:spPr>
          <a:xfrm flipH="1" flipV="1">
            <a:off x="9021287" y="6042783"/>
            <a:ext cx="2711808" cy="18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3B19FB8-7D8F-AA12-17F2-E2B0CBDCF326}"/>
              </a:ext>
            </a:extLst>
          </p:cNvPr>
          <p:cNvSpPr txBox="1"/>
          <p:nvPr/>
        </p:nvSpPr>
        <p:spPr>
          <a:xfrm>
            <a:off x="1090312" y="366838"/>
            <a:ext cx="8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8E65D6-8AA5-6BBA-5334-36CE72559566}"/>
              </a:ext>
            </a:extLst>
          </p:cNvPr>
          <p:cNvCxnSpPr>
            <a:cxnSpLocks/>
          </p:cNvCxnSpPr>
          <p:nvPr/>
        </p:nvCxnSpPr>
        <p:spPr>
          <a:xfrm>
            <a:off x="1454140" y="4028224"/>
            <a:ext cx="0" cy="225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199944-0C83-F1E5-238C-659B84F84251}"/>
              </a:ext>
            </a:extLst>
          </p:cNvPr>
          <p:cNvCxnSpPr>
            <a:cxnSpLocks/>
          </p:cNvCxnSpPr>
          <p:nvPr/>
        </p:nvCxnSpPr>
        <p:spPr>
          <a:xfrm>
            <a:off x="1454140" y="6284068"/>
            <a:ext cx="5560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9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Rubesh Gabrial</dc:creator>
  <cp:lastModifiedBy>Rubesh Gabrial</cp:lastModifiedBy>
  <cp:revision>13</cp:revision>
  <dcterms:created xsi:type="dcterms:W3CDTF">2024-03-13T06:38:32Z</dcterms:created>
  <dcterms:modified xsi:type="dcterms:W3CDTF">2024-04-24T11:32:13Z</dcterms:modified>
</cp:coreProperties>
</file>