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Trebuchet MS" panose="020B0603020202020204" pitchFamily="34" charset="0"/>
      <p:regular r:id="rId13"/>
      <p:bold r:id="rId14"/>
      <p:italic r:id="rId15"/>
      <p:boldItalic r:id="rId16"/>
    </p:embeddedFont>
    <p:embeddedFont>
      <p:font typeface="Trebuchet MS Bold"/>
      <p:regular r:id="rId17"/>
    </p:embeddedFont>
    <p:embeddedFont>
      <p:font typeface="Trebuchet MS Bold Italics" panose="020B0604020202020204" charset="0"/>
      <p:regular r:id="rId18"/>
    </p:embeddedFont>
    <p:embeddedFont>
      <p:font typeface="Trebuchet MS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02-Sep-25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02-Sep-25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02-Sep-25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02-Sep-25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02-Sep-25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314447" y="1485897"/>
            <a:ext cx="2619372" cy="2000247"/>
          </a:xfrm>
          <a:custGeom>
            <a:avLst/>
            <a:gdLst/>
            <a:ahLst/>
            <a:cxnLst/>
            <a:rect l="l" t="t" r="r" b="b"/>
            <a:pathLst>
              <a:path w="2619372" h="2000247">
                <a:moveTo>
                  <a:pt x="0" y="0"/>
                </a:moveTo>
                <a:lnTo>
                  <a:pt x="2619372" y="0"/>
                </a:lnTo>
                <a:lnTo>
                  <a:pt x="2619372" y="2000247"/>
                </a:lnTo>
                <a:lnTo>
                  <a:pt x="0" y="2000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5629275" y="1785938"/>
            <a:ext cx="2500249" cy="2157349"/>
            <a:chOff x="0" y="0"/>
            <a:chExt cx="3333665" cy="2876465"/>
          </a:xfrm>
        </p:grpSpPr>
        <p:sp>
          <p:nvSpPr>
            <p:cNvPr id="6" name="Freeform 6"/>
            <p:cNvSpPr/>
            <p:nvPr/>
          </p:nvSpPr>
          <p:spPr>
            <a:xfrm>
              <a:off x="0" y="0"/>
              <a:ext cx="3333623" cy="2876423"/>
            </a:xfrm>
            <a:custGeom>
              <a:avLst/>
              <a:gdLst/>
              <a:ahLst/>
              <a:cxnLst/>
              <a:rect l="l" t="t" r="r" b="b"/>
              <a:pathLst>
                <a:path w="3333623" h="2876423">
                  <a:moveTo>
                    <a:pt x="719201" y="0"/>
                  </a:moveTo>
                  <a:lnTo>
                    <a:pt x="0" y="1438148"/>
                  </a:lnTo>
                  <a:lnTo>
                    <a:pt x="718947" y="2876423"/>
                  </a:lnTo>
                  <a:lnTo>
                    <a:pt x="2614676" y="2876423"/>
                  </a:lnTo>
                  <a:lnTo>
                    <a:pt x="3333623" y="1438148"/>
                  </a:lnTo>
                  <a:lnTo>
                    <a:pt x="2614676" y="0"/>
                  </a:lnTo>
                  <a:close/>
                </a:path>
              </a:pathLst>
            </a:custGeom>
            <a:solidFill>
              <a:srgbClr val="42D0A1"/>
            </a:solidFill>
          </p:spPr>
        </p:sp>
      </p:grpSp>
      <p:grpSp>
        <p:nvGrpSpPr>
          <p:cNvPr id="7" name="Group 7"/>
          <p:cNvGrpSpPr/>
          <p:nvPr/>
        </p:nvGrpSpPr>
        <p:grpSpPr>
          <a:xfrm>
            <a:off x="5700712" y="7843838"/>
            <a:ext cx="1084703" cy="928624"/>
            <a:chOff x="0" y="0"/>
            <a:chExt cx="1446271" cy="1238165"/>
          </a:xfrm>
        </p:grpSpPr>
        <p:sp>
          <p:nvSpPr>
            <p:cNvPr id="8" name="Freeform 8"/>
            <p:cNvSpPr/>
            <p:nvPr/>
          </p:nvSpPr>
          <p:spPr>
            <a:xfrm>
              <a:off x="0" y="0"/>
              <a:ext cx="1446276" cy="1238123"/>
            </a:xfrm>
            <a:custGeom>
              <a:avLst/>
              <a:gdLst/>
              <a:ahLst/>
              <a:cxnLst/>
              <a:rect l="l" t="t" r="r" b="b"/>
              <a:pathLst>
                <a:path w="1446276" h="1238123">
                  <a:moveTo>
                    <a:pt x="309753" y="0"/>
                  </a:moveTo>
                  <a:lnTo>
                    <a:pt x="0" y="619252"/>
                  </a:lnTo>
                  <a:lnTo>
                    <a:pt x="309499" y="1238123"/>
                  </a:lnTo>
                  <a:lnTo>
                    <a:pt x="1138047" y="1238123"/>
                  </a:lnTo>
                  <a:lnTo>
                    <a:pt x="1446276" y="622300"/>
                  </a:lnTo>
                  <a:lnTo>
                    <a:pt x="1446276" y="616077"/>
                  </a:lnTo>
                  <a:lnTo>
                    <a:pt x="1138047" y="0"/>
                  </a:lnTo>
                  <a:close/>
                </a:path>
              </a:pathLst>
            </a:custGeom>
            <a:solidFill>
              <a:srgbClr val="42AF51"/>
            </a:solidFill>
          </p:spPr>
        </p:sp>
      </p:grpSp>
      <p:sp>
        <p:nvSpPr>
          <p:cNvPr id="9" name="Freeform 9"/>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44" r="-44"/>
            </a:stretch>
          </a:blipFill>
        </p:spPr>
      </p:sp>
      <p:grpSp>
        <p:nvGrpSpPr>
          <p:cNvPr id="10" name="Group 10"/>
          <p:cNvGrpSpPr/>
          <p:nvPr/>
        </p:nvGrpSpPr>
        <p:grpSpPr>
          <a:xfrm>
            <a:off x="1014412" y="9701212"/>
            <a:ext cx="3214688" cy="300038"/>
            <a:chOff x="0" y="0"/>
            <a:chExt cx="4286251" cy="400051"/>
          </a:xfrm>
        </p:grpSpPr>
        <p:sp>
          <p:nvSpPr>
            <p:cNvPr id="11" name="Freeform 11"/>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6"/>
              <a:stretch>
                <a:fillRect l="-66666" r="-66666"/>
              </a:stretch>
            </a:blipFill>
          </p:spPr>
        </p:sp>
      </p:grpSp>
      <p:sp>
        <p:nvSpPr>
          <p:cNvPr id="12" name="TextBox 12"/>
          <p:cNvSpPr txBox="1"/>
          <p:nvPr/>
        </p:nvSpPr>
        <p:spPr>
          <a:xfrm>
            <a:off x="521494" y="-12192"/>
            <a:ext cx="5837749" cy="1120407"/>
          </a:xfrm>
          <a:prstGeom prst="rect">
            <a:avLst/>
          </a:prstGeom>
        </p:spPr>
        <p:txBody>
          <a:bodyPr lIns="0" tIns="0" rIns="0" bIns="0" rtlCol="0" anchor="t">
            <a:spAutoFit/>
          </a:bodyPr>
          <a:lstStyle/>
          <a:p>
            <a:pPr algn="l">
              <a:lnSpc>
                <a:spcPts val="8258"/>
              </a:lnSpc>
            </a:pPr>
            <a:r>
              <a:rPr lang="en-US" sz="5899" b="1">
                <a:solidFill>
                  <a:srgbClr val="0F0F0F"/>
                </a:solidFill>
                <a:latin typeface="Trebuchet MS Bold"/>
                <a:ea typeface="Trebuchet MS Bold"/>
                <a:cs typeface="Trebuchet MS Bold"/>
                <a:sym typeface="Trebuchet MS Bold"/>
              </a:rPr>
              <a:t>Digital Portfolio </a:t>
            </a:r>
          </a:p>
        </p:txBody>
      </p:sp>
      <p:sp>
        <p:nvSpPr>
          <p:cNvPr id="13" name="TextBox 13"/>
          <p:cNvSpPr txBox="1"/>
          <p:nvPr/>
        </p:nvSpPr>
        <p:spPr>
          <a:xfrm>
            <a:off x="170301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id="14" name="TextBox 14"/>
          <p:cNvSpPr txBox="1"/>
          <p:nvPr/>
        </p:nvSpPr>
        <p:spPr>
          <a:xfrm>
            <a:off x="857250" y="2352408"/>
            <a:ext cx="4045229" cy="1474013"/>
          </a:xfrm>
          <a:prstGeom prst="rect">
            <a:avLst/>
          </a:prstGeom>
        </p:spPr>
        <p:txBody>
          <a:bodyPr lIns="0" tIns="0" rIns="0" bIns="0" rtlCol="0" anchor="t">
            <a:spAutoFit/>
          </a:bodyPr>
          <a:lstStyle/>
          <a:p>
            <a:pPr algn="l">
              <a:lnSpc>
                <a:spcPts val="9147"/>
              </a:lnSpc>
            </a:pPr>
            <a:r>
              <a:rPr lang="en-US" sz="3827" b="1" i="1" spc="34">
                <a:solidFill>
                  <a:srgbClr val="000000"/>
                </a:solidFill>
                <a:latin typeface="Trebuchet MS Bold Italics"/>
                <a:ea typeface="Trebuchet MS Bold Italics"/>
                <a:cs typeface="Trebuchet MS Bold Italics"/>
                <a:sym typeface="Trebuchet MS Bold Italics"/>
              </a:rPr>
              <a:t>STUDENT NAME: </a:t>
            </a:r>
          </a:p>
        </p:txBody>
      </p:sp>
      <p:sp>
        <p:nvSpPr>
          <p:cNvPr id="15" name="TextBox 15"/>
          <p:cNvSpPr txBox="1"/>
          <p:nvPr/>
        </p:nvSpPr>
        <p:spPr>
          <a:xfrm>
            <a:off x="857250" y="3514458"/>
            <a:ext cx="12668593" cy="5299977"/>
          </a:xfrm>
          <a:prstGeom prst="rect">
            <a:avLst/>
          </a:prstGeom>
        </p:spPr>
        <p:txBody>
          <a:bodyPr lIns="0" tIns="0" rIns="0" bIns="0" rtlCol="0" anchor="t">
            <a:spAutoFit/>
          </a:bodyPr>
          <a:lstStyle/>
          <a:p>
            <a:pPr>
              <a:lnSpc>
                <a:spcPts val="9147"/>
              </a:lnSpc>
            </a:pPr>
            <a:r>
              <a:rPr lang="en-US" sz="3827" b="1" i="1" spc="34" dirty="0">
                <a:solidFill>
                  <a:srgbClr val="000000"/>
                </a:solidFill>
                <a:latin typeface="Trebuchet MS Bold Italics"/>
                <a:ea typeface="Trebuchet MS Bold Italics"/>
                <a:cs typeface="Trebuchet MS Bold Italics"/>
                <a:sym typeface="Trebuchet MS Bold Italics"/>
              </a:rPr>
              <a:t>REGISTER NO AND NMID: FE02922F381DA49912F4631A6FFAAC31 </a:t>
            </a:r>
            <a:r>
              <a:rPr lang="en-US" sz="3827" i="1" spc="34" dirty="0">
                <a:solidFill>
                  <a:srgbClr val="000000"/>
                </a:solidFill>
                <a:latin typeface="Trebuchet MS Italics"/>
                <a:ea typeface="Trebuchet MS Italics"/>
                <a:cs typeface="Trebuchet MS Italics"/>
                <a:sym typeface="Trebuchet MS Italics"/>
              </a:rPr>
              <a:t> </a:t>
            </a:r>
            <a:r>
              <a:rPr lang="en-US" sz="3827" b="1" i="1" spc="34" dirty="0">
                <a:solidFill>
                  <a:srgbClr val="000000"/>
                </a:solidFill>
                <a:latin typeface="Trebuchet MS Bold Italics"/>
                <a:ea typeface="Trebuchet MS Bold Italics"/>
                <a:cs typeface="Trebuchet MS Bold Italics"/>
                <a:sym typeface="Trebuchet MS Bold Italics"/>
              </a:rPr>
              <a:t>DEPARTMENT: </a:t>
            </a:r>
            <a:r>
              <a:rPr lang="en-US" sz="3827" i="1" spc="34" dirty="0">
                <a:solidFill>
                  <a:srgbClr val="000000"/>
                </a:solidFill>
                <a:latin typeface="Trebuchet MS Italics"/>
                <a:ea typeface="Trebuchet MS Italics"/>
                <a:cs typeface="Trebuchet MS Italics"/>
                <a:sym typeface="Trebuchet MS Italics"/>
              </a:rPr>
              <a:t>Bachelor Of Computer Application </a:t>
            </a:r>
            <a:r>
              <a:rPr lang="en-US" sz="3827" b="1" i="1" spc="34" dirty="0">
                <a:solidFill>
                  <a:srgbClr val="000000"/>
                </a:solidFill>
                <a:latin typeface="Trebuchet MS Bold Italics"/>
                <a:ea typeface="Trebuchet MS Bold Italics"/>
                <a:cs typeface="Trebuchet MS Bold Italics"/>
                <a:sym typeface="Trebuchet MS Bold Italics"/>
              </a:rPr>
              <a:t>COLLEGE/UNIVERSITY: </a:t>
            </a:r>
            <a:r>
              <a:rPr lang="en-US" sz="3827" i="1" spc="34" dirty="0">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1" spc="34" dirty="0">
                <a:solidFill>
                  <a:srgbClr val="000000"/>
                </a:solidFill>
                <a:latin typeface="Trebuchet MS Italics"/>
                <a:ea typeface="Trebuchet MS Italics"/>
                <a:cs typeface="Trebuchet MS Italics"/>
                <a:sym typeface="Trebuchet MS Italics"/>
              </a:rPr>
              <a:t>and Science College</a:t>
            </a:r>
          </a:p>
        </p:txBody>
      </p:sp>
      <p:sp>
        <p:nvSpPr>
          <p:cNvPr id="16" name="TextBox 16"/>
          <p:cNvSpPr txBox="1"/>
          <p:nvPr/>
        </p:nvSpPr>
        <p:spPr>
          <a:xfrm>
            <a:off x="4827537" y="2726125"/>
            <a:ext cx="3646024" cy="632033"/>
          </a:xfrm>
          <a:prstGeom prst="rect">
            <a:avLst/>
          </a:prstGeom>
        </p:spPr>
        <p:txBody>
          <a:bodyPr lIns="0" tIns="0" rIns="0" bIns="0" rtlCol="0" anchor="t">
            <a:spAutoFit/>
          </a:bodyPr>
          <a:lstStyle/>
          <a:p>
            <a:pPr algn="l">
              <a:lnSpc>
                <a:spcPts val="5359"/>
              </a:lnSpc>
            </a:pPr>
            <a:r>
              <a:rPr lang="en-US" sz="3827" i="1" spc="34" dirty="0">
                <a:solidFill>
                  <a:srgbClr val="000000"/>
                </a:solidFill>
                <a:latin typeface="Trebuchet MS Italics"/>
                <a:ea typeface="Trebuchet MS Italics"/>
                <a:cs typeface="Trebuchet MS Italics"/>
                <a:sym typeface="Trebuchet MS Italics"/>
              </a:rPr>
              <a:t>RUBESHWER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grpSp>
        <p:nvGrpSpPr>
          <p:cNvPr id="5" name="Group 5"/>
          <p:cNvGrpSpPr/>
          <p:nvPr/>
        </p:nvGrpSpPr>
        <p:grpSpPr>
          <a:xfrm>
            <a:off x="100012" y="5072062"/>
            <a:ext cx="3700462" cy="5127374"/>
            <a:chOff x="0" y="0"/>
            <a:chExt cx="4933949" cy="6836499"/>
          </a:xfrm>
        </p:grpSpPr>
        <p:sp>
          <p:nvSpPr>
            <p:cNvPr id="6" name="Freeform 6"/>
            <p:cNvSpPr/>
            <p:nvPr/>
          </p:nvSpPr>
          <p:spPr>
            <a:xfrm>
              <a:off x="0" y="0"/>
              <a:ext cx="4933950" cy="6836537"/>
            </a:xfrm>
            <a:custGeom>
              <a:avLst/>
              <a:gdLst/>
              <a:ahLst/>
              <a:cxnLst/>
              <a:rect l="l" t="t" r="r" b="b"/>
              <a:pathLst>
                <a:path w="4933950" h="6836537">
                  <a:moveTo>
                    <a:pt x="0" y="0"/>
                  </a:moveTo>
                  <a:lnTo>
                    <a:pt x="4933950" y="0"/>
                  </a:lnTo>
                  <a:lnTo>
                    <a:pt x="4933950" y="6836537"/>
                  </a:lnTo>
                  <a:lnTo>
                    <a:pt x="0" y="6836537"/>
                  </a:lnTo>
                  <a:lnTo>
                    <a:pt x="0" y="0"/>
                  </a:lnTo>
                  <a:close/>
                </a:path>
              </a:pathLst>
            </a:custGeom>
            <a:blipFill>
              <a:blip r:embed="rId4"/>
              <a:stretch>
                <a:fillRect t="-1550" b="-1549"/>
              </a:stretch>
            </a:blipFill>
          </p:spPr>
        </p:sp>
      </p:grpSp>
      <p:sp>
        <p:nvSpPr>
          <p:cNvPr id="8" name="TextBox 8"/>
          <p:cNvSpPr txBox="1"/>
          <p:nvPr/>
        </p:nvSpPr>
        <p:spPr>
          <a:xfrm>
            <a:off x="1128712" y="9637166"/>
            <a:ext cx="2702585" cy="346205"/>
          </a:xfrm>
          <a:prstGeom prst="rect">
            <a:avLst/>
          </a:prstGeom>
        </p:spPr>
        <p:txBody>
          <a:bodyPr lIns="0" tIns="0" rIns="0" bIns="0" rtlCol="0" anchor="t">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sz="1650" b="1" spc="28">
                <a:solidFill>
                  <a:srgbClr val="2D83C3"/>
                </a:solidFill>
                <a:latin typeface="Trebuchet MS Bold"/>
                <a:ea typeface="Trebuchet MS Bold"/>
                <a:cs typeface="Trebuchet MS Bold"/>
                <a:sym typeface="Trebuchet MS Bold"/>
              </a:rPr>
              <a:t>Annual Review</a:t>
            </a:r>
          </a:p>
        </p:txBody>
      </p:sp>
      <p:sp>
        <p:nvSpPr>
          <p:cNvPr id="9" name="TextBox 9"/>
          <p:cNvSpPr txBox="1"/>
          <p:nvPr/>
        </p:nvSpPr>
        <p:spPr>
          <a:xfrm>
            <a:off x="16915828" y="9630346"/>
            <a:ext cx="226124" cy="344672"/>
          </a:xfrm>
          <a:prstGeom prst="rect">
            <a:avLst/>
          </a:prstGeom>
        </p:spPr>
        <p:txBody>
          <a:bodyPr lIns="0" tIns="0" rIns="0" bIns="0" rtlCol="0" anchor="t">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id="10" name="TextBox 10"/>
          <p:cNvSpPr txBox="1"/>
          <p:nvPr/>
        </p:nvSpPr>
        <p:spPr>
          <a:xfrm>
            <a:off x="1109662" y="770077"/>
            <a:ext cx="10923946" cy="1230382"/>
          </a:xfrm>
          <a:prstGeom prst="rect">
            <a:avLst/>
          </a:prstGeom>
        </p:spPr>
        <p:txBody>
          <a:bodyPr lIns="0" tIns="0" rIns="0" bIns="0" rtlCol="0" anchor="t">
            <a:spAutoFit/>
          </a:bodyPr>
          <a:lstStyle/>
          <a:p>
            <a:pPr algn="l">
              <a:lnSpc>
                <a:spcPts val="8925"/>
              </a:lnSpc>
            </a:pPr>
            <a:r>
              <a:rPr lang="en-US" sz="6375" b="1" spc="25">
                <a:solidFill>
                  <a:srgbClr val="000000"/>
                </a:solidFill>
                <a:latin typeface="Trebuchet MS Bold"/>
                <a:ea typeface="Trebuchet MS Bold"/>
                <a:cs typeface="Trebuchet MS Bold"/>
                <a:sym typeface="Trebuchet MS Bold"/>
              </a:rPr>
              <a:t>RESULTS AND SCREENSHOTS</a:t>
            </a:r>
          </a:p>
        </p:txBody>
      </p:sp>
      <p:pic>
        <p:nvPicPr>
          <p:cNvPr id="12" name="Picture 11">
            <a:extLst>
              <a:ext uri="{FF2B5EF4-FFF2-40B4-BE49-F238E27FC236}">
                <a16:creationId xmlns:a16="http://schemas.microsoft.com/office/drawing/2014/main" id="{4DAD1546-15BA-3C20-EAD5-05155FDC74DF}"/>
              </a:ext>
            </a:extLst>
          </p:cNvPr>
          <p:cNvPicPr>
            <a:picLocks noChangeAspect="1"/>
          </p:cNvPicPr>
          <p:nvPr/>
        </p:nvPicPr>
        <p:blipFill>
          <a:blip r:embed="rId5">
            <a:extLst>
              <a:ext uri="{28A0092B-C50C-407E-A947-70E740481C1C}">
                <a14:useLocalDpi xmlns:a14="http://schemas.microsoft.com/office/drawing/2010/main" val="0"/>
              </a:ext>
            </a:extLst>
          </a:blip>
          <a:srcRect l="26154" t="-3581" r="27081" b="-1"/>
          <a:stretch>
            <a:fillRect/>
          </a:stretch>
        </p:blipFill>
        <p:spPr>
          <a:xfrm>
            <a:off x="4800600" y="2095500"/>
            <a:ext cx="7010400" cy="7158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grpSp>
        <p:nvGrpSpPr>
          <p:cNvPr id="5" name="Group 5"/>
          <p:cNvGrpSpPr/>
          <p:nvPr/>
        </p:nvGrpSpPr>
        <p:grpSpPr>
          <a:xfrm>
            <a:off x="2500312" y="9701212"/>
            <a:ext cx="114300" cy="266548"/>
            <a:chOff x="0" y="0"/>
            <a:chExt cx="152400" cy="355397"/>
          </a:xfrm>
        </p:grpSpPr>
        <p:sp>
          <p:nvSpPr>
            <p:cNvPr id="6" name="Freeform 6"/>
            <p:cNvSpPr/>
            <p:nvPr/>
          </p:nvSpPr>
          <p:spPr>
            <a:xfrm>
              <a:off x="0" y="0"/>
              <a:ext cx="152400" cy="355346"/>
            </a:xfrm>
            <a:custGeom>
              <a:avLst/>
              <a:gdLst/>
              <a:ahLst/>
              <a:cxnLst/>
              <a:rect l="l" t="t" r="r" b="b"/>
              <a:pathLst>
                <a:path w="152400" h="355346">
                  <a:moveTo>
                    <a:pt x="0" y="0"/>
                  </a:moveTo>
                  <a:lnTo>
                    <a:pt x="152400" y="0"/>
                  </a:lnTo>
                  <a:lnTo>
                    <a:pt x="152400" y="355346"/>
                  </a:lnTo>
                  <a:lnTo>
                    <a:pt x="0" y="355346"/>
                  </a:lnTo>
                  <a:lnTo>
                    <a:pt x="0" y="0"/>
                  </a:lnTo>
                  <a:close/>
                </a:path>
              </a:pathLst>
            </a:custGeom>
            <a:blipFill>
              <a:blip r:embed="rId4"/>
              <a:stretch>
                <a:fillRect t="-7176" b="-7190"/>
              </a:stretch>
            </a:blipFill>
          </p:spPr>
        </p:sp>
      </p:grpSp>
      <p:sp>
        <p:nvSpPr>
          <p:cNvPr id="7" name="TextBox 7"/>
          <p:cNvSpPr txBox="1"/>
          <p:nvPr/>
        </p:nvSpPr>
        <p:spPr>
          <a:xfrm>
            <a:off x="1132999" y="39119"/>
            <a:ext cx="5582012" cy="1678943"/>
          </a:xfrm>
          <a:prstGeom prst="rect">
            <a:avLst/>
          </a:prstGeom>
        </p:spPr>
        <p:txBody>
          <a:bodyPr lIns="0" tIns="0" rIns="0" bIns="0" rtlCol="0" anchor="t">
            <a:spAutoFit/>
          </a:bodyPr>
          <a:lstStyle/>
          <a:p>
            <a:pPr algn="l">
              <a:lnSpc>
                <a:spcPts val="11569"/>
              </a:lnSpc>
            </a:pPr>
            <a:r>
              <a:rPr lang="en-US" sz="7200" b="1">
                <a:solidFill>
                  <a:srgbClr val="000000"/>
                </a:solidFill>
                <a:latin typeface="Trebuchet MS Bold"/>
                <a:ea typeface="Trebuchet MS Bold"/>
                <a:cs typeface="Trebuchet MS Bold"/>
                <a:sym typeface="Trebuchet MS Bold"/>
              </a:rPr>
              <a:t>CONCLUSION</a:t>
            </a:r>
          </a:p>
        </p:txBody>
      </p:sp>
      <p:sp>
        <p:nvSpPr>
          <p:cNvPr id="8" name="TextBox 8"/>
          <p:cNvSpPr txBox="1"/>
          <p:nvPr/>
        </p:nvSpPr>
        <p:spPr>
          <a:xfrm>
            <a:off x="16915828" y="9630346"/>
            <a:ext cx="226124" cy="344672"/>
          </a:xfrm>
          <a:prstGeom prst="rect">
            <a:avLst/>
          </a:prstGeom>
        </p:spPr>
        <p:txBody>
          <a:bodyPr lIns="0" tIns="0" rIns="0" bIns="0" rtlCol="0" anchor="t">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id="9" name="TextBox 9"/>
          <p:cNvSpPr txBox="1"/>
          <p:nvPr/>
        </p:nvSpPr>
        <p:spPr>
          <a:xfrm>
            <a:off x="1170232" y="2092071"/>
            <a:ext cx="12246864" cy="1068257"/>
          </a:xfrm>
          <a:prstGeom prst="rect">
            <a:avLst/>
          </a:prstGeom>
        </p:spPr>
        <p:txBody>
          <a:bodyPr lIns="0" tIns="0" rIns="0" bIns="0" rtlCol="0" anchor="t">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id="10" name="TextBox 10"/>
          <p:cNvSpPr txBox="1"/>
          <p:nvPr/>
        </p:nvSpPr>
        <p:spPr>
          <a:xfrm>
            <a:off x="948328" y="4178046"/>
            <a:ext cx="12699559" cy="3849557"/>
          </a:xfrm>
          <a:prstGeom prst="rect">
            <a:avLst/>
          </a:prstGeom>
        </p:spPr>
        <p:txBody>
          <a:bodyPr lIns="0" tIns="0" rIns="0" bIns="0" rtlCol="0" anchor="t">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 By continuously upgrading with AI,gamification, and cloud integration, it ensures learners are always future-ready.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grpSp>
        <p:nvGrpSpPr>
          <p:cNvPr id="4" name="Group 4"/>
          <p:cNvGrpSpPr/>
          <p:nvPr/>
        </p:nvGrpSpPr>
        <p:grpSpPr>
          <a:xfrm>
            <a:off x="10044112" y="2543175"/>
            <a:ext cx="471424" cy="485779"/>
            <a:chOff x="0" y="0"/>
            <a:chExt cx="628565" cy="647705"/>
          </a:xfrm>
        </p:grpSpPr>
        <p:sp>
          <p:nvSpPr>
            <p:cNvPr id="5" name="Freeform 5"/>
            <p:cNvSpPr/>
            <p:nvPr/>
          </p:nvSpPr>
          <p:spPr>
            <a:xfrm>
              <a:off x="0" y="0"/>
              <a:ext cx="628523" cy="647700"/>
            </a:xfrm>
            <a:custGeom>
              <a:avLst/>
              <a:gdLst/>
              <a:ahLst/>
              <a:cxnLst/>
              <a:rect l="l" t="t" r="r" b="b"/>
              <a:pathLst>
                <a:path w="628523" h="647700">
                  <a:moveTo>
                    <a:pt x="0" y="0"/>
                  </a:moveTo>
                  <a:lnTo>
                    <a:pt x="0" y="647700"/>
                  </a:lnTo>
                  <a:lnTo>
                    <a:pt x="628523" y="647700"/>
                  </a:lnTo>
                  <a:lnTo>
                    <a:pt x="628523" y="0"/>
                  </a:lnTo>
                  <a:close/>
                </a:path>
              </a:pathLst>
            </a:custGeom>
            <a:solidFill>
              <a:srgbClr val="2D83C3"/>
            </a:solidFill>
          </p:spPr>
        </p:sp>
      </p:grpSp>
      <p:sp>
        <p:nvSpPr>
          <p:cNvPr id="6" name="Freeform 6"/>
          <p:cNvSpPr/>
          <p:nvPr/>
        </p:nvSpPr>
        <p:spPr>
          <a:xfrm>
            <a:off x="11102273" y="-63503"/>
            <a:ext cx="7249230" cy="10413997"/>
          </a:xfrm>
          <a:custGeom>
            <a:avLst/>
            <a:gdLst/>
            <a:ahLst/>
            <a:cxnLst/>
            <a:rect l="l" t="t" r="r" b="b"/>
            <a:pathLst>
              <a:path w="7249230" h="10413997">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30" r="-30"/>
            </a:stretch>
          </a:blipFill>
        </p:spPr>
      </p:sp>
      <p:grpSp>
        <p:nvGrpSpPr>
          <p:cNvPr id="7" name="Group 7"/>
          <p:cNvGrpSpPr/>
          <p:nvPr/>
        </p:nvGrpSpPr>
        <p:grpSpPr>
          <a:xfrm>
            <a:off x="1014412" y="9701212"/>
            <a:ext cx="3214688" cy="300038"/>
            <a:chOff x="0" y="0"/>
            <a:chExt cx="4286251" cy="400051"/>
          </a:xfrm>
        </p:grpSpPr>
        <p:sp>
          <p:nvSpPr>
            <p:cNvPr id="8" name="Freeform 8"/>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4"/>
              <a:stretch>
                <a:fillRect l="-66666" r="-66666"/>
              </a:stretch>
            </a:blipFill>
          </p:spPr>
        </p:sp>
      </p:grpSp>
      <p:grpSp>
        <p:nvGrpSpPr>
          <p:cNvPr id="9" name="Group 9"/>
          <p:cNvGrpSpPr/>
          <p:nvPr/>
        </p:nvGrpSpPr>
        <p:grpSpPr>
          <a:xfrm>
            <a:off x="700088" y="9614935"/>
            <a:ext cx="5557146" cy="444633"/>
            <a:chOff x="0" y="0"/>
            <a:chExt cx="7409528" cy="592844"/>
          </a:xfrm>
        </p:grpSpPr>
        <p:sp>
          <p:nvSpPr>
            <p:cNvPr id="10" name="Freeform 10"/>
            <p:cNvSpPr/>
            <p:nvPr/>
          </p:nvSpPr>
          <p:spPr>
            <a:xfrm>
              <a:off x="0" y="0"/>
              <a:ext cx="7409561" cy="592836"/>
            </a:xfrm>
            <a:custGeom>
              <a:avLst/>
              <a:gdLst/>
              <a:ahLst/>
              <a:cxnLst/>
              <a:rect l="l" t="t" r="r" b="b"/>
              <a:pathLst>
                <a:path w="7409561" h="592836">
                  <a:moveTo>
                    <a:pt x="0" y="592836"/>
                  </a:moveTo>
                  <a:lnTo>
                    <a:pt x="7409561" y="592836"/>
                  </a:lnTo>
                  <a:lnTo>
                    <a:pt x="7409561" y="0"/>
                  </a:lnTo>
                  <a:lnTo>
                    <a:pt x="0" y="0"/>
                  </a:lnTo>
                  <a:lnTo>
                    <a:pt x="0" y="592836"/>
                  </a:lnTo>
                  <a:close/>
                </a:path>
              </a:pathLst>
            </a:custGeom>
            <a:solidFill>
              <a:srgbClr val="F2F2F2">
                <a:alpha val="18824"/>
              </a:srgbClr>
            </a:solidFill>
          </p:spPr>
        </p:sp>
      </p:grpSp>
      <p:sp>
        <p:nvSpPr>
          <p:cNvPr id="11" name="TextBox 11"/>
          <p:cNvSpPr txBox="1"/>
          <p:nvPr/>
        </p:nvSpPr>
        <p:spPr>
          <a:xfrm>
            <a:off x="671512" y="144580"/>
            <a:ext cx="9281189" cy="1911668"/>
          </a:xfrm>
          <a:prstGeom prst="rect">
            <a:avLst/>
          </a:prstGeom>
        </p:spPr>
        <p:txBody>
          <a:bodyPr lIns="0" tIns="0" rIns="0" bIns="0" rtlCol="0" anchor="t">
            <a:spAutoFit/>
          </a:bodyPr>
          <a:lstStyle/>
          <a:p>
            <a:pPr algn="l">
              <a:lnSpc>
                <a:spcPts val="13998"/>
              </a:lnSpc>
            </a:pPr>
            <a:r>
              <a:rPr lang="en-US" sz="9999" b="1" spc="8">
                <a:solidFill>
                  <a:srgbClr val="000000"/>
                </a:solidFill>
                <a:latin typeface="Trebuchet MS Bold"/>
                <a:ea typeface="Trebuchet MS Bold"/>
                <a:cs typeface="Trebuchet MS Bold"/>
                <a:sym typeface="Trebuchet MS Bold"/>
              </a:rPr>
              <a:t>PROJECT TITLE</a:t>
            </a:r>
          </a:p>
        </p:txBody>
      </p:sp>
      <p:sp>
        <p:nvSpPr>
          <p:cNvPr id="12" name="TextBox 12"/>
          <p:cNvSpPr txBox="1"/>
          <p:nvPr/>
        </p:nvSpPr>
        <p:spPr>
          <a:xfrm>
            <a:off x="170301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id="13" name="TextBox 13"/>
          <p:cNvSpPr txBox="1"/>
          <p:nvPr/>
        </p:nvSpPr>
        <p:spPr>
          <a:xfrm>
            <a:off x="1266930" y="3749812"/>
            <a:ext cx="13371652" cy="4270400"/>
          </a:xfrm>
          <a:prstGeom prst="rect">
            <a:avLst/>
          </a:prstGeom>
        </p:spPr>
        <p:txBody>
          <a:bodyPr lIns="0" tIns="0" rIns="0" bIns="0" rtlCol="0" anchor="t">
            <a:spAutoFit/>
          </a:bodyPr>
          <a:lstStyle/>
          <a:p>
            <a:pPr algn="ctr">
              <a:lnSpc>
                <a:spcPts val="11104"/>
              </a:lnSpc>
            </a:pPr>
            <a:r>
              <a:rPr lang="en-US" sz="9300" i="1" spc="83" dirty="0">
                <a:solidFill>
                  <a:srgbClr val="000000"/>
                </a:solidFill>
                <a:latin typeface="Trebuchet MS Italics"/>
                <a:ea typeface="Trebuchet MS Italics"/>
                <a:cs typeface="Trebuchet MS Italics"/>
                <a:sym typeface="Trebuchet MS Italics"/>
              </a:rPr>
              <a:t>Personalized Learning &amp; Digital Portfolio — By RUBESHWER 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8414997" cy="10413997"/>
          </a:xfrm>
          <a:custGeom>
            <a:avLst/>
            <a:gdLst/>
            <a:ahLst/>
            <a:cxnLst/>
            <a:rect l="l" t="t" r="r" b="b"/>
            <a:pathLst>
              <a:path w="18414997" h="10413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t="-13" b="-13"/>
            </a:stretch>
          </a:blipFill>
        </p:spPr>
      </p:sp>
      <p:grpSp>
        <p:nvGrpSpPr>
          <p:cNvPr id="3" name="Group 3"/>
          <p:cNvGrpSpPr/>
          <p:nvPr/>
        </p:nvGrpSpPr>
        <p:grpSpPr>
          <a:xfrm>
            <a:off x="16030575" y="9201150"/>
            <a:ext cx="371475" cy="371475"/>
            <a:chOff x="0" y="0"/>
            <a:chExt cx="495300" cy="495300"/>
          </a:xfrm>
        </p:grpSpPr>
        <p:sp>
          <p:nvSpPr>
            <p:cNvPr id="4" name="Freeform 4"/>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4"/>
              <a:stretch>
                <a:fillRect/>
              </a:stretch>
            </a:blipFill>
          </p:spPr>
        </p:sp>
      </p:grpSp>
      <p:grpSp>
        <p:nvGrpSpPr>
          <p:cNvPr id="5" name="Group 5"/>
          <p:cNvGrpSpPr/>
          <p:nvPr/>
        </p:nvGrpSpPr>
        <p:grpSpPr>
          <a:xfrm>
            <a:off x="700088" y="9614935"/>
            <a:ext cx="5557146" cy="444633"/>
            <a:chOff x="0" y="0"/>
            <a:chExt cx="7409528" cy="592844"/>
          </a:xfrm>
        </p:grpSpPr>
        <p:sp>
          <p:nvSpPr>
            <p:cNvPr id="6" name="Freeform 6"/>
            <p:cNvSpPr/>
            <p:nvPr/>
          </p:nvSpPr>
          <p:spPr>
            <a:xfrm>
              <a:off x="0" y="0"/>
              <a:ext cx="7409561" cy="592836"/>
            </a:xfrm>
            <a:custGeom>
              <a:avLst/>
              <a:gdLst/>
              <a:ahLst/>
              <a:cxnLst/>
              <a:rect l="l" t="t" r="r" b="b"/>
              <a:pathLst>
                <a:path w="7409561" h="592836">
                  <a:moveTo>
                    <a:pt x="0" y="592836"/>
                  </a:moveTo>
                  <a:lnTo>
                    <a:pt x="7409561" y="592836"/>
                  </a:lnTo>
                  <a:lnTo>
                    <a:pt x="7409561" y="0"/>
                  </a:lnTo>
                  <a:lnTo>
                    <a:pt x="0" y="0"/>
                  </a:lnTo>
                  <a:lnTo>
                    <a:pt x="0" y="592836"/>
                  </a:lnTo>
                  <a:close/>
                </a:path>
              </a:pathLst>
            </a:custGeom>
            <a:solidFill>
              <a:srgbClr val="F2F2F2"/>
            </a:solidFill>
          </p:spPr>
        </p:sp>
      </p:grpSp>
      <p:grpSp>
        <p:nvGrpSpPr>
          <p:cNvPr id="7" name="Group 7"/>
          <p:cNvGrpSpPr/>
          <p:nvPr/>
        </p:nvGrpSpPr>
        <p:grpSpPr>
          <a:xfrm>
            <a:off x="71438" y="5729288"/>
            <a:ext cx="2600239" cy="4514850"/>
            <a:chOff x="0" y="0"/>
            <a:chExt cx="3466985" cy="6019800"/>
          </a:xfrm>
        </p:grpSpPr>
        <p:sp>
          <p:nvSpPr>
            <p:cNvPr id="8" name="Freeform 8"/>
            <p:cNvSpPr/>
            <p:nvPr/>
          </p:nvSpPr>
          <p:spPr>
            <a:xfrm>
              <a:off x="0" y="0"/>
              <a:ext cx="3466973" cy="6019800"/>
            </a:xfrm>
            <a:custGeom>
              <a:avLst/>
              <a:gdLst/>
              <a:ahLst/>
              <a:cxnLst/>
              <a:rect l="l" t="t" r="r" b="b"/>
              <a:pathLst>
                <a:path w="3466973" h="6019800">
                  <a:moveTo>
                    <a:pt x="0" y="0"/>
                  </a:moveTo>
                  <a:lnTo>
                    <a:pt x="3466973" y="0"/>
                  </a:lnTo>
                  <a:lnTo>
                    <a:pt x="3466973" y="6019800"/>
                  </a:lnTo>
                  <a:lnTo>
                    <a:pt x="0" y="6019800"/>
                  </a:lnTo>
                  <a:lnTo>
                    <a:pt x="0" y="0"/>
                  </a:lnTo>
                  <a:close/>
                </a:path>
              </a:pathLst>
            </a:custGeom>
            <a:blipFill>
              <a:blip r:embed="rId5"/>
              <a:stretch>
                <a:fillRect l="-73" r="-74"/>
              </a:stretch>
            </a:blipFill>
          </p:spPr>
        </p:sp>
      </p:grpSp>
      <p:sp>
        <p:nvSpPr>
          <p:cNvPr id="9" name="Freeform 9"/>
          <p:cNvSpPr/>
          <p:nvPr/>
        </p:nvSpPr>
        <p:spPr>
          <a:xfrm>
            <a:off x="11165773" y="-3"/>
            <a:ext cx="7122294" cy="10286997"/>
          </a:xfrm>
          <a:custGeom>
            <a:avLst/>
            <a:gdLst/>
            <a:ahLst/>
            <a:cxnLst/>
            <a:rect l="l" t="t" r="r" b="b"/>
            <a:pathLst>
              <a:path w="7122294" h="10286997">
                <a:moveTo>
                  <a:pt x="0" y="0"/>
                </a:moveTo>
                <a:lnTo>
                  <a:pt x="7122294" y="0"/>
                </a:lnTo>
                <a:lnTo>
                  <a:pt x="7122294" y="10286997"/>
                </a:lnTo>
                <a:lnTo>
                  <a:pt x="0" y="102869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128712" y="9637166"/>
            <a:ext cx="2702585" cy="346205"/>
          </a:xfrm>
          <a:prstGeom prst="rect">
            <a:avLst/>
          </a:prstGeom>
        </p:spPr>
        <p:txBody>
          <a:bodyPr lIns="0" tIns="0" rIns="0" bIns="0" rtlCol="0" anchor="t">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sz="1650" b="1" spc="28">
                <a:solidFill>
                  <a:srgbClr val="2D83C3"/>
                </a:solidFill>
                <a:latin typeface="Trebuchet MS Bold"/>
                <a:ea typeface="Trebuchet MS Bold"/>
                <a:cs typeface="Trebuchet MS Bold"/>
                <a:sym typeface="Trebuchet MS Bold"/>
              </a:rPr>
              <a:t>Annual Review</a:t>
            </a:r>
          </a:p>
        </p:txBody>
      </p:sp>
      <p:sp>
        <p:nvSpPr>
          <p:cNvPr id="11" name="TextBox 11"/>
          <p:cNvSpPr txBox="1"/>
          <p:nvPr/>
        </p:nvSpPr>
        <p:spPr>
          <a:xfrm>
            <a:off x="170301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id="12" name="TextBox 12"/>
          <p:cNvSpPr txBox="1"/>
          <p:nvPr/>
        </p:nvSpPr>
        <p:spPr>
          <a:xfrm>
            <a:off x="671512" y="100089"/>
            <a:ext cx="4153300" cy="1612697"/>
          </a:xfrm>
          <a:prstGeom prst="rect">
            <a:avLst/>
          </a:prstGeom>
        </p:spPr>
        <p:txBody>
          <a:bodyPr lIns="0" tIns="0" rIns="0" bIns="0" rtlCol="0" anchor="t">
            <a:spAutoFit/>
          </a:bodyPr>
          <a:lstStyle/>
          <a:p>
            <a:pPr algn="l">
              <a:lnSpc>
                <a:spcPts val="11760"/>
              </a:lnSpc>
            </a:pPr>
            <a:r>
              <a:rPr lang="en-US" sz="8400" b="1">
                <a:solidFill>
                  <a:srgbClr val="000000"/>
                </a:solidFill>
                <a:latin typeface="Trebuchet MS Bold"/>
                <a:ea typeface="Trebuchet MS Bold"/>
                <a:cs typeface="Trebuchet MS Bold"/>
                <a:sym typeface="Trebuchet MS Bold"/>
              </a:rPr>
              <a:t>AGENDA</a:t>
            </a:r>
          </a:p>
        </p:txBody>
      </p:sp>
      <p:sp>
        <p:nvSpPr>
          <p:cNvPr id="13" name="TextBox 13"/>
          <p:cNvSpPr txBox="1"/>
          <p:nvPr/>
        </p:nvSpPr>
        <p:spPr>
          <a:xfrm>
            <a:off x="4195839" y="2216668"/>
            <a:ext cx="8057540" cy="6766112"/>
          </a:xfrm>
          <a:prstGeom prst="rect">
            <a:avLst/>
          </a:prstGeom>
        </p:spPr>
        <p:txBody>
          <a:bodyPr lIns="0" tIns="0" rIns="0" bIns="0" rtlCol="0" anchor="t">
            <a:spAutoFit/>
          </a:bodyPr>
          <a:lstStyle/>
          <a:p>
            <a:pPr algn="l">
              <a:lnSpc>
                <a:spcPts val="5775"/>
              </a:lnSpc>
            </a:pPr>
            <a:r>
              <a:rPr lang="en-US" sz="4828" spc="27">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8" spc="27">
                <a:solidFill>
                  <a:srgbClr val="000000"/>
                </a:solidFill>
                <a:latin typeface="Times New Roman"/>
                <a:ea typeface="Times New Roman"/>
                <a:cs typeface="Times New Roman"/>
                <a:sym typeface="Times New Roman"/>
              </a:rPr>
              <a:t> </a:t>
            </a:r>
            <a:r>
              <a:rPr lang="en-US" sz="4828" spc="27">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grpSp>
        <p:nvGrpSpPr>
          <p:cNvPr id="5" name="Group 5"/>
          <p:cNvGrpSpPr/>
          <p:nvPr/>
        </p:nvGrpSpPr>
        <p:grpSpPr>
          <a:xfrm>
            <a:off x="11987212" y="4400550"/>
            <a:ext cx="4142489" cy="4886325"/>
            <a:chOff x="0" y="0"/>
            <a:chExt cx="5523319" cy="6515100"/>
          </a:xfrm>
        </p:grpSpPr>
        <p:sp>
          <p:nvSpPr>
            <p:cNvPr id="6" name="Freeform 6"/>
            <p:cNvSpPr/>
            <p:nvPr/>
          </p:nvSpPr>
          <p:spPr>
            <a:xfrm>
              <a:off x="0" y="0"/>
              <a:ext cx="5523357" cy="6515100"/>
            </a:xfrm>
            <a:custGeom>
              <a:avLst/>
              <a:gdLst/>
              <a:ahLst/>
              <a:cxnLst/>
              <a:rect l="l" t="t" r="r" b="b"/>
              <a:pathLst>
                <a:path w="5523357" h="6515100">
                  <a:moveTo>
                    <a:pt x="0" y="0"/>
                  </a:moveTo>
                  <a:lnTo>
                    <a:pt x="5523357" y="0"/>
                  </a:lnTo>
                  <a:lnTo>
                    <a:pt x="5523357" y="6515100"/>
                  </a:lnTo>
                  <a:lnTo>
                    <a:pt x="0" y="6515100"/>
                  </a:lnTo>
                  <a:lnTo>
                    <a:pt x="0" y="0"/>
                  </a:lnTo>
                  <a:close/>
                </a:path>
              </a:pathLst>
            </a:custGeom>
            <a:blipFill>
              <a:blip r:embed="rId4"/>
              <a:stretch>
                <a:fillRect l="-53" r="-52"/>
              </a:stretch>
            </a:blipFill>
          </p:spPr>
        </p:sp>
      </p:grpSp>
      <p:grpSp>
        <p:nvGrpSpPr>
          <p:cNvPr id="7" name="Group 7"/>
          <p:cNvGrpSpPr/>
          <p:nvPr/>
        </p:nvGrpSpPr>
        <p:grpSpPr>
          <a:xfrm>
            <a:off x="1014412" y="9701212"/>
            <a:ext cx="3214688" cy="300038"/>
            <a:chOff x="0" y="0"/>
            <a:chExt cx="4286251" cy="400051"/>
          </a:xfrm>
        </p:grpSpPr>
        <p:sp>
          <p:nvSpPr>
            <p:cNvPr id="8" name="Freeform 8"/>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9" name="TextBox 9"/>
          <p:cNvSpPr txBox="1"/>
          <p:nvPr/>
        </p:nvSpPr>
        <p:spPr>
          <a:xfrm>
            <a:off x="1251109" y="783603"/>
            <a:ext cx="8571090" cy="1097032"/>
          </a:xfrm>
          <a:prstGeom prst="rect">
            <a:avLst/>
          </a:prstGeom>
        </p:spPr>
        <p:txBody>
          <a:bodyPr lIns="0" tIns="0" rIns="0" bIns="0" rtlCol="0" anchor="t">
            <a:spAutoFit/>
          </a:bodyPr>
          <a:lstStyle/>
          <a:p>
            <a:pPr algn="l">
              <a:lnSpc>
                <a:spcPts val="8281"/>
              </a:lnSpc>
            </a:pPr>
            <a:r>
              <a:rPr lang="en-US" sz="6375" b="1" spc="25">
                <a:solidFill>
                  <a:srgbClr val="000000"/>
                </a:solidFill>
                <a:latin typeface="Trebuchet MS Bold"/>
                <a:ea typeface="Trebuchet MS Bold"/>
                <a:cs typeface="Trebuchet MS Bold"/>
                <a:sym typeface="Trebuchet MS Bold"/>
              </a:rPr>
              <a:t>PROBLEM STATEMENT</a:t>
            </a:r>
          </a:p>
        </p:txBody>
      </p:sp>
      <p:sp>
        <p:nvSpPr>
          <p:cNvPr id="10" name="TextBox 10"/>
          <p:cNvSpPr txBox="1"/>
          <p:nvPr/>
        </p:nvSpPr>
        <p:spPr>
          <a:xfrm>
            <a:off x="170301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id="11" name="TextBox 11"/>
          <p:cNvSpPr txBox="1"/>
          <p:nvPr/>
        </p:nvSpPr>
        <p:spPr>
          <a:xfrm>
            <a:off x="976312" y="2266388"/>
            <a:ext cx="11085462" cy="563251"/>
          </a:xfrm>
          <a:prstGeom prst="rect">
            <a:avLst/>
          </a:prstGeom>
        </p:spPr>
        <p:txBody>
          <a:bodyPr lIns="0" tIns="0" rIns="0" bIns="0" rtlCol="0" anchor="t">
            <a:spAutoFit/>
          </a:bodyPr>
          <a:lstStyle/>
          <a:p>
            <a:pPr algn="l">
              <a:lnSpc>
                <a:spcPts val="4275"/>
              </a:lnSpc>
            </a:pPr>
            <a:r>
              <a:rPr lang="en-US" sz="3600" i="1" spc="32">
                <a:solidFill>
                  <a:srgbClr val="000000"/>
                </a:solidFill>
                <a:latin typeface="Trebuchet MS Italics"/>
                <a:ea typeface="Trebuchet MS Italics"/>
                <a:cs typeface="Trebuchet MS Italics"/>
                <a:sym typeface="Trebuchet MS Italics"/>
              </a:rPr>
              <a:t>•In themodern digital era, personalizedlearning is</a:t>
            </a:r>
          </a:p>
        </p:txBody>
      </p:sp>
      <p:sp>
        <p:nvSpPr>
          <p:cNvPr id="12" name="TextBox 12"/>
          <p:cNvSpPr txBox="1"/>
          <p:nvPr/>
        </p:nvSpPr>
        <p:spPr>
          <a:xfrm>
            <a:off x="976312" y="2809313"/>
            <a:ext cx="11295212" cy="6535426"/>
          </a:xfrm>
          <a:prstGeom prst="rect">
            <a:avLst/>
          </a:prstGeom>
        </p:spPr>
        <p:txBody>
          <a:bodyPr lIns="0" tIns="0" rIns="0" bIns="0" rtlCol="0" anchor="t">
            <a:spAutoFit/>
          </a:bodyPr>
          <a:lstStyle/>
          <a:p>
            <a:pPr algn="l">
              <a:lnSpc>
                <a:spcPts val="4275"/>
              </a:lnSpc>
            </a:pPr>
            <a:r>
              <a:rPr lang="en-US" sz="3600" i="1" spc="20">
                <a:solidFill>
                  <a:srgbClr val="000000"/>
                </a:solidFill>
                <a:latin typeface="Trebuchet MS Italics"/>
                <a:ea typeface="Trebuchet MS Italics"/>
                <a:cs typeface="Trebuchet MS Italics"/>
                <a:sym typeface="Trebuchet MS Italics"/>
              </a:rPr>
              <a:t>no longer a luxury — it has become a necessity.</a:t>
            </a:r>
          </a:p>
          <a:p>
            <a:pPr algn="l">
              <a:lnSpc>
                <a:spcPts val="4275"/>
              </a:lnSpc>
            </a:pPr>
            <a:r>
              <a:rPr lang="en-US" sz="3600" i="1" spc="20">
                <a:solidFill>
                  <a:srgbClr val="000000"/>
                </a:solidFill>
                <a:latin typeface="Trebuchet MS Italics"/>
                <a:ea typeface="Trebuchet MS Italics"/>
                <a:cs typeface="Trebuchet MS Italics"/>
                <a:sym typeface="Trebuchet MS Italics"/>
              </a:rPr>
              <a:t> </a:t>
            </a:r>
          </a:p>
          <a:p>
            <a:pPr algn="l">
              <a:lnSpc>
                <a:spcPts val="4275"/>
              </a:lnSpc>
            </a:pPr>
            <a:r>
              <a:rPr lang="en-US" sz="3600" i="1" spc="20">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grpSp>
        <p:nvGrpSpPr>
          <p:cNvPr id="5" name="Group 5"/>
          <p:cNvGrpSpPr/>
          <p:nvPr/>
        </p:nvGrpSpPr>
        <p:grpSpPr>
          <a:xfrm>
            <a:off x="12987338" y="3971925"/>
            <a:ext cx="5300662" cy="5715000"/>
            <a:chOff x="0" y="0"/>
            <a:chExt cx="7067549" cy="7620000"/>
          </a:xfrm>
        </p:grpSpPr>
        <p:sp>
          <p:nvSpPr>
            <p:cNvPr id="6" name="Freeform 6"/>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4"/>
              <a:stretch>
                <a:fillRect/>
              </a:stretch>
            </a:blipFill>
          </p:spPr>
        </p:sp>
      </p:grpSp>
      <p:grpSp>
        <p:nvGrpSpPr>
          <p:cNvPr id="7" name="Group 7"/>
          <p:cNvGrpSpPr/>
          <p:nvPr/>
        </p:nvGrpSpPr>
        <p:grpSpPr>
          <a:xfrm>
            <a:off x="1014412" y="9701212"/>
            <a:ext cx="3214688" cy="300038"/>
            <a:chOff x="0" y="0"/>
            <a:chExt cx="4286251" cy="400051"/>
          </a:xfrm>
        </p:grpSpPr>
        <p:sp>
          <p:nvSpPr>
            <p:cNvPr id="8" name="Freeform 8"/>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9" name="TextBox 9"/>
          <p:cNvSpPr txBox="1"/>
          <p:nvPr/>
        </p:nvSpPr>
        <p:spPr>
          <a:xfrm>
            <a:off x="1109662" y="1032110"/>
            <a:ext cx="7998514" cy="1230382"/>
          </a:xfrm>
          <a:prstGeom prst="rect">
            <a:avLst/>
          </a:prstGeom>
        </p:spPr>
        <p:txBody>
          <a:bodyPr lIns="0" tIns="0" rIns="0" bIns="0" rtlCol="0" anchor="t">
            <a:spAutoFit/>
          </a:bodyPr>
          <a:lstStyle/>
          <a:p>
            <a:pPr algn="l">
              <a:lnSpc>
                <a:spcPts val="8925"/>
              </a:lnSpc>
            </a:pPr>
            <a:r>
              <a:rPr lang="en-US" sz="6375" b="1" spc="6">
                <a:solidFill>
                  <a:srgbClr val="000000"/>
                </a:solidFill>
                <a:latin typeface="Trebuchet MS Bold"/>
                <a:ea typeface="Trebuchet MS Bold"/>
                <a:cs typeface="Trebuchet MS Bold"/>
                <a:sym typeface="Trebuchet MS Bold"/>
              </a:rPr>
              <a:t>PROJECT OVERVIEW</a:t>
            </a:r>
          </a:p>
        </p:txBody>
      </p:sp>
      <p:sp>
        <p:nvSpPr>
          <p:cNvPr id="10" name="TextBox 10"/>
          <p:cNvSpPr txBox="1"/>
          <p:nvPr/>
        </p:nvSpPr>
        <p:spPr>
          <a:xfrm>
            <a:off x="170301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id="11" name="TextBox 11"/>
          <p:cNvSpPr txBox="1"/>
          <p:nvPr/>
        </p:nvSpPr>
        <p:spPr>
          <a:xfrm>
            <a:off x="881062" y="3044990"/>
            <a:ext cx="12520403" cy="5257952"/>
          </a:xfrm>
          <a:prstGeom prst="rect">
            <a:avLst/>
          </a:prstGeom>
        </p:spPr>
        <p:txBody>
          <a:bodyPr lIns="0" tIns="0" rIns="0" bIns="0" rtlCol="0" anchor="t">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grpSp>
        <p:nvGrpSpPr>
          <p:cNvPr id="4" name="Group 4"/>
          <p:cNvGrpSpPr/>
          <p:nvPr/>
        </p:nvGrpSpPr>
        <p:grpSpPr>
          <a:xfrm>
            <a:off x="1085850" y="9258300"/>
            <a:ext cx="3270501" cy="728726"/>
            <a:chOff x="0" y="0"/>
            <a:chExt cx="4360668" cy="971635"/>
          </a:xfrm>
        </p:grpSpPr>
        <p:sp>
          <p:nvSpPr>
            <p:cNvPr id="5" name="Freeform 5"/>
            <p:cNvSpPr/>
            <p:nvPr/>
          </p:nvSpPr>
          <p:spPr>
            <a:xfrm>
              <a:off x="0" y="0"/>
              <a:ext cx="4360672" cy="971677"/>
            </a:xfrm>
            <a:custGeom>
              <a:avLst/>
              <a:gdLst/>
              <a:ahLst/>
              <a:cxnLst/>
              <a:rect l="l" t="t" r="r" b="b"/>
              <a:pathLst>
                <a:path w="4360672" h="971677">
                  <a:moveTo>
                    <a:pt x="0" y="971677"/>
                  </a:moveTo>
                  <a:lnTo>
                    <a:pt x="4360672" y="971677"/>
                  </a:lnTo>
                  <a:lnTo>
                    <a:pt x="4360672" y="0"/>
                  </a:lnTo>
                  <a:lnTo>
                    <a:pt x="0" y="0"/>
                  </a:lnTo>
                  <a:lnTo>
                    <a:pt x="0" y="971677"/>
                  </a:lnTo>
                  <a:close/>
                </a:path>
              </a:pathLst>
            </a:custGeom>
            <a:solidFill>
              <a:srgbClr val="FFFFFF"/>
            </a:solidFill>
          </p:spPr>
        </p:sp>
      </p:grpSp>
      <p:sp>
        <p:nvSpPr>
          <p:cNvPr id="6" name="Freeform 6"/>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sp>
        <p:nvSpPr>
          <p:cNvPr id="7" name="TextBox 7"/>
          <p:cNvSpPr txBox="1"/>
          <p:nvPr/>
        </p:nvSpPr>
        <p:spPr>
          <a:xfrm>
            <a:off x="1049179" y="1163745"/>
            <a:ext cx="10614822" cy="8209636"/>
          </a:xfrm>
          <a:prstGeom prst="rect">
            <a:avLst/>
          </a:prstGeom>
        </p:spPr>
        <p:txBody>
          <a:bodyPr lIns="0" tIns="0" rIns="0" bIns="0" rtlCol="0" anchor="t">
            <a:spAutoFit/>
          </a:bodyPr>
          <a:lstStyle/>
          <a:p>
            <a:pPr algn="l">
              <a:lnSpc>
                <a:spcPts val="6719"/>
              </a:lnSpc>
            </a:pPr>
            <a:r>
              <a:rPr lang="en-US" sz="4800" b="1">
                <a:solidFill>
                  <a:srgbClr val="000000"/>
                </a:solidFill>
                <a:latin typeface="Trebuchet MS Bold"/>
                <a:ea typeface="Trebuchet MS Bold"/>
                <a:cs typeface="Trebuchet MS Bold"/>
                <a:sym typeface="Trebuchet MS Bold"/>
              </a:rPr>
              <a:t>WHO ARE THE END USERS?</a:t>
            </a:r>
          </a:p>
          <a:p>
            <a:pPr algn="l">
              <a:lnSpc>
                <a:spcPts val="4798"/>
              </a:lnSpc>
            </a:pPr>
            <a:r>
              <a:rPr lang="en-US" sz="4043" spc="36">
                <a:solidFill>
                  <a:srgbClr val="000000"/>
                </a:solidFill>
                <a:latin typeface="Trebuchet MS"/>
                <a:ea typeface="Trebuchet MS"/>
                <a:cs typeface="Trebuchet MS"/>
                <a:sym typeface="Trebuchet MS"/>
              </a:rPr>
              <a:t>•</a:t>
            </a:r>
            <a:r>
              <a:rPr lang="en-US" sz="4043" i="1"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id="8" name="TextBox 8"/>
          <p:cNvSpPr txBox="1"/>
          <p:nvPr/>
        </p:nvSpPr>
        <p:spPr>
          <a:xfrm>
            <a:off x="170301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grpSp>
        <p:nvGrpSpPr>
          <p:cNvPr id="5" name="Group 5"/>
          <p:cNvGrpSpPr/>
          <p:nvPr/>
        </p:nvGrpSpPr>
        <p:grpSpPr>
          <a:xfrm>
            <a:off x="0" y="2854262"/>
            <a:ext cx="4042801" cy="4871056"/>
            <a:chOff x="0" y="0"/>
            <a:chExt cx="5390401" cy="6494741"/>
          </a:xfrm>
        </p:grpSpPr>
        <p:sp>
          <p:nvSpPr>
            <p:cNvPr id="6" name="Freeform 6"/>
            <p:cNvSpPr/>
            <p:nvPr/>
          </p:nvSpPr>
          <p:spPr>
            <a:xfrm>
              <a:off x="0" y="0"/>
              <a:ext cx="5390388" cy="6494780"/>
            </a:xfrm>
            <a:custGeom>
              <a:avLst/>
              <a:gdLst/>
              <a:ahLst/>
              <a:cxnLst/>
              <a:rect l="l" t="t" r="r" b="b"/>
              <a:pathLst>
                <a:path w="5390388" h="6494780">
                  <a:moveTo>
                    <a:pt x="0" y="0"/>
                  </a:moveTo>
                  <a:lnTo>
                    <a:pt x="5390388" y="0"/>
                  </a:lnTo>
                  <a:lnTo>
                    <a:pt x="5390388" y="6494780"/>
                  </a:lnTo>
                  <a:lnTo>
                    <a:pt x="0" y="6494780"/>
                  </a:lnTo>
                  <a:lnTo>
                    <a:pt x="0" y="0"/>
                  </a:lnTo>
                  <a:close/>
                </a:path>
              </a:pathLst>
            </a:custGeom>
            <a:blipFill>
              <a:blip r:embed="rId4"/>
              <a:stretch>
                <a:fillRect t="-37" b="-36"/>
              </a:stretch>
            </a:blipFill>
          </p:spPr>
        </p:sp>
      </p:grpSp>
      <p:sp>
        <p:nvSpPr>
          <p:cNvPr id="7" name="Freeform 7"/>
          <p:cNvSpPr/>
          <p:nvPr/>
        </p:nvSpPr>
        <p:spPr>
          <a:xfrm>
            <a:off x="14030322" y="8043859"/>
            <a:ext cx="685797" cy="1071623"/>
          </a:xfrm>
          <a:custGeom>
            <a:avLst/>
            <a:gdLst/>
            <a:ahLst/>
            <a:cxnLst/>
            <a:rect l="l" t="t" r="r" b="b"/>
            <a:pathLst>
              <a:path w="685797" h="1071623">
                <a:moveTo>
                  <a:pt x="0" y="0"/>
                </a:moveTo>
                <a:lnTo>
                  <a:pt x="685797" y="0"/>
                </a:lnTo>
                <a:lnTo>
                  <a:pt x="685797" y="1071623"/>
                </a:lnTo>
                <a:lnTo>
                  <a:pt x="0" y="10716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a:off x="1014412" y="9701212"/>
            <a:ext cx="3214688" cy="300038"/>
            <a:chOff x="0" y="0"/>
            <a:chExt cx="4286251" cy="400051"/>
          </a:xfrm>
        </p:grpSpPr>
        <p:sp>
          <p:nvSpPr>
            <p:cNvPr id="9" name="Freeform 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7"/>
              <a:stretch>
                <a:fillRect l="-66666" r="-66666"/>
              </a:stretch>
            </a:blipFill>
          </p:spPr>
        </p:sp>
      </p:grpSp>
      <p:sp>
        <p:nvSpPr>
          <p:cNvPr id="10" name="TextBox 10"/>
          <p:cNvSpPr txBox="1"/>
          <p:nvPr/>
        </p:nvSpPr>
        <p:spPr>
          <a:xfrm>
            <a:off x="837248" y="1107329"/>
            <a:ext cx="8092964" cy="1044893"/>
          </a:xfrm>
          <a:prstGeom prst="rect">
            <a:avLst/>
          </a:prstGeom>
        </p:spPr>
        <p:txBody>
          <a:bodyPr lIns="0" tIns="0" rIns="0" bIns="0" rtlCol="0" anchor="t">
            <a:spAutoFit/>
          </a:bodyPr>
          <a:lstStyle/>
          <a:p>
            <a:pPr algn="l">
              <a:lnSpc>
                <a:spcPts val="7559"/>
              </a:lnSpc>
            </a:pPr>
            <a:r>
              <a:rPr lang="en-US" sz="5400" b="1" spc="15">
                <a:solidFill>
                  <a:srgbClr val="000000"/>
                </a:solidFill>
                <a:latin typeface="Trebuchet MS Bold"/>
                <a:ea typeface="Trebuchet MS Bold"/>
                <a:cs typeface="Trebuchet MS Bold"/>
                <a:sym typeface="Trebuchet MS Bold"/>
              </a:rPr>
              <a:t>TOOLS AND TECHNIQUES</a:t>
            </a:r>
          </a:p>
        </p:txBody>
      </p:sp>
      <p:sp>
        <p:nvSpPr>
          <p:cNvPr id="11" name="TextBox 11"/>
          <p:cNvSpPr txBox="1"/>
          <p:nvPr/>
        </p:nvSpPr>
        <p:spPr>
          <a:xfrm>
            <a:off x="170301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id="12" name="TextBox 12"/>
          <p:cNvSpPr txBox="1"/>
          <p:nvPr/>
        </p:nvSpPr>
        <p:spPr>
          <a:xfrm>
            <a:off x="4617225" y="2766936"/>
            <a:ext cx="8386963" cy="6190831"/>
          </a:xfrm>
          <a:prstGeom prst="rect">
            <a:avLst/>
          </a:prstGeom>
        </p:spPr>
        <p:txBody>
          <a:bodyPr lIns="0" tIns="0" rIns="0" bIns="0" rtlCol="0" anchor="t">
            <a:spAutoFit/>
          </a:bodyPr>
          <a:lstStyle/>
          <a:p>
            <a:pPr algn="ctr">
              <a:lnSpc>
                <a:spcPts val="4049"/>
              </a:lnSpc>
            </a:pPr>
            <a:r>
              <a:rPr lang="en-US" sz="3399" i="1"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grpSp>
        <p:nvGrpSpPr>
          <p:cNvPr id="5" name="Group 5"/>
          <p:cNvGrpSpPr/>
          <p:nvPr/>
        </p:nvGrpSpPr>
        <p:grpSpPr>
          <a:xfrm>
            <a:off x="2500312" y="9701212"/>
            <a:ext cx="114300" cy="266548"/>
            <a:chOff x="0" y="0"/>
            <a:chExt cx="152400" cy="355397"/>
          </a:xfrm>
        </p:grpSpPr>
        <p:sp>
          <p:nvSpPr>
            <p:cNvPr id="6" name="Freeform 6"/>
            <p:cNvSpPr/>
            <p:nvPr/>
          </p:nvSpPr>
          <p:spPr>
            <a:xfrm>
              <a:off x="0" y="0"/>
              <a:ext cx="152400" cy="355346"/>
            </a:xfrm>
            <a:custGeom>
              <a:avLst/>
              <a:gdLst/>
              <a:ahLst/>
              <a:cxnLst/>
              <a:rect l="l" t="t" r="r" b="b"/>
              <a:pathLst>
                <a:path w="152400" h="355346">
                  <a:moveTo>
                    <a:pt x="0" y="0"/>
                  </a:moveTo>
                  <a:lnTo>
                    <a:pt x="152400" y="0"/>
                  </a:lnTo>
                  <a:lnTo>
                    <a:pt x="152400" y="355346"/>
                  </a:lnTo>
                  <a:lnTo>
                    <a:pt x="0" y="355346"/>
                  </a:lnTo>
                  <a:lnTo>
                    <a:pt x="0" y="0"/>
                  </a:lnTo>
                  <a:close/>
                </a:path>
              </a:pathLst>
            </a:custGeom>
            <a:blipFill>
              <a:blip r:embed="rId4"/>
              <a:stretch>
                <a:fillRect t="-7176" b="-7190"/>
              </a:stretch>
            </a:blipFill>
          </p:spPr>
        </p:sp>
      </p:grpSp>
      <p:grpSp>
        <p:nvGrpSpPr>
          <p:cNvPr id="7" name="Group 7"/>
          <p:cNvGrpSpPr/>
          <p:nvPr/>
        </p:nvGrpSpPr>
        <p:grpSpPr>
          <a:xfrm>
            <a:off x="15087600" y="787708"/>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0" y="0"/>
                  </a:moveTo>
                  <a:lnTo>
                    <a:pt x="914400" y="0"/>
                  </a:lnTo>
                  <a:lnTo>
                    <a:pt x="914400" y="914400"/>
                  </a:lnTo>
                  <a:lnTo>
                    <a:pt x="0" y="914400"/>
                  </a:lnTo>
                  <a:close/>
                </a:path>
              </a:pathLst>
            </a:custGeom>
            <a:solidFill>
              <a:srgbClr val="42AF51"/>
            </a:solidFill>
          </p:spPr>
        </p:sp>
      </p:grpSp>
      <p:sp>
        <p:nvSpPr>
          <p:cNvPr id="9" name="TextBox 9"/>
          <p:cNvSpPr txBox="1"/>
          <p:nvPr/>
        </p:nvSpPr>
        <p:spPr>
          <a:xfrm>
            <a:off x="16915828" y="9630346"/>
            <a:ext cx="112090" cy="344672"/>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id="10" name="TextBox 10"/>
          <p:cNvSpPr txBox="1"/>
          <p:nvPr/>
        </p:nvSpPr>
        <p:spPr>
          <a:xfrm>
            <a:off x="1109662" y="64351"/>
            <a:ext cx="11499580" cy="1326099"/>
          </a:xfrm>
          <a:prstGeom prst="rect">
            <a:avLst/>
          </a:prstGeom>
        </p:spPr>
        <p:txBody>
          <a:bodyPr lIns="0" tIns="0" rIns="0" bIns="0" rtlCol="0" anchor="t">
            <a:spAutoFit/>
          </a:bodyPr>
          <a:lstStyle/>
          <a:p>
            <a:pPr algn="l">
              <a:lnSpc>
                <a:spcPts val="9390"/>
              </a:lnSpc>
            </a:pPr>
            <a:r>
              <a:rPr lang="en-US" sz="6000" b="1" spc="24">
                <a:solidFill>
                  <a:srgbClr val="000000"/>
                </a:solidFill>
                <a:latin typeface="Trebuchet MS Bold"/>
                <a:ea typeface="Trebuchet MS Bold"/>
                <a:cs typeface="Trebuchet MS Bold"/>
                <a:sym typeface="Trebuchet MS Bold"/>
              </a:rPr>
              <a:t>POTFOLIO DESIGN AND LAYOUT</a:t>
            </a:r>
          </a:p>
        </p:txBody>
      </p:sp>
      <p:sp>
        <p:nvSpPr>
          <p:cNvPr id="11" name="TextBox 11"/>
          <p:cNvSpPr txBox="1"/>
          <p:nvPr/>
        </p:nvSpPr>
        <p:spPr>
          <a:xfrm>
            <a:off x="1068429" y="1664541"/>
            <a:ext cx="9664779" cy="744645"/>
          </a:xfrm>
          <a:prstGeom prst="rect">
            <a:avLst/>
          </a:prstGeom>
        </p:spPr>
        <p:txBody>
          <a:bodyPr lIns="0" tIns="0" rIns="0" bIns="0" rtlCol="0" anchor="t">
            <a:spAutoFit/>
          </a:bodyPr>
          <a:lstStyle/>
          <a:p>
            <a:pPr algn="l">
              <a:lnSpc>
                <a:spcPts val="5702"/>
              </a:lnSpc>
            </a:pPr>
            <a:r>
              <a:rPr lang="en-US" sz="4800" i="1" spc="43">
                <a:solidFill>
                  <a:srgbClr val="000000"/>
                </a:solidFill>
                <a:latin typeface="Trebuchet MS Italics"/>
                <a:ea typeface="Trebuchet MS Italics"/>
                <a:cs typeface="Trebuchet MS Italics"/>
                <a:sym typeface="Trebuchet MS Italics"/>
              </a:rPr>
              <a:t>•Clean,modern&amp;minimal design</a:t>
            </a:r>
          </a:p>
        </p:txBody>
      </p:sp>
      <p:sp>
        <p:nvSpPr>
          <p:cNvPr id="12" name="TextBox 12"/>
          <p:cNvSpPr txBox="1"/>
          <p:nvPr/>
        </p:nvSpPr>
        <p:spPr>
          <a:xfrm>
            <a:off x="1068429" y="3112341"/>
            <a:ext cx="11010100" cy="6535845"/>
          </a:xfrm>
          <a:prstGeom prst="rect">
            <a:avLst/>
          </a:prstGeom>
        </p:spPr>
        <p:txBody>
          <a:bodyPr lIns="0" tIns="0" rIns="0" bIns="0" rtlCol="0" anchor="t">
            <a:spAutoFit/>
          </a:bodyPr>
          <a:lstStyle/>
          <a:p>
            <a:pPr algn="l">
              <a:lnSpc>
                <a:spcPts val="5702"/>
              </a:lnSpc>
            </a:pPr>
            <a:r>
              <a:rPr lang="en-US" sz="4800" i="1"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5038"/>
            <a:ext cx="671449" cy="4271899"/>
            <a:chOff x="0" y="0"/>
            <a:chExt cx="895265" cy="5695865"/>
          </a:xfrm>
        </p:grpSpPr>
        <p:sp>
          <p:nvSpPr>
            <p:cNvPr id="3" name="Freeform 3"/>
            <p:cNvSpPr/>
            <p:nvPr/>
          </p:nvSpPr>
          <p:spPr>
            <a:xfrm>
              <a:off x="0" y="0"/>
              <a:ext cx="895223" cy="5695823"/>
            </a:xfrm>
            <a:custGeom>
              <a:avLst/>
              <a:gdLst/>
              <a:ahLst/>
              <a:cxnLst/>
              <a:rect l="l" t="t" r="r" b="b"/>
              <a:pathLst>
                <a:path w="895223" h="5695823">
                  <a:moveTo>
                    <a:pt x="0" y="0"/>
                  </a:moveTo>
                  <a:lnTo>
                    <a:pt x="0" y="5695823"/>
                  </a:lnTo>
                  <a:lnTo>
                    <a:pt x="895223" y="5695823"/>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r="-44"/>
            </a:stretch>
          </a:blipFill>
        </p:spPr>
      </p:sp>
      <p:sp>
        <p:nvSpPr>
          <p:cNvPr id="5" name="TextBox 5"/>
          <p:cNvSpPr txBox="1"/>
          <p:nvPr/>
        </p:nvSpPr>
        <p:spPr>
          <a:xfrm>
            <a:off x="1132999" y="197234"/>
            <a:ext cx="13806335" cy="1507493"/>
          </a:xfrm>
          <a:prstGeom prst="rect">
            <a:avLst/>
          </a:prstGeom>
        </p:spPr>
        <p:txBody>
          <a:bodyPr lIns="0" tIns="0" rIns="0" bIns="0" rtlCol="0" anchor="t">
            <a:spAutoFit/>
          </a:bodyPr>
          <a:lstStyle/>
          <a:p>
            <a:pPr algn="l">
              <a:lnSpc>
                <a:spcPts val="10620"/>
              </a:lnSpc>
            </a:pPr>
            <a:r>
              <a:rPr lang="en-US" sz="7200" b="1">
                <a:solidFill>
                  <a:srgbClr val="000000"/>
                </a:solidFill>
                <a:latin typeface="Trebuchet MS Bold"/>
                <a:ea typeface="Trebuchet MS Bold"/>
                <a:cs typeface="Trebuchet MS Bold"/>
                <a:sym typeface="Trebuchet MS Bold"/>
              </a:rPr>
              <a:t>FEATURES AND FUNCTIONALITY</a:t>
            </a:r>
          </a:p>
        </p:txBody>
      </p:sp>
      <p:sp>
        <p:nvSpPr>
          <p:cNvPr id="6" name="TextBox 6"/>
          <p:cNvSpPr txBox="1"/>
          <p:nvPr/>
        </p:nvSpPr>
        <p:spPr>
          <a:xfrm>
            <a:off x="1028700" y="901456"/>
            <a:ext cx="814711" cy="1801016"/>
          </a:xfrm>
          <a:prstGeom prst="rect">
            <a:avLst/>
          </a:prstGeom>
        </p:spPr>
        <p:txBody>
          <a:bodyPr lIns="0" tIns="0" rIns="0" bIns="0" rtlCol="0" anchor="t">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id="7" name="TextBox 7"/>
          <p:cNvSpPr txBox="1"/>
          <p:nvPr/>
        </p:nvSpPr>
        <p:spPr>
          <a:xfrm>
            <a:off x="1832924" y="2057743"/>
            <a:ext cx="12596660" cy="744645"/>
          </a:xfrm>
          <a:prstGeom prst="rect">
            <a:avLst/>
          </a:prstGeom>
        </p:spPr>
        <p:txBody>
          <a:bodyPr lIns="0" tIns="0" rIns="0" bIns="0" rtlCol="0" anchor="t">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id="8" name="TextBox 8"/>
          <p:cNvSpPr txBox="1"/>
          <p:nvPr/>
        </p:nvSpPr>
        <p:spPr>
          <a:xfrm>
            <a:off x="1028700" y="2781643"/>
            <a:ext cx="14975710" cy="7259745"/>
          </a:xfrm>
          <a:prstGeom prst="rect">
            <a:avLst/>
          </a:prstGeom>
        </p:spPr>
        <p:txBody>
          <a:bodyPr lIns="0" tIns="0" rIns="0" bIns="0" rtlCol="0" anchor="t">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513</Words>
  <Application>Microsoft Office PowerPoint</Application>
  <PresentationFormat>Custom</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Trebuchet MS Bold Italics</vt:lpstr>
      <vt:lpstr>Trebuchet MS Bold</vt:lpstr>
      <vt:lpstr>Arial</vt:lpstr>
      <vt:lpstr>Times New Roman</vt:lpstr>
      <vt:lpstr>Trebuchet MS</vt:lpstr>
      <vt:lpstr>Calibri</vt:lpstr>
      <vt:lpstr>Trebuchet MS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Github.pdf (1).pptx</dc:title>
  <dc:creator>S RUBESHEWER</dc:creator>
  <cp:lastModifiedBy>S RUBESHEWER</cp:lastModifiedBy>
  <cp:revision>2</cp:revision>
  <dcterms:created xsi:type="dcterms:W3CDTF">2006-08-16T00:00:00Z</dcterms:created>
  <dcterms:modified xsi:type="dcterms:W3CDTF">2025-09-02T05:27:12Z</dcterms:modified>
  <dc:identifier>DAGxzLtCp4M</dc:identifier>
</cp:coreProperties>
</file>