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commentAuthors" Target="commentAuthor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4/29/2024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4/29/2024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4/29/2024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4/29/2024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4/29/2024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7" Type="http://schemas.openxmlformats.org/officeDocument/2006/relationships/comments" Target="../comments/comment1.xml" /><Relationship Id="rId2" Type="http://schemas.openxmlformats.org/officeDocument/2006/relationships/image" Target="../media/image2.png" /><Relationship Id="rId1" Type="http://schemas.openxmlformats.org/officeDocument/2006/relationships/slideLayout" Target="../slideLayouts/slideLayout4.xml" /><Relationship Id="rId6" Type="http://schemas.openxmlformats.org/officeDocument/2006/relationships/image" Target="../media/image6.png" /><Relationship Id="rId5" Type="http://schemas.openxmlformats.org/officeDocument/2006/relationships/image" Target="../media/image5.png" /><Relationship Id="rId4" Type="http://schemas.openxmlformats.org/officeDocument/2006/relationships/image" Target="../media/image4.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93802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indent="0">
              <a:buNone/>
            </a:pPr>
            <a:r>
              <a:rPr lang="en-US" sz="2000" b="1" dirty="0" err="1">
                <a:solidFill>
                  <a:schemeClr val="accent1">
                    <a:lumMod val="75000"/>
                  </a:schemeClr>
                </a:solidFill>
                <a:latin typeface="Arial" panose="020B0604020202020204"/>
                <a:cs typeface="Arial" panose="020B0604020202020204"/>
              </a:rPr>
              <a:t>Rubessh</a:t>
            </a:r>
            <a:r>
              <a:rPr lang="en-US" sz="2000" b="1" dirty="0">
                <a:solidFill>
                  <a:schemeClr val="accent1">
                    <a:lumMod val="75000"/>
                  </a:schemeClr>
                </a:solidFill>
                <a:latin typeface="Arial" panose="020B0604020202020204"/>
                <a:cs typeface="Arial" panose="020B0604020202020204"/>
              </a:rPr>
              <a:t> S </a:t>
            </a:r>
            <a:r>
              <a:rPr lang="en-US" sz="2000" b="1" dirty="0" err="1">
                <a:solidFill>
                  <a:schemeClr val="accent1">
                    <a:lumMod val="75000"/>
                  </a:schemeClr>
                </a:solidFill>
                <a:latin typeface="Arial" panose="020B0604020202020204"/>
                <a:cs typeface="Arial" panose="020B0604020202020204"/>
              </a:rPr>
              <a:t>S</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2021304309</a:t>
            </a: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a:t>
            </a:r>
            <a:r>
              <a:rPr lang="en-IN" altLang="en-US" sz="2000" b="1" dirty="0" err="1">
                <a:solidFill>
                  <a:schemeClr val="accent1">
                    <a:lumMod val="75000"/>
                  </a:schemeClr>
                </a:solidFill>
                <a:latin typeface="Arial" panose="020B0604020202020204"/>
                <a:cs typeface="Arial" panose="020B0604020202020204"/>
              </a:rPr>
              <a:t>B.Tech</a:t>
            </a:r>
            <a:r>
              <a:rPr lang="en-IN" altLang="en-US" sz="2000" b="1" dirty="0">
                <a:solidFill>
                  <a:schemeClr val="accent1">
                    <a:lumMod val="75000"/>
                  </a:schemeClr>
                </a:solidFill>
                <a:latin typeface="Arial" panose="020B0604020202020204"/>
                <a:cs typeface="Arial" panose="020B0604020202020204"/>
              </a:rPr>
              <a:t> </a:t>
            </a:r>
            <a:r>
              <a:rPr lang="en-US" altLang="en-US" sz="2000" b="1" dirty="0">
                <a:solidFill>
                  <a:schemeClr val="accent1">
                    <a:lumMod val="75000"/>
                  </a:schemeClr>
                </a:solidFill>
                <a:latin typeface="Arial" panose="020B0604020202020204"/>
                <a:cs typeface="Arial" panose="020B0604020202020204"/>
              </a:rPr>
              <a:t>Food </a:t>
            </a:r>
            <a:r>
              <a:rPr lang="en-IN" altLang="en-US" sz="2000" b="1" dirty="0">
                <a:solidFill>
                  <a:schemeClr val="accent1">
                    <a:lumMod val="75000"/>
                  </a:schemeClr>
                </a:solidFill>
                <a:latin typeface="Arial" panose="020B0604020202020204"/>
                <a:cs typeface="Arial" panose="020B0604020202020204"/>
              </a:rPr>
              <a:t>technology</a:t>
            </a: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916</Words>
  <Application>Microsoft Office PowerPoint</Application>
  <PresentationFormat>Widescreen</PresentationFormat>
  <Paragraphs>73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abichu1206@gmail.com</cp:lastModifiedBy>
  <cp:revision>34</cp:revision>
  <dcterms:created xsi:type="dcterms:W3CDTF">2021-05-26T16:50:00Z</dcterms:created>
  <dcterms:modified xsi:type="dcterms:W3CDTF">2024-04-29T16:48:03Z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