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62" r:id="rId5"/>
    <p:sldId id="263" r:id="rId6"/>
    <p:sldId id="259" r:id="rId7"/>
    <p:sldId id="284" r:id="rId8"/>
    <p:sldId id="285" r:id="rId9"/>
    <p:sldId id="264" r:id="rId10"/>
    <p:sldId id="265" r:id="rId11"/>
    <p:sldId id="271" r:id="rId12"/>
    <p:sldId id="274" r:id="rId13"/>
    <p:sldId id="272" r:id="rId14"/>
    <p:sldId id="275" r:id="rId15"/>
    <p:sldId id="266" r:id="rId16"/>
    <p:sldId id="273" r:id="rId17"/>
    <p:sldId id="267" r:id="rId18"/>
    <p:sldId id="276" r:id="rId19"/>
    <p:sldId id="277" r:id="rId20"/>
    <p:sldId id="278" r:id="rId21"/>
    <p:sldId id="268" r:id="rId22"/>
    <p:sldId id="269" r:id="rId23"/>
    <p:sldId id="279" r:id="rId24"/>
    <p:sldId id="270" r:id="rId25"/>
    <p:sldId id="280" r:id="rId26"/>
    <p:sldId id="258" r:id="rId27"/>
    <p:sldId id="260" r:id="rId28"/>
    <p:sldId id="261" r:id="rId29"/>
    <p:sldId id="281" r:id="rId30"/>
    <p:sldId id="282" r:id="rId31"/>
    <p:sldId id="28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4C061-114A-4494-AE61-898CD2663994}" v="753" dt="2025-05-20T19:49:49.022"/>
    <p1510:client id="{41613E02-EC7A-2E0D-68EE-55C33C9E3E37}" v="388" dt="2025-05-20T03:15:43.583"/>
    <p1510:client id="{5BEF52E9-5CE5-4987-F1FE-9E944BD87D92}" v="32" dt="2025-05-20T19:33:07.775"/>
    <p1510:client id="{74465331-874C-A9D7-352A-0DCC735B60BB}" v="41" dt="2025-05-20T18:44:2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95366-0024-4B6B-A289-31F71E4BAA29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fr-CA"/>
        </a:p>
      </dgm:t>
    </dgm:pt>
    <dgm:pt modelId="{4E0F84FB-5883-46DE-A757-33493981A665}">
      <dgm:prSet/>
      <dgm:spPr/>
      <dgm:t>
        <a:bodyPr/>
        <a:lstStyle/>
        <a:p>
          <a:r>
            <a:rPr lang="fr-FR"/>
            <a:t>Cedryk Leblanc</a:t>
          </a:r>
          <a:endParaRPr lang="fr-CA"/>
        </a:p>
      </dgm:t>
    </dgm:pt>
    <dgm:pt modelId="{FD4647B4-26FB-4DA9-B1AB-3932BDCFC30D}" type="parTrans" cxnId="{A6FC443D-711E-47EE-8888-1BA9E1FEB34F}">
      <dgm:prSet/>
      <dgm:spPr/>
      <dgm:t>
        <a:bodyPr/>
        <a:lstStyle/>
        <a:p>
          <a:endParaRPr lang="fr-CA"/>
        </a:p>
      </dgm:t>
    </dgm:pt>
    <dgm:pt modelId="{F5005C25-4BF7-4487-9B00-F22EA24B0FAF}" type="sibTrans" cxnId="{A6FC443D-711E-47EE-8888-1BA9E1FEB34F}">
      <dgm:prSet/>
      <dgm:spPr/>
      <dgm:t>
        <a:bodyPr/>
        <a:lstStyle/>
        <a:p>
          <a:endParaRPr lang="fr-CA"/>
        </a:p>
      </dgm:t>
    </dgm:pt>
    <dgm:pt modelId="{236BD070-B4CF-4DC8-A6B3-D15E0F07F1B0}">
      <dgm:prSet/>
      <dgm:spPr/>
      <dgm:t>
        <a:bodyPr/>
        <a:lstStyle/>
        <a:p>
          <a:r>
            <a:rPr lang="fr-FR"/>
            <a:t>Arnaud Simard Desmeules</a:t>
          </a:r>
          <a:endParaRPr lang="fr-CA"/>
        </a:p>
      </dgm:t>
    </dgm:pt>
    <dgm:pt modelId="{EFB88270-9937-4277-A5CF-8F5B07A1689C}" type="parTrans" cxnId="{70D52814-8F4F-41D7-889F-DE95B13CDC46}">
      <dgm:prSet/>
      <dgm:spPr/>
      <dgm:t>
        <a:bodyPr/>
        <a:lstStyle/>
        <a:p>
          <a:endParaRPr lang="fr-CA"/>
        </a:p>
      </dgm:t>
    </dgm:pt>
    <dgm:pt modelId="{DD58F826-E6AD-49A0-AC76-C54A7F7FA1C6}" type="sibTrans" cxnId="{70D52814-8F4F-41D7-889F-DE95B13CDC46}">
      <dgm:prSet/>
      <dgm:spPr/>
      <dgm:t>
        <a:bodyPr/>
        <a:lstStyle/>
        <a:p>
          <a:endParaRPr lang="fr-CA"/>
        </a:p>
      </dgm:t>
    </dgm:pt>
    <dgm:pt modelId="{30400325-E206-4AF0-B9E1-2FC2BF38B0AB}">
      <dgm:prSet/>
      <dgm:spPr/>
      <dgm:t>
        <a:bodyPr/>
        <a:lstStyle/>
        <a:p>
          <a:r>
            <a:rPr lang="fr-FR" err="1"/>
            <a:t>Rubeth</a:t>
          </a:r>
          <a:r>
            <a:rPr lang="fr-FR"/>
            <a:t> </a:t>
          </a:r>
          <a:r>
            <a:rPr lang="fr-FR" i="1" err="1"/>
            <a:t>Rokonuzzaman</a:t>
          </a:r>
          <a:endParaRPr lang="fr-CA"/>
        </a:p>
      </dgm:t>
    </dgm:pt>
    <dgm:pt modelId="{2B18747A-BDE2-4A9D-AB53-7C08237E1DCE}" type="parTrans" cxnId="{6E1CEEE1-E787-4DA5-8C78-453A4150A8AA}">
      <dgm:prSet/>
      <dgm:spPr/>
      <dgm:t>
        <a:bodyPr/>
        <a:lstStyle/>
        <a:p>
          <a:endParaRPr lang="fr-CA"/>
        </a:p>
      </dgm:t>
    </dgm:pt>
    <dgm:pt modelId="{55805B18-CB04-4791-A69F-A7D5821DE8BB}" type="sibTrans" cxnId="{6E1CEEE1-E787-4DA5-8C78-453A4150A8AA}">
      <dgm:prSet/>
      <dgm:spPr/>
      <dgm:t>
        <a:bodyPr/>
        <a:lstStyle/>
        <a:p>
          <a:endParaRPr lang="fr-CA"/>
        </a:p>
      </dgm:t>
    </dgm:pt>
    <dgm:pt modelId="{3FBD8E5A-4082-4BCF-B1A9-5727F3679AA0}" type="pres">
      <dgm:prSet presAssocID="{00195366-0024-4B6B-A289-31F71E4BAA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3C36F5-7EBD-4886-84D1-7C46C0324B9A}" type="pres">
      <dgm:prSet presAssocID="{4E0F84FB-5883-46DE-A757-33493981A665}" presName="hierRoot1" presStyleCnt="0"/>
      <dgm:spPr/>
    </dgm:pt>
    <dgm:pt modelId="{7CA47153-B8EF-42E7-BBE0-D2FB53EF888F}" type="pres">
      <dgm:prSet presAssocID="{4E0F84FB-5883-46DE-A757-33493981A665}" presName="composite" presStyleCnt="0"/>
      <dgm:spPr/>
    </dgm:pt>
    <dgm:pt modelId="{60D4B47D-E0B6-4C0F-993C-FC29D012DEB8}" type="pres">
      <dgm:prSet presAssocID="{4E0F84FB-5883-46DE-A757-33493981A665}" presName="background" presStyleLbl="node0" presStyleIdx="0" presStyleCnt="3"/>
      <dgm:spPr/>
    </dgm:pt>
    <dgm:pt modelId="{8F4D7716-FA12-42E9-9722-482433C948CB}" type="pres">
      <dgm:prSet presAssocID="{4E0F84FB-5883-46DE-A757-33493981A665}" presName="text" presStyleLbl="fgAcc0" presStyleIdx="0" presStyleCnt="3">
        <dgm:presLayoutVars>
          <dgm:chPref val="3"/>
        </dgm:presLayoutVars>
      </dgm:prSet>
      <dgm:spPr/>
    </dgm:pt>
    <dgm:pt modelId="{FAEF4F2A-0CEA-45F0-ABB2-D7D8E99728A9}" type="pres">
      <dgm:prSet presAssocID="{4E0F84FB-5883-46DE-A757-33493981A665}" presName="hierChild2" presStyleCnt="0"/>
      <dgm:spPr/>
    </dgm:pt>
    <dgm:pt modelId="{EE49C75F-B518-4F84-AD34-BEF6DB03118D}" type="pres">
      <dgm:prSet presAssocID="{236BD070-B4CF-4DC8-A6B3-D15E0F07F1B0}" presName="hierRoot1" presStyleCnt="0"/>
      <dgm:spPr/>
    </dgm:pt>
    <dgm:pt modelId="{E34C4C6F-2BE1-45CB-98A1-FAD34DEFD035}" type="pres">
      <dgm:prSet presAssocID="{236BD070-B4CF-4DC8-A6B3-D15E0F07F1B0}" presName="composite" presStyleCnt="0"/>
      <dgm:spPr/>
    </dgm:pt>
    <dgm:pt modelId="{DE9DF25D-3148-451E-A990-F30B129CB455}" type="pres">
      <dgm:prSet presAssocID="{236BD070-B4CF-4DC8-A6B3-D15E0F07F1B0}" presName="background" presStyleLbl="node0" presStyleIdx="1" presStyleCnt="3"/>
      <dgm:spPr/>
    </dgm:pt>
    <dgm:pt modelId="{F1F2710E-A611-4621-949D-A492169BAF97}" type="pres">
      <dgm:prSet presAssocID="{236BD070-B4CF-4DC8-A6B3-D15E0F07F1B0}" presName="text" presStyleLbl="fgAcc0" presStyleIdx="1" presStyleCnt="3">
        <dgm:presLayoutVars>
          <dgm:chPref val="3"/>
        </dgm:presLayoutVars>
      </dgm:prSet>
      <dgm:spPr/>
    </dgm:pt>
    <dgm:pt modelId="{DEC5EF2D-DE59-49CF-A6DC-03C8291F7650}" type="pres">
      <dgm:prSet presAssocID="{236BD070-B4CF-4DC8-A6B3-D15E0F07F1B0}" presName="hierChild2" presStyleCnt="0"/>
      <dgm:spPr/>
    </dgm:pt>
    <dgm:pt modelId="{8307DA6E-87A9-4494-BDE9-38843247049B}" type="pres">
      <dgm:prSet presAssocID="{30400325-E206-4AF0-B9E1-2FC2BF38B0AB}" presName="hierRoot1" presStyleCnt="0"/>
      <dgm:spPr/>
    </dgm:pt>
    <dgm:pt modelId="{70CB0C0E-2C54-4270-9136-11929C3C0BC6}" type="pres">
      <dgm:prSet presAssocID="{30400325-E206-4AF0-B9E1-2FC2BF38B0AB}" presName="composite" presStyleCnt="0"/>
      <dgm:spPr/>
    </dgm:pt>
    <dgm:pt modelId="{19158D63-905C-4D17-B3AF-A332680BA91B}" type="pres">
      <dgm:prSet presAssocID="{30400325-E206-4AF0-B9E1-2FC2BF38B0AB}" presName="background" presStyleLbl="node0" presStyleIdx="2" presStyleCnt="3"/>
      <dgm:spPr/>
    </dgm:pt>
    <dgm:pt modelId="{7CD5F032-7400-4DFB-87C1-DA31D85BA2EA}" type="pres">
      <dgm:prSet presAssocID="{30400325-E206-4AF0-B9E1-2FC2BF38B0AB}" presName="text" presStyleLbl="fgAcc0" presStyleIdx="2" presStyleCnt="3">
        <dgm:presLayoutVars>
          <dgm:chPref val="3"/>
        </dgm:presLayoutVars>
      </dgm:prSet>
      <dgm:spPr/>
    </dgm:pt>
    <dgm:pt modelId="{8D8DFE4D-B82C-4F38-BE5B-A473DEB152F9}" type="pres">
      <dgm:prSet presAssocID="{30400325-E206-4AF0-B9E1-2FC2BF38B0AB}" presName="hierChild2" presStyleCnt="0"/>
      <dgm:spPr/>
    </dgm:pt>
  </dgm:ptLst>
  <dgm:cxnLst>
    <dgm:cxn modelId="{84C8810C-4B5B-4D82-89DA-88C6FB685012}" type="presOf" srcId="{236BD070-B4CF-4DC8-A6B3-D15E0F07F1B0}" destId="{F1F2710E-A611-4621-949D-A492169BAF97}" srcOrd="0" destOrd="0" presId="urn:microsoft.com/office/officeart/2005/8/layout/hierarchy1"/>
    <dgm:cxn modelId="{6956690F-CA1F-49BE-B390-4B64C64E82FE}" type="presOf" srcId="{30400325-E206-4AF0-B9E1-2FC2BF38B0AB}" destId="{7CD5F032-7400-4DFB-87C1-DA31D85BA2EA}" srcOrd="0" destOrd="0" presId="urn:microsoft.com/office/officeart/2005/8/layout/hierarchy1"/>
    <dgm:cxn modelId="{70D52814-8F4F-41D7-889F-DE95B13CDC46}" srcId="{00195366-0024-4B6B-A289-31F71E4BAA29}" destId="{236BD070-B4CF-4DC8-A6B3-D15E0F07F1B0}" srcOrd="1" destOrd="0" parTransId="{EFB88270-9937-4277-A5CF-8F5B07A1689C}" sibTransId="{DD58F826-E6AD-49A0-AC76-C54A7F7FA1C6}"/>
    <dgm:cxn modelId="{A6FC443D-711E-47EE-8888-1BA9E1FEB34F}" srcId="{00195366-0024-4B6B-A289-31F71E4BAA29}" destId="{4E0F84FB-5883-46DE-A757-33493981A665}" srcOrd="0" destOrd="0" parTransId="{FD4647B4-26FB-4DA9-B1AB-3932BDCFC30D}" sibTransId="{F5005C25-4BF7-4487-9B00-F22EA24B0FAF}"/>
    <dgm:cxn modelId="{0F0F63CC-3F76-4566-B1C3-6E37553E49EE}" type="presOf" srcId="{4E0F84FB-5883-46DE-A757-33493981A665}" destId="{8F4D7716-FA12-42E9-9722-482433C948CB}" srcOrd="0" destOrd="0" presId="urn:microsoft.com/office/officeart/2005/8/layout/hierarchy1"/>
    <dgm:cxn modelId="{6E1CEEE1-E787-4DA5-8C78-453A4150A8AA}" srcId="{00195366-0024-4B6B-A289-31F71E4BAA29}" destId="{30400325-E206-4AF0-B9E1-2FC2BF38B0AB}" srcOrd="2" destOrd="0" parTransId="{2B18747A-BDE2-4A9D-AB53-7C08237E1DCE}" sibTransId="{55805B18-CB04-4791-A69F-A7D5821DE8BB}"/>
    <dgm:cxn modelId="{1FDE19FB-F563-435A-9CF2-F651D1DC6702}" type="presOf" srcId="{00195366-0024-4B6B-A289-31F71E4BAA29}" destId="{3FBD8E5A-4082-4BCF-B1A9-5727F3679AA0}" srcOrd="0" destOrd="0" presId="urn:microsoft.com/office/officeart/2005/8/layout/hierarchy1"/>
    <dgm:cxn modelId="{B0B6D703-2E59-4DC0-9A2A-7C64A504F57A}" type="presParOf" srcId="{3FBD8E5A-4082-4BCF-B1A9-5727F3679AA0}" destId="{943C36F5-7EBD-4886-84D1-7C46C0324B9A}" srcOrd="0" destOrd="0" presId="urn:microsoft.com/office/officeart/2005/8/layout/hierarchy1"/>
    <dgm:cxn modelId="{C0741533-DBAC-412A-B4ED-3822509A045C}" type="presParOf" srcId="{943C36F5-7EBD-4886-84D1-7C46C0324B9A}" destId="{7CA47153-B8EF-42E7-BBE0-D2FB53EF888F}" srcOrd="0" destOrd="0" presId="urn:microsoft.com/office/officeart/2005/8/layout/hierarchy1"/>
    <dgm:cxn modelId="{B269085B-E064-4594-ADFF-AF524D147FDB}" type="presParOf" srcId="{7CA47153-B8EF-42E7-BBE0-D2FB53EF888F}" destId="{60D4B47D-E0B6-4C0F-993C-FC29D012DEB8}" srcOrd="0" destOrd="0" presId="urn:microsoft.com/office/officeart/2005/8/layout/hierarchy1"/>
    <dgm:cxn modelId="{967B69C0-4406-42A2-A680-16409BD4AD7C}" type="presParOf" srcId="{7CA47153-B8EF-42E7-BBE0-D2FB53EF888F}" destId="{8F4D7716-FA12-42E9-9722-482433C948CB}" srcOrd="1" destOrd="0" presId="urn:microsoft.com/office/officeart/2005/8/layout/hierarchy1"/>
    <dgm:cxn modelId="{C91B12C6-B66E-4718-B97D-37D4F146A504}" type="presParOf" srcId="{943C36F5-7EBD-4886-84D1-7C46C0324B9A}" destId="{FAEF4F2A-0CEA-45F0-ABB2-D7D8E99728A9}" srcOrd="1" destOrd="0" presId="urn:microsoft.com/office/officeart/2005/8/layout/hierarchy1"/>
    <dgm:cxn modelId="{06563A66-70CA-48D8-B4A3-79342A20557B}" type="presParOf" srcId="{3FBD8E5A-4082-4BCF-B1A9-5727F3679AA0}" destId="{EE49C75F-B518-4F84-AD34-BEF6DB03118D}" srcOrd="1" destOrd="0" presId="urn:microsoft.com/office/officeart/2005/8/layout/hierarchy1"/>
    <dgm:cxn modelId="{DBC016E8-8639-4593-8A8B-08EAEE5D1E7A}" type="presParOf" srcId="{EE49C75F-B518-4F84-AD34-BEF6DB03118D}" destId="{E34C4C6F-2BE1-45CB-98A1-FAD34DEFD035}" srcOrd="0" destOrd="0" presId="urn:microsoft.com/office/officeart/2005/8/layout/hierarchy1"/>
    <dgm:cxn modelId="{3967451D-84D0-4AD0-9813-BB85D49FE2C8}" type="presParOf" srcId="{E34C4C6F-2BE1-45CB-98A1-FAD34DEFD035}" destId="{DE9DF25D-3148-451E-A990-F30B129CB455}" srcOrd="0" destOrd="0" presId="urn:microsoft.com/office/officeart/2005/8/layout/hierarchy1"/>
    <dgm:cxn modelId="{7B55B6DF-FDAD-4F47-B01A-2CE758EDD1C0}" type="presParOf" srcId="{E34C4C6F-2BE1-45CB-98A1-FAD34DEFD035}" destId="{F1F2710E-A611-4621-949D-A492169BAF97}" srcOrd="1" destOrd="0" presId="urn:microsoft.com/office/officeart/2005/8/layout/hierarchy1"/>
    <dgm:cxn modelId="{B2E9F048-A3DA-4C80-85D7-4239FE1BDEB8}" type="presParOf" srcId="{EE49C75F-B518-4F84-AD34-BEF6DB03118D}" destId="{DEC5EF2D-DE59-49CF-A6DC-03C8291F7650}" srcOrd="1" destOrd="0" presId="urn:microsoft.com/office/officeart/2005/8/layout/hierarchy1"/>
    <dgm:cxn modelId="{B47FA7A8-9A43-45A4-8A61-F3DD4282DEE6}" type="presParOf" srcId="{3FBD8E5A-4082-4BCF-B1A9-5727F3679AA0}" destId="{8307DA6E-87A9-4494-BDE9-38843247049B}" srcOrd="2" destOrd="0" presId="urn:microsoft.com/office/officeart/2005/8/layout/hierarchy1"/>
    <dgm:cxn modelId="{848CE87A-49B4-4C2C-A342-F763D189325E}" type="presParOf" srcId="{8307DA6E-87A9-4494-BDE9-38843247049B}" destId="{70CB0C0E-2C54-4270-9136-11929C3C0BC6}" srcOrd="0" destOrd="0" presId="urn:microsoft.com/office/officeart/2005/8/layout/hierarchy1"/>
    <dgm:cxn modelId="{9E6E35AD-3569-49F6-86B2-DE03EACF93C4}" type="presParOf" srcId="{70CB0C0E-2C54-4270-9136-11929C3C0BC6}" destId="{19158D63-905C-4D17-B3AF-A332680BA91B}" srcOrd="0" destOrd="0" presId="urn:microsoft.com/office/officeart/2005/8/layout/hierarchy1"/>
    <dgm:cxn modelId="{75BBBD29-A818-471B-BCF8-CB0D175D4154}" type="presParOf" srcId="{70CB0C0E-2C54-4270-9136-11929C3C0BC6}" destId="{7CD5F032-7400-4DFB-87C1-DA31D85BA2EA}" srcOrd="1" destOrd="0" presId="urn:microsoft.com/office/officeart/2005/8/layout/hierarchy1"/>
    <dgm:cxn modelId="{E58D25A8-501B-4FC1-8A54-9DDE55E5D40E}" type="presParOf" srcId="{8307DA6E-87A9-4494-BDE9-38843247049B}" destId="{8D8DFE4D-B82C-4F38-BE5B-A473DEB15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2BE9A-3C44-45D2-9A56-7167754CF4EF}" type="doc">
      <dgm:prSet loTypeId="urn:microsoft.com/office/officeart/2008/layout/LinedList" loCatId="list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fr-CA"/>
        </a:p>
      </dgm:t>
    </dgm:pt>
    <dgm:pt modelId="{F62C662E-326B-4E8C-8F7F-35DBD59DFC46}">
      <dgm:prSet/>
      <dgm:spPr/>
      <dgm:t>
        <a:bodyPr/>
        <a:lstStyle/>
        <a:p>
          <a:r>
            <a:rPr lang="fr-FR"/>
            <a:t>Classe </a:t>
          </a:r>
          <a:endParaRPr lang="fr-CA"/>
        </a:p>
      </dgm:t>
    </dgm:pt>
    <dgm:pt modelId="{D1CD878E-0152-4207-935B-24ABAEC42043}" type="parTrans" cxnId="{3607B37B-6F24-4AB9-9AB2-B346D85B9957}">
      <dgm:prSet/>
      <dgm:spPr/>
      <dgm:t>
        <a:bodyPr/>
        <a:lstStyle/>
        <a:p>
          <a:endParaRPr lang="fr-CA"/>
        </a:p>
      </dgm:t>
    </dgm:pt>
    <dgm:pt modelId="{96226B16-7483-4F43-975F-3C7EB6F353BF}" type="sibTrans" cxnId="{3607B37B-6F24-4AB9-9AB2-B346D85B9957}">
      <dgm:prSet/>
      <dgm:spPr/>
      <dgm:t>
        <a:bodyPr/>
        <a:lstStyle/>
        <a:p>
          <a:endParaRPr lang="fr-CA"/>
        </a:p>
      </dgm:t>
    </dgm:pt>
    <dgm:pt modelId="{ED6E8DC9-B6A2-4593-AEFA-CE1FD80CC4D6}">
      <dgm:prSet/>
      <dgm:spPr/>
      <dgm:t>
        <a:bodyPr/>
        <a:lstStyle/>
        <a:p>
          <a:r>
            <a:rPr lang="fr-FR"/>
            <a:t>Cours</a:t>
          </a:r>
          <a:endParaRPr lang="fr-CA"/>
        </a:p>
      </dgm:t>
    </dgm:pt>
    <dgm:pt modelId="{0187E1B4-16DD-4304-AE6A-F47D6B2EAC41}" type="parTrans" cxnId="{127F76B4-BB48-44BD-8769-FE06946DECC5}">
      <dgm:prSet/>
      <dgm:spPr/>
      <dgm:t>
        <a:bodyPr/>
        <a:lstStyle/>
        <a:p>
          <a:endParaRPr lang="fr-CA"/>
        </a:p>
      </dgm:t>
    </dgm:pt>
    <dgm:pt modelId="{AB953B96-EBD1-437F-BFF7-8F4D5576B5D1}" type="sibTrans" cxnId="{127F76B4-BB48-44BD-8769-FE06946DECC5}">
      <dgm:prSet/>
      <dgm:spPr/>
      <dgm:t>
        <a:bodyPr/>
        <a:lstStyle/>
        <a:p>
          <a:endParaRPr lang="fr-CA"/>
        </a:p>
      </dgm:t>
    </dgm:pt>
    <dgm:pt modelId="{078D42D3-E25B-475E-B33E-D354D3D84B81}">
      <dgm:prSet/>
      <dgm:spPr/>
      <dgm:t>
        <a:bodyPr/>
        <a:lstStyle/>
        <a:p>
          <a:r>
            <a:rPr lang="fr-FR"/>
            <a:t>Inscription</a:t>
          </a:r>
          <a:endParaRPr lang="fr-CA"/>
        </a:p>
      </dgm:t>
    </dgm:pt>
    <dgm:pt modelId="{5DB8C225-711E-4030-96E0-657CF4E767E4}" type="parTrans" cxnId="{CDDE4047-13B7-4869-81F8-FEA305FF2794}">
      <dgm:prSet/>
      <dgm:spPr/>
      <dgm:t>
        <a:bodyPr/>
        <a:lstStyle/>
        <a:p>
          <a:endParaRPr lang="fr-CA"/>
        </a:p>
      </dgm:t>
    </dgm:pt>
    <dgm:pt modelId="{6869677D-6A3A-42D8-9F42-18E76FA5F4DE}" type="sibTrans" cxnId="{CDDE4047-13B7-4869-81F8-FEA305FF2794}">
      <dgm:prSet/>
      <dgm:spPr/>
      <dgm:t>
        <a:bodyPr/>
        <a:lstStyle/>
        <a:p>
          <a:endParaRPr lang="fr-CA"/>
        </a:p>
      </dgm:t>
    </dgm:pt>
    <dgm:pt modelId="{B5EDBA30-FF79-4A4F-8D75-482A023A56D2}">
      <dgm:prSet/>
      <dgm:spPr/>
      <dgm:t>
        <a:bodyPr/>
        <a:lstStyle/>
        <a:p>
          <a:r>
            <a:rPr lang="fr-FR"/>
            <a:t>Commentaire</a:t>
          </a:r>
          <a:endParaRPr lang="fr-CA"/>
        </a:p>
      </dgm:t>
    </dgm:pt>
    <dgm:pt modelId="{134A182D-510F-4E4B-8AA9-A19578588FA6}" type="parTrans" cxnId="{C23907B9-AFB5-4B0C-BE61-4BFE780ECE54}">
      <dgm:prSet/>
      <dgm:spPr/>
      <dgm:t>
        <a:bodyPr/>
        <a:lstStyle/>
        <a:p>
          <a:endParaRPr lang="fr-CA"/>
        </a:p>
      </dgm:t>
    </dgm:pt>
    <dgm:pt modelId="{3DEFD4BA-C8EC-45A0-B6A7-CCD850CC9BBB}" type="sibTrans" cxnId="{C23907B9-AFB5-4B0C-BE61-4BFE780ECE54}">
      <dgm:prSet/>
      <dgm:spPr/>
      <dgm:t>
        <a:bodyPr/>
        <a:lstStyle/>
        <a:p>
          <a:endParaRPr lang="fr-CA"/>
        </a:p>
      </dgm:t>
    </dgm:pt>
    <dgm:pt modelId="{21E78949-6384-4327-BAC0-42848B3AFCD6}">
      <dgm:prSet/>
      <dgm:spPr/>
      <dgm:t>
        <a:bodyPr/>
        <a:lstStyle/>
        <a:p>
          <a:r>
            <a:rPr lang="fr-FR"/>
            <a:t>Admin </a:t>
          </a:r>
          <a:endParaRPr lang="fr-CA"/>
        </a:p>
      </dgm:t>
    </dgm:pt>
    <dgm:pt modelId="{CC6B61A6-FB70-4380-8B6F-A4A6DDE5C682}" type="parTrans" cxnId="{B376730E-5FB0-4045-B1AF-8162CAB27075}">
      <dgm:prSet/>
      <dgm:spPr/>
      <dgm:t>
        <a:bodyPr/>
        <a:lstStyle/>
        <a:p>
          <a:endParaRPr lang="fr-CA"/>
        </a:p>
      </dgm:t>
    </dgm:pt>
    <dgm:pt modelId="{DDC9DF57-773D-4060-8D41-3E5528A2EE71}" type="sibTrans" cxnId="{B376730E-5FB0-4045-B1AF-8162CAB27075}">
      <dgm:prSet/>
      <dgm:spPr/>
      <dgm:t>
        <a:bodyPr/>
        <a:lstStyle/>
        <a:p>
          <a:endParaRPr lang="fr-CA"/>
        </a:p>
      </dgm:t>
    </dgm:pt>
    <dgm:pt modelId="{98FE4B91-A1E6-4527-BC61-C785E587A24C}">
      <dgm:prSet/>
      <dgm:spPr/>
      <dgm:t>
        <a:bodyPr/>
        <a:lstStyle/>
        <a:p>
          <a:r>
            <a:rPr lang="fr-FR"/>
            <a:t>Connexion </a:t>
          </a:r>
          <a:endParaRPr lang="fr-CA"/>
        </a:p>
      </dgm:t>
    </dgm:pt>
    <dgm:pt modelId="{474FDACE-7044-456E-BACF-75EE1E46EB40}" type="parTrans" cxnId="{69D48C3A-1E50-41B0-B4C1-0C818B308A0E}">
      <dgm:prSet/>
      <dgm:spPr/>
      <dgm:t>
        <a:bodyPr/>
        <a:lstStyle/>
        <a:p>
          <a:endParaRPr lang="fr-CA"/>
        </a:p>
      </dgm:t>
    </dgm:pt>
    <dgm:pt modelId="{03C44840-5EBB-451A-ABAD-B797A4E4E11C}" type="sibTrans" cxnId="{69D48C3A-1E50-41B0-B4C1-0C818B308A0E}">
      <dgm:prSet/>
      <dgm:spPr/>
      <dgm:t>
        <a:bodyPr/>
        <a:lstStyle/>
        <a:p>
          <a:endParaRPr lang="fr-CA"/>
        </a:p>
      </dgm:t>
    </dgm:pt>
    <dgm:pt modelId="{9A14368A-2FCA-47BF-8DA6-E28B640594A9}">
      <dgm:prSet/>
      <dgm:spPr/>
      <dgm:t>
        <a:bodyPr/>
        <a:lstStyle/>
        <a:p>
          <a:r>
            <a:rPr lang="fr-FR"/>
            <a:t>Inscription </a:t>
          </a:r>
          <a:endParaRPr lang="fr-CA"/>
        </a:p>
      </dgm:t>
    </dgm:pt>
    <dgm:pt modelId="{B80B71BE-F4BD-410C-A87C-5C68CB14CB76}" type="parTrans" cxnId="{0928CD1A-AF8B-42A5-88BC-887D42E4F29E}">
      <dgm:prSet/>
      <dgm:spPr/>
      <dgm:t>
        <a:bodyPr/>
        <a:lstStyle/>
        <a:p>
          <a:endParaRPr lang="fr-CA"/>
        </a:p>
      </dgm:t>
    </dgm:pt>
    <dgm:pt modelId="{1A594365-E5F8-4E0C-B8AD-EA6C1E03356C}" type="sibTrans" cxnId="{0928CD1A-AF8B-42A5-88BC-887D42E4F29E}">
      <dgm:prSet/>
      <dgm:spPr/>
      <dgm:t>
        <a:bodyPr/>
        <a:lstStyle/>
        <a:p>
          <a:endParaRPr lang="fr-CA"/>
        </a:p>
      </dgm:t>
    </dgm:pt>
    <dgm:pt modelId="{4B16A09D-251E-43E0-BC81-B25DC0AAABFE}">
      <dgm:prSet/>
      <dgm:spPr/>
      <dgm:t>
        <a:bodyPr/>
        <a:lstStyle/>
        <a:p>
          <a:r>
            <a:rPr lang="fr-FR"/>
            <a:t>Dashboard</a:t>
          </a:r>
          <a:endParaRPr lang="fr-CA"/>
        </a:p>
      </dgm:t>
    </dgm:pt>
    <dgm:pt modelId="{11F35B8B-2706-4424-B576-9737D229AE99}" type="parTrans" cxnId="{68B0C29C-BA2F-48A4-814F-2D99E5C342F0}">
      <dgm:prSet/>
      <dgm:spPr/>
      <dgm:t>
        <a:bodyPr/>
        <a:lstStyle/>
        <a:p>
          <a:endParaRPr lang="fr-CA"/>
        </a:p>
      </dgm:t>
    </dgm:pt>
    <dgm:pt modelId="{843B1DCA-A94F-4337-B9F2-B42AA56E8459}" type="sibTrans" cxnId="{68B0C29C-BA2F-48A4-814F-2D99E5C342F0}">
      <dgm:prSet/>
      <dgm:spPr/>
      <dgm:t>
        <a:bodyPr/>
        <a:lstStyle/>
        <a:p>
          <a:endParaRPr lang="fr-CA"/>
        </a:p>
      </dgm:t>
    </dgm:pt>
    <dgm:pt modelId="{43A7551D-6D50-41FF-ACD2-2EF43A324B09}">
      <dgm:prSet/>
      <dgm:spPr/>
      <dgm:t>
        <a:bodyPr/>
        <a:lstStyle/>
        <a:p>
          <a:r>
            <a:rPr lang="fr-FR"/>
            <a:t>Index</a:t>
          </a:r>
          <a:endParaRPr lang="fr-CA"/>
        </a:p>
      </dgm:t>
    </dgm:pt>
    <dgm:pt modelId="{738A1CD6-E7FC-41C6-AFC9-2AF42B4CEE3C}" type="parTrans" cxnId="{C363A545-1C6D-4620-AB12-6CD79BBF434C}">
      <dgm:prSet/>
      <dgm:spPr/>
      <dgm:t>
        <a:bodyPr/>
        <a:lstStyle/>
        <a:p>
          <a:endParaRPr lang="fr-CA"/>
        </a:p>
      </dgm:t>
    </dgm:pt>
    <dgm:pt modelId="{CFB3BF98-6127-4B59-9A39-749844D1F831}" type="sibTrans" cxnId="{C363A545-1C6D-4620-AB12-6CD79BBF434C}">
      <dgm:prSet/>
      <dgm:spPr/>
      <dgm:t>
        <a:bodyPr/>
        <a:lstStyle/>
        <a:p>
          <a:endParaRPr lang="fr-CA"/>
        </a:p>
      </dgm:t>
    </dgm:pt>
    <dgm:pt modelId="{202E06EC-AFF7-4265-81C0-450D1953C930}" type="pres">
      <dgm:prSet presAssocID="{AED2BE9A-3C44-45D2-9A56-7167754CF4EF}" presName="vert0" presStyleCnt="0">
        <dgm:presLayoutVars>
          <dgm:dir/>
          <dgm:animOne val="branch"/>
          <dgm:animLvl val="lvl"/>
        </dgm:presLayoutVars>
      </dgm:prSet>
      <dgm:spPr/>
    </dgm:pt>
    <dgm:pt modelId="{A1DC2252-6684-4413-906E-A6AB56A2B050}" type="pres">
      <dgm:prSet presAssocID="{F62C662E-326B-4E8C-8F7F-35DBD59DFC46}" presName="thickLine" presStyleLbl="alignNode1" presStyleIdx="0" presStyleCnt="9"/>
      <dgm:spPr/>
    </dgm:pt>
    <dgm:pt modelId="{5E2B2B8F-A96E-4914-BAD6-CB541B83DE9F}" type="pres">
      <dgm:prSet presAssocID="{F62C662E-326B-4E8C-8F7F-35DBD59DFC46}" presName="horz1" presStyleCnt="0"/>
      <dgm:spPr/>
    </dgm:pt>
    <dgm:pt modelId="{B7B81090-BCB3-4A5B-B647-A04C918A76D4}" type="pres">
      <dgm:prSet presAssocID="{F62C662E-326B-4E8C-8F7F-35DBD59DFC46}" presName="tx1" presStyleLbl="revTx" presStyleIdx="0" presStyleCnt="9"/>
      <dgm:spPr/>
    </dgm:pt>
    <dgm:pt modelId="{2591F9CC-A93E-4513-A768-973A0B85F2E6}" type="pres">
      <dgm:prSet presAssocID="{F62C662E-326B-4E8C-8F7F-35DBD59DFC46}" presName="vert1" presStyleCnt="0"/>
      <dgm:spPr/>
    </dgm:pt>
    <dgm:pt modelId="{1DEFD501-ABDE-4DBC-ABC1-860EA59B1DDF}" type="pres">
      <dgm:prSet presAssocID="{ED6E8DC9-B6A2-4593-AEFA-CE1FD80CC4D6}" presName="thickLine" presStyleLbl="alignNode1" presStyleIdx="1" presStyleCnt="9"/>
      <dgm:spPr/>
    </dgm:pt>
    <dgm:pt modelId="{D6183D1B-B27B-4BEB-AC70-13069884FCD7}" type="pres">
      <dgm:prSet presAssocID="{ED6E8DC9-B6A2-4593-AEFA-CE1FD80CC4D6}" presName="horz1" presStyleCnt="0"/>
      <dgm:spPr/>
    </dgm:pt>
    <dgm:pt modelId="{7B1C99A2-5B04-4AC3-AE72-B966E7252372}" type="pres">
      <dgm:prSet presAssocID="{ED6E8DC9-B6A2-4593-AEFA-CE1FD80CC4D6}" presName="tx1" presStyleLbl="revTx" presStyleIdx="1" presStyleCnt="9"/>
      <dgm:spPr/>
    </dgm:pt>
    <dgm:pt modelId="{4E0D3E33-4816-4A71-829B-8787910CE569}" type="pres">
      <dgm:prSet presAssocID="{ED6E8DC9-B6A2-4593-AEFA-CE1FD80CC4D6}" presName="vert1" presStyleCnt="0"/>
      <dgm:spPr/>
    </dgm:pt>
    <dgm:pt modelId="{028C4CF2-8360-432A-8AE7-3FB4FC6ADB27}" type="pres">
      <dgm:prSet presAssocID="{078D42D3-E25B-475E-B33E-D354D3D84B81}" presName="thickLine" presStyleLbl="alignNode1" presStyleIdx="2" presStyleCnt="9"/>
      <dgm:spPr/>
    </dgm:pt>
    <dgm:pt modelId="{897C34A8-D87D-451C-9462-5D512864F737}" type="pres">
      <dgm:prSet presAssocID="{078D42D3-E25B-475E-B33E-D354D3D84B81}" presName="horz1" presStyleCnt="0"/>
      <dgm:spPr/>
    </dgm:pt>
    <dgm:pt modelId="{7F3422C9-3035-4479-9128-1A4B83B167B2}" type="pres">
      <dgm:prSet presAssocID="{078D42D3-E25B-475E-B33E-D354D3D84B81}" presName="tx1" presStyleLbl="revTx" presStyleIdx="2" presStyleCnt="9"/>
      <dgm:spPr/>
    </dgm:pt>
    <dgm:pt modelId="{CAE24F80-EC58-4E14-A13B-89A9ACFF54AC}" type="pres">
      <dgm:prSet presAssocID="{078D42D3-E25B-475E-B33E-D354D3D84B81}" presName="vert1" presStyleCnt="0"/>
      <dgm:spPr/>
    </dgm:pt>
    <dgm:pt modelId="{A8922833-3AE3-4FF2-B8B2-4FEC5CB99CC4}" type="pres">
      <dgm:prSet presAssocID="{B5EDBA30-FF79-4A4F-8D75-482A023A56D2}" presName="thickLine" presStyleLbl="alignNode1" presStyleIdx="3" presStyleCnt="9"/>
      <dgm:spPr/>
    </dgm:pt>
    <dgm:pt modelId="{264FC1DF-36FD-4FA5-B27C-CDB7E8E8DDBF}" type="pres">
      <dgm:prSet presAssocID="{B5EDBA30-FF79-4A4F-8D75-482A023A56D2}" presName="horz1" presStyleCnt="0"/>
      <dgm:spPr/>
    </dgm:pt>
    <dgm:pt modelId="{CA58EB4E-C4BB-4FEF-BF54-F175CD554BB8}" type="pres">
      <dgm:prSet presAssocID="{B5EDBA30-FF79-4A4F-8D75-482A023A56D2}" presName="tx1" presStyleLbl="revTx" presStyleIdx="3" presStyleCnt="9"/>
      <dgm:spPr/>
    </dgm:pt>
    <dgm:pt modelId="{FF8095DD-9495-423A-ADAF-9F328CBB0FE6}" type="pres">
      <dgm:prSet presAssocID="{B5EDBA30-FF79-4A4F-8D75-482A023A56D2}" presName="vert1" presStyleCnt="0"/>
      <dgm:spPr/>
    </dgm:pt>
    <dgm:pt modelId="{FDD2AD14-76F3-44C7-AB92-D9844C62E5DF}" type="pres">
      <dgm:prSet presAssocID="{21E78949-6384-4327-BAC0-42848B3AFCD6}" presName="thickLine" presStyleLbl="alignNode1" presStyleIdx="4" presStyleCnt="9"/>
      <dgm:spPr/>
    </dgm:pt>
    <dgm:pt modelId="{4F907DB6-5F5B-4ACF-8A94-6DCA18E56EE1}" type="pres">
      <dgm:prSet presAssocID="{21E78949-6384-4327-BAC0-42848B3AFCD6}" presName="horz1" presStyleCnt="0"/>
      <dgm:spPr/>
    </dgm:pt>
    <dgm:pt modelId="{AB1D254E-8624-4B63-B07E-2E91F7D4CC5A}" type="pres">
      <dgm:prSet presAssocID="{21E78949-6384-4327-BAC0-42848B3AFCD6}" presName="tx1" presStyleLbl="revTx" presStyleIdx="4" presStyleCnt="9"/>
      <dgm:spPr/>
    </dgm:pt>
    <dgm:pt modelId="{4DE8CF8D-E2FB-4D39-A1DD-E1A1C6255507}" type="pres">
      <dgm:prSet presAssocID="{21E78949-6384-4327-BAC0-42848B3AFCD6}" presName="vert1" presStyleCnt="0"/>
      <dgm:spPr/>
    </dgm:pt>
    <dgm:pt modelId="{1E9EAC37-83CC-457E-84A4-00A2505C97C3}" type="pres">
      <dgm:prSet presAssocID="{98FE4B91-A1E6-4527-BC61-C785E587A24C}" presName="thickLine" presStyleLbl="alignNode1" presStyleIdx="5" presStyleCnt="9"/>
      <dgm:spPr/>
    </dgm:pt>
    <dgm:pt modelId="{BAAAE325-D417-4CC4-BB35-B83B7A0D5DE4}" type="pres">
      <dgm:prSet presAssocID="{98FE4B91-A1E6-4527-BC61-C785E587A24C}" presName="horz1" presStyleCnt="0"/>
      <dgm:spPr/>
    </dgm:pt>
    <dgm:pt modelId="{6E640981-F8CF-4831-9607-C4B4D800BA8A}" type="pres">
      <dgm:prSet presAssocID="{98FE4B91-A1E6-4527-BC61-C785E587A24C}" presName="tx1" presStyleLbl="revTx" presStyleIdx="5" presStyleCnt="9"/>
      <dgm:spPr/>
    </dgm:pt>
    <dgm:pt modelId="{AAF45733-41FD-4748-96E5-0B9AD464CFFD}" type="pres">
      <dgm:prSet presAssocID="{98FE4B91-A1E6-4527-BC61-C785E587A24C}" presName="vert1" presStyleCnt="0"/>
      <dgm:spPr/>
    </dgm:pt>
    <dgm:pt modelId="{1F01436F-4D81-4391-96D8-2D8F1838A411}" type="pres">
      <dgm:prSet presAssocID="{9A14368A-2FCA-47BF-8DA6-E28B640594A9}" presName="thickLine" presStyleLbl="alignNode1" presStyleIdx="6" presStyleCnt="9"/>
      <dgm:spPr/>
    </dgm:pt>
    <dgm:pt modelId="{7B0B4479-BD3E-4527-B6A7-20C86E2DA030}" type="pres">
      <dgm:prSet presAssocID="{9A14368A-2FCA-47BF-8DA6-E28B640594A9}" presName="horz1" presStyleCnt="0"/>
      <dgm:spPr/>
    </dgm:pt>
    <dgm:pt modelId="{0A312A88-2675-402A-BAA1-FBFAD99C5A46}" type="pres">
      <dgm:prSet presAssocID="{9A14368A-2FCA-47BF-8DA6-E28B640594A9}" presName="tx1" presStyleLbl="revTx" presStyleIdx="6" presStyleCnt="9"/>
      <dgm:spPr/>
    </dgm:pt>
    <dgm:pt modelId="{2D13F3E8-C1CB-4643-8789-B631EA0FE912}" type="pres">
      <dgm:prSet presAssocID="{9A14368A-2FCA-47BF-8DA6-E28B640594A9}" presName="vert1" presStyleCnt="0"/>
      <dgm:spPr/>
    </dgm:pt>
    <dgm:pt modelId="{1F5F94EA-4359-4D53-9A42-7DF0242FBD47}" type="pres">
      <dgm:prSet presAssocID="{4B16A09D-251E-43E0-BC81-B25DC0AAABFE}" presName="thickLine" presStyleLbl="alignNode1" presStyleIdx="7" presStyleCnt="9"/>
      <dgm:spPr/>
    </dgm:pt>
    <dgm:pt modelId="{2C2A83A8-1CFD-4F3D-8FE7-4787BD6D7BC1}" type="pres">
      <dgm:prSet presAssocID="{4B16A09D-251E-43E0-BC81-B25DC0AAABFE}" presName="horz1" presStyleCnt="0"/>
      <dgm:spPr/>
    </dgm:pt>
    <dgm:pt modelId="{ADEA3CF5-9323-40BD-B20B-D938AE48B12C}" type="pres">
      <dgm:prSet presAssocID="{4B16A09D-251E-43E0-BC81-B25DC0AAABFE}" presName="tx1" presStyleLbl="revTx" presStyleIdx="7" presStyleCnt="9"/>
      <dgm:spPr/>
    </dgm:pt>
    <dgm:pt modelId="{68ABBA99-00B0-466A-953C-7AE209AE76CA}" type="pres">
      <dgm:prSet presAssocID="{4B16A09D-251E-43E0-BC81-B25DC0AAABFE}" presName="vert1" presStyleCnt="0"/>
      <dgm:spPr/>
    </dgm:pt>
    <dgm:pt modelId="{5F204643-0A6A-4927-9727-A0D776F3790E}" type="pres">
      <dgm:prSet presAssocID="{43A7551D-6D50-41FF-ACD2-2EF43A324B09}" presName="thickLine" presStyleLbl="alignNode1" presStyleIdx="8" presStyleCnt="9"/>
      <dgm:spPr/>
    </dgm:pt>
    <dgm:pt modelId="{02B78C32-F61F-473D-89CB-F8822261088A}" type="pres">
      <dgm:prSet presAssocID="{43A7551D-6D50-41FF-ACD2-2EF43A324B09}" presName="horz1" presStyleCnt="0"/>
      <dgm:spPr/>
    </dgm:pt>
    <dgm:pt modelId="{33E9D89F-0EBF-47CA-840E-8DADDFA272CE}" type="pres">
      <dgm:prSet presAssocID="{43A7551D-6D50-41FF-ACD2-2EF43A324B09}" presName="tx1" presStyleLbl="revTx" presStyleIdx="8" presStyleCnt="9"/>
      <dgm:spPr/>
    </dgm:pt>
    <dgm:pt modelId="{03AAF6AE-8E9E-4E27-9D1A-3218776CD9B5}" type="pres">
      <dgm:prSet presAssocID="{43A7551D-6D50-41FF-ACD2-2EF43A324B09}" presName="vert1" presStyleCnt="0"/>
      <dgm:spPr/>
    </dgm:pt>
  </dgm:ptLst>
  <dgm:cxnLst>
    <dgm:cxn modelId="{0E53FA04-0DD0-40B0-8D2A-EC9436942501}" type="presOf" srcId="{98FE4B91-A1E6-4527-BC61-C785E587A24C}" destId="{6E640981-F8CF-4831-9607-C4B4D800BA8A}" srcOrd="0" destOrd="0" presId="urn:microsoft.com/office/officeart/2008/layout/LinedList"/>
    <dgm:cxn modelId="{B376730E-5FB0-4045-B1AF-8162CAB27075}" srcId="{AED2BE9A-3C44-45D2-9A56-7167754CF4EF}" destId="{21E78949-6384-4327-BAC0-42848B3AFCD6}" srcOrd="4" destOrd="0" parTransId="{CC6B61A6-FB70-4380-8B6F-A4A6DDE5C682}" sibTransId="{DDC9DF57-773D-4060-8D41-3E5528A2EE71}"/>
    <dgm:cxn modelId="{1F9B710F-A984-4906-BAD0-995CB9ABC87E}" type="presOf" srcId="{AED2BE9A-3C44-45D2-9A56-7167754CF4EF}" destId="{202E06EC-AFF7-4265-81C0-450D1953C930}" srcOrd="0" destOrd="0" presId="urn:microsoft.com/office/officeart/2008/layout/LinedList"/>
    <dgm:cxn modelId="{0928CD1A-AF8B-42A5-88BC-887D42E4F29E}" srcId="{AED2BE9A-3C44-45D2-9A56-7167754CF4EF}" destId="{9A14368A-2FCA-47BF-8DA6-E28B640594A9}" srcOrd="6" destOrd="0" parTransId="{B80B71BE-F4BD-410C-A87C-5C68CB14CB76}" sibTransId="{1A594365-E5F8-4E0C-B8AD-EA6C1E03356C}"/>
    <dgm:cxn modelId="{7C61712F-8F9D-4E9D-9D2A-4E520B293686}" type="presOf" srcId="{43A7551D-6D50-41FF-ACD2-2EF43A324B09}" destId="{33E9D89F-0EBF-47CA-840E-8DADDFA272CE}" srcOrd="0" destOrd="0" presId="urn:microsoft.com/office/officeart/2008/layout/LinedList"/>
    <dgm:cxn modelId="{60F3DB31-6213-48F1-971C-67765F759737}" type="presOf" srcId="{9A14368A-2FCA-47BF-8DA6-E28B640594A9}" destId="{0A312A88-2675-402A-BAA1-FBFAD99C5A46}" srcOrd="0" destOrd="0" presId="urn:microsoft.com/office/officeart/2008/layout/LinedList"/>
    <dgm:cxn modelId="{69D48C3A-1E50-41B0-B4C1-0C818B308A0E}" srcId="{AED2BE9A-3C44-45D2-9A56-7167754CF4EF}" destId="{98FE4B91-A1E6-4527-BC61-C785E587A24C}" srcOrd="5" destOrd="0" parTransId="{474FDACE-7044-456E-BACF-75EE1E46EB40}" sibTransId="{03C44840-5EBB-451A-ABAD-B797A4E4E11C}"/>
    <dgm:cxn modelId="{8B382365-C13E-43FF-8B3C-0D1FCE937652}" type="presOf" srcId="{4B16A09D-251E-43E0-BC81-B25DC0AAABFE}" destId="{ADEA3CF5-9323-40BD-B20B-D938AE48B12C}" srcOrd="0" destOrd="0" presId="urn:microsoft.com/office/officeart/2008/layout/LinedList"/>
    <dgm:cxn modelId="{C363A545-1C6D-4620-AB12-6CD79BBF434C}" srcId="{AED2BE9A-3C44-45D2-9A56-7167754CF4EF}" destId="{43A7551D-6D50-41FF-ACD2-2EF43A324B09}" srcOrd="8" destOrd="0" parTransId="{738A1CD6-E7FC-41C6-AFC9-2AF42B4CEE3C}" sibTransId="{CFB3BF98-6127-4B59-9A39-749844D1F831}"/>
    <dgm:cxn modelId="{CDDE4047-13B7-4869-81F8-FEA305FF2794}" srcId="{AED2BE9A-3C44-45D2-9A56-7167754CF4EF}" destId="{078D42D3-E25B-475E-B33E-D354D3D84B81}" srcOrd="2" destOrd="0" parTransId="{5DB8C225-711E-4030-96E0-657CF4E767E4}" sibTransId="{6869677D-6A3A-42D8-9F42-18E76FA5F4DE}"/>
    <dgm:cxn modelId="{B7005E6D-6A5C-4E08-B53C-602CBADA8910}" type="presOf" srcId="{21E78949-6384-4327-BAC0-42848B3AFCD6}" destId="{AB1D254E-8624-4B63-B07E-2E91F7D4CC5A}" srcOrd="0" destOrd="0" presId="urn:microsoft.com/office/officeart/2008/layout/LinedList"/>
    <dgm:cxn modelId="{3607B37B-6F24-4AB9-9AB2-B346D85B9957}" srcId="{AED2BE9A-3C44-45D2-9A56-7167754CF4EF}" destId="{F62C662E-326B-4E8C-8F7F-35DBD59DFC46}" srcOrd="0" destOrd="0" parTransId="{D1CD878E-0152-4207-935B-24ABAEC42043}" sibTransId="{96226B16-7483-4F43-975F-3C7EB6F353BF}"/>
    <dgm:cxn modelId="{9D306C87-1C07-4D5E-9E5C-A678A7282BCC}" type="presOf" srcId="{078D42D3-E25B-475E-B33E-D354D3D84B81}" destId="{7F3422C9-3035-4479-9128-1A4B83B167B2}" srcOrd="0" destOrd="0" presId="urn:microsoft.com/office/officeart/2008/layout/LinedList"/>
    <dgm:cxn modelId="{B51F848B-F1DD-4962-BE89-E585BEE81898}" type="presOf" srcId="{F62C662E-326B-4E8C-8F7F-35DBD59DFC46}" destId="{B7B81090-BCB3-4A5B-B647-A04C918A76D4}" srcOrd="0" destOrd="0" presId="urn:microsoft.com/office/officeart/2008/layout/LinedList"/>
    <dgm:cxn modelId="{68B0C29C-BA2F-48A4-814F-2D99E5C342F0}" srcId="{AED2BE9A-3C44-45D2-9A56-7167754CF4EF}" destId="{4B16A09D-251E-43E0-BC81-B25DC0AAABFE}" srcOrd="7" destOrd="0" parTransId="{11F35B8B-2706-4424-B576-9737D229AE99}" sibTransId="{843B1DCA-A94F-4337-B9F2-B42AA56E8459}"/>
    <dgm:cxn modelId="{3C8643AC-3EBB-409B-89A9-0B7CCB563949}" type="presOf" srcId="{B5EDBA30-FF79-4A4F-8D75-482A023A56D2}" destId="{CA58EB4E-C4BB-4FEF-BF54-F175CD554BB8}" srcOrd="0" destOrd="0" presId="urn:microsoft.com/office/officeart/2008/layout/LinedList"/>
    <dgm:cxn modelId="{127F76B4-BB48-44BD-8769-FE06946DECC5}" srcId="{AED2BE9A-3C44-45D2-9A56-7167754CF4EF}" destId="{ED6E8DC9-B6A2-4593-AEFA-CE1FD80CC4D6}" srcOrd="1" destOrd="0" parTransId="{0187E1B4-16DD-4304-AE6A-F47D6B2EAC41}" sibTransId="{AB953B96-EBD1-437F-BFF7-8F4D5576B5D1}"/>
    <dgm:cxn modelId="{C23907B9-AFB5-4B0C-BE61-4BFE780ECE54}" srcId="{AED2BE9A-3C44-45D2-9A56-7167754CF4EF}" destId="{B5EDBA30-FF79-4A4F-8D75-482A023A56D2}" srcOrd="3" destOrd="0" parTransId="{134A182D-510F-4E4B-8AA9-A19578588FA6}" sibTransId="{3DEFD4BA-C8EC-45A0-B6A7-CCD850CC9BBB}"/>
    <dgm:cxn modelId="{0482CBF3-164A-4CA4-A1B1-114D0780AE39}" type="presOf" srcId="{ED6E8DC9-B6A2-4593-AEFA-CE1FD80CC4D6}" destId="{7B1C99A2-5B04-4AC3-AE72-B966E7252372}" srcOrd="0" destOrd="0" presId="urn:microsoft.com/office/officeart/2008/layout/LinedList"/>
    <dgm:cxn modelId="{F0DC8023-5F54-4367-AE2C-F493B9E10E8A}" type="presParOf" srcId="{202E06EC-AFF7-4265-81C0-450D1953C930}" destId="{A1DC2252-6684-4413-906E-A6AB56A2B050}" srcOrd="0" destOrd="0" presId="urn:microsoft.com/office/officeart/2008/layout/LinedList"/>
    <dgm:cxn modelId="{1BAA59D3-1B56-4570-BB5B-0690C1D78188}" type="presParOf" srcId="{202E06EC-AFF7-4265-81C0-450D1953C930}" destId="{5E2B2B8F-A96E-4914-BAD6-CB541B83DE9F}" srcOrd="1" destOrd="0" presId="urn:microsoft.com/office/officeart/2008/layout/LinedList"/>
    <dgm:cxn modelId="{29A4180B-57E6-46AF-82A6-CFE20B79BBE1}" type="presParOf" srcId="{5E2B2B8F-A96E-4914-BAD6-CB541B83DE9F}" destId="{B7B81090-BCB3-4A5B-B647-A04C918A76D4}" srcOrd="0" destOrd="0" presId="urn:microsoft.com/office/officeart/2008/layout/LinedList"/>
    <dgm:cxn modelId="{09FF5FF4-7E51-4596-BD27-267BF47ADE3E}" type="presParOf" srcId="{5E2B2B8F-A96E-4914-BAD6-CB541B83DE9F}" destId="{2591F9CC-A93E-4513-A768-973A0B85F2E6}" srcOrd="1" destOrd="0" presId="urn:microsoft.com/office/officeart/2008/layout/LinedList"/>
    <dgm:cxn modelId="{C48E2363-9A46-490D-9BE5-1176E38724BF}" type="presParOf" srcId="{202E06EC-AFF7-4265-81C0-450D1953C930}" destId="{1DEFD501-ABDE-4DBC-ABC1-860EA59B1DDF}" srcOrd="2" destOrd="0" presId="urn:microsoft.com/office/officeart/2008/layout/LinedList"/>
    <dgm:cxn modelId="{E635C258-D2A6-4E43-AB1D-BD463CA89F8A}" type="presParOf" srcId="{202E06EC-AFF7-4265-81C0-450D1953C930}" destId="{D6183D1B-B27B-4BEB-AC70-13069884FCD7}" srcOrd="3" destOrd="0" presId="urn:microsoft.com/office/officeart/2008/layout/LinedList"/>
    <dgm:cxn modelId="{CA8E99B0-B15B-44B2-AC72-D83D07F40DD5}" type="presParOf" srcId="{D6183D1B-B27B-4BEB-AC70-13069884FCD7}" destId="{7B1C99A2-5B04-4AC3-AE72-B966E7252372}" srcOrd="0" destOrd="0" presId="urn:microsoft.com/office/officeart/2008/layout/LinedList"/>
    <dgm:cxn modelId="{1047448D-FFBF-4421-9D31-53BB0449A14E}" type="presParOf" srcId="{D6183D1B-B27B-4BEB-AC70-13069884FCD7}" destId="{4E0D3E33-4816-4A71-829B-8787910CE569}" srcOrd="1" destOrd="0" presId="urn:microsoft.com/office/officeart/2008/layout/LinedList"/>
    <dgm:cxn modelId="{BB00F983-585E-43B8-A0B2-8DF5E89CE928}" type="presParOf" srcId="{202E06EC-AFF7-4265-81C0-450D1953C930}" destId="{028C4CF2-8360-432A-8AE7-3FB4FC6ADB27}" srcOrd="4" destOrd="0" presId="urn:microsoft.com/office/officeart/2008/layout/LinedList"/>
    <dgm:cxn modelId="{9D695990-5850-45CC-B61E-703D7FBEBE79}" type="presParOf" srcId="{202E06EC-AFF7-4265-81C0-450D1953C930}" destId="{897C34A8-D87D-451C-9462-5D512864F737}" srcOrd="5" destOrd="0" presId="urn:microsoft.com/office/officeart/2008/layout/LinedList"/>
    <dgm:cxn modelId="{54B46EBC-D913-4B3C-A147-C3AE5CFF27D0}" type="presParOf" srcId="{897C34A8-D87D-451C-9462-5D512864F737}" destId="{7F3422C9-3035-4479-9128-1A4B83B167B2}" srcOrd="0" destOrd="0" presId="urn:microsoft.com/office/officeart/2008/layout/LinedList"/>
    <dgm:cxn modelId="{94A681E4-1C1E-43E0-94AC-AC491FE896FE}" type="presParOf" srcId="{897C34A8-D87D-451C-9462-5D512864F737}" destId="{CAE24F80-EC58-4E14-A13B-89A9ACFF54AC}" srcOrd="1" destOrd="0" presId="urn:microsoft.com/office/officeart/2008/layout/LinedList"/>
    <dgm:cxn modelId="{5A7DA0B7-4FBB-4EB5-B067-3D2164C7B14A}" type="presParOf" srcId="{202E06EC-AFF7-4265-81C0-450D1953C930}" destId="{A8922833-3AE3-4FF2-B8B2-4FEC5CB99CC4}" srcOrd="6" destOrd="0" presId="urn:microsoft.com/office/officeart/2008/layout/LinedList"/>
    <dgm:cxn modelId="{26280814-80FE-419C-83CD-19E39D247C73}" type="presParOf" srcId="{202E06EC-AFF7-4265-81C0-450D1953C930}" destId="{264FC1DF-36FD-4FA5-B27C-CDB7E8E8DDBF}" srcOrd="7" destOrd="0" presId="urn:microsoft.com/office/officeart/2008/layout/LinedList"/>
    <dgm:cxn modelId="{B7918E02-B23A-4DE1-8313-2AADCD56024C}" type="presParOf" srcId="{264FC1DF-36FD-4FA5-B27C-CDB7E8E8DDBF}" destId="{CA58EB4E-C4BB-4FEF-BF54-F175CD554BB8}" srcOrd="0" destOrd="0" presId="urn:microsoft.com/office/officeart/2008/layout/LinedList"/>
    <dgm:cxn modelId="{85F93260-A9B4-413C-A97F-09AB317FADFD}" type="presParOf" srcId="{264FC1DF-36FD-4FA5-B27C-CDB7E8E8DDBF}" destId="{FF8095DD-9495-423A-ADAF-9F328CBB0FE6}" srcOrd="1" destOrd="0" presId="urn:microsoft.com/office/officeart/2008/layout/LinedList"/>
    <dgm:cxn modelId="{3F330213-9964-4D53-8685-6A0296890E29}" type="presParOf" srcId="{202E06EC-AFF7-4265-81C0-450D1953C930}" destId="{FDD2AD14-76F3-44C7-AB92-D9844C62E5DF}" srcOrd="8" destOrd="0" presId="urn:microsoft.com/office/officeart/2008/layout/LinedList"/>
    <dgm:cxn modelId="{CE16FF88-AFEF-4003-ABBB-2965BA7BF087}" type="presParOf" srcId="{202E06EC-AFF7-4265-81C0-450D1953C930}" destId="{4F907DB6-5F5B-4ACF-8A94-6DCA18E56EE1}" srcOrd="9" destOrd="0" presId="urn:microsoft.com/office/officeart/2008/layout/LinedList"/>
    <dgm:cxn modelId="{B0E794D2-55C2-4E59-AB1C-BECC38166F2C}" type="presParOf" srcId="{4F907DB6-5F5B-4ACF-8A94-6DCA18E56EE1}" destId="{AB1D254E-8624-4B63-B07E-2E91F7D4CC5A}" srcOrd="0" destOrd="0" presId="urn:microsoft.com/office/officeart/2008/layout/LinedList"/>
    <dgm:cxn modelId="{728F18FF-DC39-4D0D-9684-3CFAA6C825DF}" type="presParOf" srcId="{4F907DB6-5F5B-4ACF-8A94-6DCA18E56EE1}" destId="{4DE8CF8D-E2FB-4D39-A1DD-E1A1C6255507}" srcOrd="1" destOrd="0" presId="urn:microsoft.com/office/officeart/2008/layout/LinedList"/>
    <dgm:cxn modelId="{CA5F5938-3607-468A-BAB6-5D09B7FDF5A9}" type="presParOf" srcId="{202E06EC-AFF7-4265-81C0-450D1953C930}" destId="{1E9EAC37-83CC-457E-84A4-00A2505C97C3}" srcOrd="10" destOrd="0" presId="urn:microsoft.com/office/officeart/2008/layout/LinedList"/>
    <dgm:cxn modelId="{3860B2D6-601E-41D5-A02D-661269CC1F29}" type="presParOf" srcId="{202E06EC-AFF7-4265-81C0-450D1953C930}" destId="{BAAAE325-D417-4CC4-BB35-B83B7A0D5DE4}" srcOrd="11" destOrd="0" presId="urn:microsoft.com/office/officeart/2008/layout/LinedList"/>
    <dgm:cxn modelId="{8D4B58EB-6949-4B19-AA44-1D136A7E9602}" type="presParOf" srcId="{BAAAE325-D417-4CC4-BB35-B83B7A0D5DE4}" destId="{6E640981-F8CF-4831-9607-C4B4D800BA8A}" srcOrd="0" destOrd="0" presId="urn:microsoft.com/office/officeart/2008/layout/LinedList"/>
    <dgm:cxn modelId="{4F503D80-F0A4-4397-8A6C-3E58DD02BC54}" type="presParOf" srcId="{BAAAE325-D417-4CC4-BB35-B83B7A0D5DE4}" destId="{AAF45733-41FD-4748-96E5-0B9AD464CFFD}" srcOrd="1" destOrd="0" presId="urn:microsoft.com/office/officeart/2008/layout/LinedList"/>
    <dgm:cxn modelId="{32895007-7229-4885-B72B-A61BD2ECBCBD}" type="presParOf" srcId="{202E06EC-AFF7-4265-81C0-450D1953C930}" destId="{1F01436F-4D81-4391-96D8-2D8F1838A411}" srcOrd="12" destOrd="0" presId="urn:microsoft.com/office/officeart/2008/layout/LinedList"/>
    <dgm:cxn modelId="{FBF13A9E-9ACF-4387-9430-2702D04028FC}" type="presParOf" srcId="{202E06EC-AFF7-4265-81C0-450D1953C930}" destId="{7B0B4479-BD3E-4527-B6A7-20C86E2DA030}" srcOrd="13" destOrd="0" presId="urn:microsoft.com/office/officeart/2008/layout/LinedList"/>
    <dgm:cxn modelId="{7AB4B961-358C-4768-B3E8-5669F4ECE41A}" type="presParOf" srcId="{7B0B4479-BD3E-4527-B6A7-20C86E2DA030}" destId="{0A312A88-2675-402A-BAA1-FBFAD99C5A46}" srcOrd="0" destOrd="0" presId="urn:microsoft.com/office/officeart/2008/layout/LinedList"/>
    <dgm:cxn modelId="{F17D8678-8D8B-4716-91B9-1B054FC298A0}" type="presParOf" srcId="{7B0B4479-BD3E-4527-B6A7-20C86E2DA030}" destId="{2D13F3E8-C1CB-4643-8789-B631EA0FE912}" srcOrd="1" destOrd="0" presId="urn:microsoft.com/office/officeart/2008/layout/LinedList"/>
    <dgm:cxn modelId="{0E049F3F-6154-42E3-9AE8-BCD7FDF65DE7}" type="presParOf" srcId="{202E06EC-AFF7-4265-81C0-450D1953C930}" destId="{1F5F94EA-4359-4D53-9A42-7DF0242FBD47}" srcOrd="14" destOrd="0" presId="urn:microsoft.com/office/officeart/2008/layout/LinedList"/>
    <dgm:cxn modelId="{500D0105-EB29-465E-A6C4-F7241C7604D8}" type="presParOf" srcId="{202E06EC-AFF7-4265-81C0-450D1953C930}" destId="{2C2A83A8-1CFD-4F3D-8FE7-4787BD6D7BC1}" srcOrd="15" destOrd="0" presId="urn:microsoft.com/office/officeart/2008/layout/LinedList"/>
    <dgm:cxn modelId="{9F8118BD-4C87-4451-8237-3DD23ACEF196}" type="presParOf" srcId="{2C2A83A8-1CFD-4F3D-8FE7-4787BD6D7BC1}" destId="{ADEA3CF5-9323-40BD-B20B-D938AE48B12C}" srcOrd="0" destOrd="0" presId="urn:microsoft.com/office/officeart/2008/layout/LinedList"/>
    <dgm:cxn modelId="{05763F1B-ECEF-48BF-A6CC-201EE4F68833}" type="presParOf" srcId="{2C2A83A8-1CFD-4F3D-8FE7-4787BD6D7BC1}" destId="{68ABBA99-00B0-466A-953C-7AE209AE76CA}" srcOrd="1" destOrd="0" presId="urn:microsoft.com/office/officeart/2008/layout/LinedList"/>
    <dgm:cxn modelId="{C5CAE837-AB67-4A59-88E1-002CBD1B1942}" type="presParOf" srcId="{202E06EC-AFF7-4265-81C0-450D1953C930}" destId="{5F204643-0A6A-4927-9727-A0D776F3790E}" srcOrd="16" destOrd="0" presId="urn:microsoft.com/office/officeart/2008/layout/LinedList"/>
    <dgm:cxn modelId="{A18F730B-C422-445A-9AB1-3FC7EB6ED9D6}" type="presParOf" srcId="{202E06EC-AFF7-4265-81C0-450D1953C930}" destId="{02B78C32-F61F-473D-89CB-F8822261088A}" srcOrd="17" destOrd="0" presId="urn:microsoft.com/office/officeart/2008/layout/LinedList"/>
    <dgm:cxn modelId="{59E0D59C-698B-4704-A9EC-8F176DB482D9}" type="presParOf" srcId="{02B78C32-F61F-473D-89CB-F8822261088A}" destId="{33E9D89F-0EBF-47CA-840E-8DADDFA272CE}" srcOrd="0" destOrd="0" presId="urn:microsoft.com/office/officeart/2008/layout/LinedList"/>
    <dgm:cxn modelId="{58F2AE4D-C482-46E1-B025-5533B88FE190}" type="presParOf" srcId="{02B78C32-F61F-473D-89CB-F8822261088A}" destId="{03AAF6AE-8E9E-4E27-9D1A-3218776CD9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E67EA-B60F-411F-BC62-C721306AE3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233F5760-4A7D-4CD8-9924-8214F2B11D9F}">
      <dgm:prSet phldrT="[Texte]"/>
      <dgm:spPr/>
      <dgm:t>
        <a:bodyPr/>
        <a:lstStyle/>
        <a:p>
          <a:r>
            <a:rPr lang="fr-CA" dirty="0"/>
            <a:t>PostgreSQL</a:t>
          </a:r>
        </a:p>
      </dgm:t>
    </dgm:pt>
    <dgm:pt modelId="{3712F241-2FF1-476D-9704-FADD19A1CECB}" type="parTrans" cxnId="{FD218586-44A8-484A-9C83-31F2F5451F4F}">
      <dgm:prSet/>
      <dgm:spPr/>
      <dgm:t>
        <a:bodyPr/>
        <a:lstStyle/>
        <a:p>
          <a:endParaRPr lang="fr-CA"/>
        </a:p>
      </dgm:t>
    </dgm:pt>
    <dgm:pt modelId="{11249393-4C68-4A9A-803B-81F2B77B011C}" type="sibTrans" cxnId="{FD218586-44A8-484A-9C83-31F2F5451F4F}">
      <dgm:prSet/>
      <dgm:spPr/>
      <dgm:t>
        <a:bodyPr/>
        <a:lstStyle/>
        <a:p>
          <a:endParaRPr lang="fr-CA"/>
        </a:p>
      </dgm:t>
    </dgm:pt>
    <dgm:pt modelId="{753703C7-20EA-460D-A2CA-902592E00A99}">
      <dgm:prSet phldrT="[Texte]"/>
      <dgm:spPr/>
      <dgm:t>
        <a:bodyPr/>
        <a:lstStyle/>
        <a:p>
          <a:r>
            <a:rPr lang="fr-CA"/>
            <a:t>MongoDB</a:t>
          </a:r>
        </a:p>
      </dgm:t>
    </dgm:pt>
    <dgm:pt modelId="{67F1FC6B-7293-4A00-A875-A1560CCF8DA5}" type="parTrans" cxnId="{06928D3B-1939-41B8-9BDF-CF524FF20ABA}">
      <dgm:prSet/>
      <dgm:spPr/>
      <dgm:t>
        <a:bodyPr/>
        <a:lstStyle/>
        <a:p>
          <a:endParaRPr lang="fr-CA"/>
        </a:p>
      </dgm:t>
    </dgm:pt>
    <dgm:pt modelId="{3D01BB98-5927-423D-B5FF-FF170F2F2492}" type="sibTrans" cxnId="{06928D3B-1939-41B8-9BDF-CF524FF20ABA}">
      <dgm:prSet/>
      <dgm:spPr/>
      <dgm:t>
        <a:bodyPr/>
        <a:lstStyle/>
        <a:p>
          <a:endParaRPr lang="fr-CA"/>
        </a:p>
      </dgm:t>
    </dgm:pt>
    <dgm:pt modelId="{BC668CDE-147D-4E66-B462-09D3F2D29FB2}">
      <dgm:prSet phldrT="[Texte]"/>
      <dgm:spPr/>
      <dgm:t>
        <a:bodyPr/>
        <a:lstStyle/>
        <a:p>
          <a:r>
            <a:rPr lang="fr-CA"/>
            <a:t>Express.js</a:t>
          </a:r>
        </a:p>
      </dgm:t>
    </dgm:pt>
    <dgm:pt modelId="{DB968DB3-6A54-4A6B-AE5E-4BAAE4707F83}" type="parTrans" cxnId="{FE23188F-03F6-4B6C-88D3-B18AFEEDC217}">
      <dgm:prSet/>
      <dgm:spPr/>
      <dgm:t>
        <a:bodyPr/>
        <a:lstStyle/>
        <a:p>
          <a:endParaRPr lang="fr-CA"/>
        </a:p>
      </dgm:t>
    </dgm:pt>
    <dgm:pt modelId="{41BB24DE-D966-4C20-A78D-4AD522EF619C}" type="sibTrans" cxnId="{FE23188F-03F6-4B6C-88D3-B18AFEEDC217}">
      <dgm:prSet/>
      <dgm:spPr/>
      <dgm:t>
        <a:bodyPr/>
        <a:lstStyle/>
        <a:p>
          <a:endParaRPr lang="fr-CA"/>
        </a:p>
      </dgm:t>
    </dgm:pt>
    <dgm:pt modelId="{C0D724BC-8283-4AA7-9297-A3F1B998FEDD}">
      <dgm:prSet phldrT="[Texte]"/>
      <dgm:spPr/>
      <dgm:t>
        <a:bodyPr/>
        <a:lstStyle/>
        <a:p>
          <a:r>
            <a:rPr lang="fr-CA"/>
            <a:t>Passport.js</a:t>
          </a:r>
        </a:p>
      </dgm:t>
    </dgm:pt>
    <dgm:pt modelId="{E4D547E9-2475-4A2C-9321-DBAF9C0824B1}" type="parTrans" cxnId="{F8D8F67F-7BF5-4517-B927-C8EDA63F2C7F}">
      <dgm:prSet/>
      <dgm:spPr/>
      <dgm:t>
        <a:bodyPr/>
        <a:lstStyle/>
        <a:p>
          <a:endParaRPr lang="fr-CA"/>
        </a:p>
      </dgm:t>
    </dgm:pt>
    <dgm:pt modelId="{7454DAF9-CB16-433A-B97F-C8CB9378B78A}" type="sibTrans" cxnId="{F8D8F67F-7BF5-4517-B927-C8EDA63F2C7F}">
      <dgm:prSet/>
      <dgm:spPr/>
      <dgm:t>
        <a:bodyPr/>
        <a:lstStyle/>
        <a:p>
          <a:endParaRPr lang="fr-CA"/>
        </a:p>
      </dgm:t>
    </dgm:pt>
    <dgm:pt modelId="{51B6371F-AA49-4455-937C-06565B890595}">
      <dgm:prSet phldrT="[Texte]"/>
      <dgm:spPr/>
      <dgm:t>
        <a:bodyPr/>
        <a:lstStyle/>
        <a:p>
          <a:r>
            <a:rPr lang="fr-CA"/>
            <a:t>React.js</a:t>
          </a:r>
        </a:p>
      </dgm:t>
    </dgm:pt>
    <dgm:pt modelId="{90FF6797-D4C4-41EB-8BE7-59070CF91B5F}" type="parTrans" cxnId="{761220BE-C832-4AF1-A97E-CA5D58B0E183}">
      <dgm:prSet/>
      <dgm:spPr/>
      <dgm:t>
        <a:bodyPr/>
        <a:lstStyle/>
        <a:p>
          <a:endParaRPr lang="fr-CA"/>
        </a:p>
      </dgm:t>
    </dgm:pt>
    <dgm:pt modelId="{C7667FEF-6797-4175-8D48-35DE463C6C29}" type="sibTrans" cxnId="{761220BE-C832-4AF1-A97E-CA5D58B0E183}">
      <dgm:prSet/>
      <dgm:spPr/>
      <dgm:t>
        <a:bodyPr/>
        <a:lstStyle/>
        <a:p>
          <a:endParaRPr lang="fr-CA"/>
        </a:p>
      </dgm:t>
    </dgm:pt>
    <dgm:pt modelId="{D7189540-3168-4B18-91CF-4367D7EBD7E3}">
      <dgm:prSet phldrT="[Texte]"/>
      <dgm:spPr/>
      <dgm:t>
        <a:bodyPr/>
        <a:lstStyle/>
        <a:p>
          <a:r>
            <a:rPr lang="fr-CA"/>
            <a:t>Gmail</a:t>
          </a:r>
          <a:r>
            <a:rPr lang="fr-CA" baseline="0"/>
            <a:t> API</a:t>
          </a:r>
          <a:endParaRPr lang="fr-CA"/>
        </a:p>
      </dgm:t>
    </dgm:pt>
    <dgm:pt modelId="{7BADCA3E-8B7F-4F02-ACC5-D6D2E02992D1}" type="parTrans" cxnId="{272DF645-97CF-4D72-9EDD-63B7AF65B85D}">
      <dgm:prSet/>
      <dgm:spPr/>
      <dgm:t>
        <a:bodyPr/>
        <a:lstStyle/>
        <a:p>
          <a:endParaRPr lang="fr-CA"/>
        </a:p>
      </dgm:t>
    </dgm:pt>
    <dgm:pt modelId="{1BEE78C0-434B-4DE5-9151-644B74CA0591}" type="sibTrans" cxnId="{272DF645-97CF-4D72-9EDD-63B7AF65B85D}">
      <dgm:prSet/>
      <dgm:spPr/>
      <dgm:t>
        <a:bodyPr/>
        <a:lstStyle/>
        <a:p>
          <a:endParaRPr lang="fr-CA"/>
        </a:p>
      </dgm:t>
    </dgm:pt>
    <dgm:pt modelId="{96814BD7-9E34-4A68-A2FE-79310B147FF8}">
      <dgm:prSet phldrT="[Texte]"/>
      <dgm:spPr/>
      <dgm:t>
        <a:bodyPr/>
        <a:lstStyle/>
        <a:p>
          <a:r>
            <a:rPr lang="fr-CA"/>
            <a:t>Docker</a:t>
          </a:r>
        </a:p>
      </dgm:t>
    </dgm:pt>
    <dgm:pt modelId="{595411F9-BFB1-4CD6-8991-397F8E0E35CE}" type="parTrans" cxnId="{4957A7FB-B182-4BFB-AECD-C9EDDDE4B90A}">
      <dgm:prSet/>
      <dgm:spPr/>
      <dgm:t>
        <a:bodyPr/>
        <a:lstStyle/>
        <a:p>
          <a:endParaRPr lang="fr-CA"/>
        </a:p>
      </dgm:t>
    </dgm:pt>
    <dgm:pt modelId="{8047359B-EDB3-44FB-A841-9A20A0DCF4EC}" type="sibTrans" cxnId="{4957A7FB-B182-4BFB-AECD-C9EDDDE4B90A}">
      <dgm:prSet/>
      <dgm:spPr/>
      <dgm:t>
        <a:bodyPr/>
        <a:lstStyle/>
        <a:p>
          <a:endParaRPr lang="fr-CA"/>
        </a:p>
      </dgm:t>
    </dgm:pt>
    <dgm:pt modelId="{A2295828-377D-4FE8-A467-EC6C1CDE1553}" type="pres">
      <dgm:prSet presAssocID="{018E67EA-B60F-411F-BC62-C721306AE3B6}" presName="linear" presStyleCnt="0">
        <dgm:presLayoutVars>
          <dgm:dir/>
          <dgm:animLvl val="lvl"/>
          <dgm:resizeHandles val="exact"/>
        </dgm:presLayoutVars>
      </dgm:prSet>
      <dgm:spPr/>
    </dgm:pt>
    <dgm:pt modelId="{7335EBCE-2B65-4174-A26D-3BEAD3FED986}" type="pres">
      <dgm:prSet presAssocID="{233F5760-4A7D-4CD8-9924-8214F2B11D9F}" presName="parentLin" presStyleCnt="0"/>
      <dgm:spPr/>
    </dgm:pt>
    <dgm:pt modelId="{9F658915-2B71-4FB0-BC4C-4E311A7F8569}" type="pres">
      <dgm:prSet presAssocID="{233F5760-4A7D-4CD8-9924-8214F2B11D9F}" presName="parentLeftMargin" presStyleLbl="node1" presStyleIdx="0" presStyleCnt="7"/>
      <dgm:spPr/>
    </dgm:pt>
    <dgm:pt modelId="{D57B4BE7-B526-4367-9193-54393E09296D}" type="pres">
      <dgm:prSet presAssocID="{233F5760-4A7D-4CD8-9924-8214F2B11D9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6BBA9EC-0050-4A2F-92AE-D5F4F5E3D6E7}" type="pres">
      <dgm:prSet presAssocID="{233F5760-4A7D-4CD8-9924-8214F2B11D9F}" presName="negativeSpace" presStyleCnt="0"/>
      <dgm:spPr/>
    </dgm:pt>
    <dgm:pt modelId="{0749E74F-4A8E-4835-9D10-60E947C6E61D}" type="pres">
      <dgm:prSet presAssocID="{233F5760-4A7D-4CD8-9924-8214F2B11D9F}" presName="childText" presStyleLbl="conFgAcc1" presStyleIdx="0" presStyleCnt="7">
        <dgm:presLayoutVars>
          <dgm:bulletEnabled val="1"/>
        </dgm:presLayoutVars>
      </dgm:prSet>
      <dgm:spPr/>
    </dgm:pt>
    <dgm:pt modelId="{1C68A358-A809-40D7-B2A7-0D4596276CD7}" type="pres">
      <dgm:prSet presAssocID="{11249393-4C68-4A9A-803B-81F2B77B011C}" presName="spaceBetweenRectangles" presStyleCnt="0"/>
      <dgm:spPr/>
    </dgm:pt>
    <dgm:pt modelId="{18321F95-E7BE-4837-87AB-3A05B5B8D4E7}" type="pres">
      <dgm:prSet presAssocID="{753703C7-20EA-460D-A2CA-902592E00A99}" presName="parentLin" presStyleCnt="0"/>
      <dgm:spPr/>
    </dgm:pt>
    <dgm:pt modelId="{47D95273-4AC5-40E2-8C05-9CDC2EF0C3B7}" type="pres">
      <dgm:prSet presAssocID="{753703C7-20EA-460D-A2CA-902592E00A99}" presName="parentLeftMargin" presStyleLbl="node1" presStyleIdx="0" presStyleCnt="7"/>
      <dgm:spPr/>
    </dgm:pt>
    <dgm:pt modelId="{36A6DCA5-6635-4D9B-855A-6272ADAE54D3}" type="pres">
      <dgm:prSet presAssocID="{753703C7-20EA-460D-A2CA-902592E00A9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B4B109B-A444-46DA-9DD1-9D9BB10D406E}" type="pres">
      <dgm:prSet presAssocID="{753703C7-20EA-460D-A2CA-902592E00A99}" presName="negativeSpace" presStyleCnt="0"/>
      <dgm:spPr/>
    </dgm:pt>
    <dgm:pt modelId="{966AD086-6D72-4070-A4B4-4F1E37E91FEF}" type="pres">
      <dgm:prSet presAssocID="{753703C7-20EA-460D-A2CA-902592E00A99}" presName="childText" presStyleLbl="conFgAcc1" presStyleIdx="1" presStyleCnt="7">
        <dgm:presLayoutVars>
          <dgm:bulletEnabled val="1"/>
        </dgm:presLayoutVars>
      </dgm:prSet>
      <dgm:spPr/>
    </dgm:pt>
    <dgm:pt modelId="{BBCD8AB8-1CC3-4649-87F6-D76C7F2DC315}" type="pres">
      <dgm:prSet presAssocID="{3D01BB98-5927-423D-B5FF-FF170F2F2492}" presName="spaceBetweenRectangles" presStyleCnt="0"/>
      <dgm:spPr/>
    </dgm:pt>
    <dgm:pt modelId="{C82EEF29-AB74-43D7-8532-07D571A28921}" type="pres">
      <dgm:prSet presAssocID="{BC668CDE-147D-4E66-B462-09D3F2D29FB2}" presName="parentLin" presStyleCnt="0"/>
      <dgm:spPr/>
    </dgm:pt>
    <dgm:pt modelId="{169F17DC-FFBF-4C0C-920F-62568C2BAA44}" type="pres">
      <dgm:prSet presAssocID="{BC668CDE-147D-4E66-B462-09D3F2D29FB2}" presName="parentLeftMargin" presStyleLbl="node1" presStyleIdx="1" presStyleCnt="7"/>
      <dgm:spPr/>
    </dgm:pt>
    <dgm:pt modelId="{6ED22EE1-F2E5-4372-9CF7-D71F091542EB}" type="pres">
      <dgm:prSet presAssocID="{BC668CDE-147D-4E66-B462-09D3F2D29FB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56F27A6-B421-4C6A-B7F2-11B0B14465FA}" type="pres">
      <dgm:prSet presAssocID="{BC668CDE-147D-4E66-B462-09D3F2D29FB2}" presName="negativeSpace" presStyleCnt="0"/>
      <dgm:spPr/>
    </dgm:pt>
    <dgm:pt modelId="{ADD6ADFE-B9FB-4E75-A29C-0D033FA5C8E0}" type="pres">
      <dgm:prSet presAssocID="{BC668CDE-147D-4E66-B462-09D3F2D29FB2}" presName="childText" presStyleLbl="conFgAcc1" presStyleIdx="2" presStyleCnt="7">
        <dgm:presLayoutVars>
          <dgm:bulletEnabled val="1"/>
        </dgm:presLayoutVars>
      </dgm:prSet>
      <dgm:spPr/>
    </dgm:pt>
    <dgm:pt modelId="{4865290C-0670-4DCA-B1D4-3FA427AC0647}" type="pres">
      <dgm:prSet presAssocID="{41BB24DE-D966-4C20-A78D-4AD522EF619C}" presName="spaceBetweenRectangles" presStyleCnt="0"/>
      <dgm:spPr/>
    </dgm:pt>
    <dgm:pt modelId="{27AF81B3-EA96-4820-AB74-F9DB8C854956}" type="pres">
      <dgm:prSet presAssocID="{C0D724BC-8283-4AA7-9297-A3F1B998FEDD}" presName="parentLin" presStyleCnt="0"/>
      <dgm:spPr/>
    </dgm:pt>
    <dgm:pt modelId="{431E2E75-30CA-4201-9DD7-A1259EE6075E}" type="pres">
      <dgm:prSet presAssocID="{C0D724BC-8283-4AA7-9297-A3F1B998FEDD}" presName="parentLeftMargin" presStyleLbl="node1" presStyleIdx="2" presStyleCnt="7"/>
      <dgm:spPr/>
    </dgm:pt>
    <dgm:pt modelId="{0AC11D82-35D7-4FEC-BB6E-BF9E43DC82DB}" type="pres">
      <dgm:prSet presAssocID="{C0D724BC-8283-4AA7-9297-A3F1B998FED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F19E343-B562-4246-AD39-8D8C773B6C5A}" type="pres">
      <dgm:prSet presAssocID="{C0D724BC-8283-4AA7-9297-A3F1B998FEDD}" presName="negativeSpace" presStyleCnt="0"/>
      <dgm:spPr/>
    </dgm:pt>
    <dgm:pt modelId="{069A4274-9F52-41D2-89F3-319AF5120C62}" type="pres">
      <dgm:prSet presAssocID="{C0D724BC-8283-4AA7-9297-A3F1B998FEDD}" presName="childText" presStyleLbl="conFgAcc1" presStyleIdx="3" presStyleCnt="7">
        <dgm:presLayoutVars>
          <dgm:bulletEnabled val="1"/>
        </dgm:presLayoutVars>
      </dgm:prSet>
      <dgm:spPr/>
    </dgm:pt>
    <dgm:pt modelId="{7874106A-FDE0-4EAD-9E1D-BF71F9EE865E}" type="pres">
      <dgm:prSet presAssocID="{7454DAF9-CB16-433A-B97F-C8CB9378B78A}" presName="spaceBetweenRectangles" presStyleCnt="0"/>
      <dgm:spPr/>
    </dgm:pt>
    <dgm:pt modelId="{B887B9A0-6488-4AB5-B5AD-34B60270D4E7}" type="pres">
      <dgm:prSet presAssocID="{51B6371F-AA49-4455-937C-06565B890595}" presName="parentLin" presStyleCnt="0"/>
      <dgm:spPr/>
    </dgm:pt>
    <dgm:pt modelId="{DDD59415-9EEB-4F81-BE52-5045DF422AAF}" type="pres">
      <dgm:prSet presAssocID="{51B6371F-AA49-4455-937C-06565B890595}" presName="parentLeftMargin" presStyleLbl="node1" presStyleIdx="3" presStyleCnt="7"/>
      <dgm:spPr/>
    </dgm:pt>
    <dgm:pt modelId="{C15E79CB-6BF3-4263-8FDB-3A4F1F35A76C}" type="pres">
      <dgm:prSet presAssocID="{51B6371F-AA49-4455-937C-06565B8905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37DA4C6-08B7-4619-985E-3DE347C6348D}" type="pres">
      <dgm:prSet presAssocID="{51B6371F-AA49-4455-937C-06565B890595}" presName="negativeSpace" presStyleCnt="0"/>
      <dgm:spPr/>
    </dgm:pt>
    <dgm:pt modelId="{B9EE53EB-C0C2-4B1F-AB55-3F0FCCBC929D}" type="pres">
      <dgm:prSet presAssocID="{51B6371F-AA49-4455-937C-06565B890595}" presName="childText" presStyleLbl="conFgAcc1" presStyleIdx="4" presStyleCnt="7">
        <dgm:presLayoutVars>
          <dgm:bulletEnabled val="1"/>
        </dgm:presLayoutVars>
      </dgm:prSet>
      <dgm:spPr/>
    </dgm:pt>
    <dgm:pt modelId="{725D4AC8-1A21-41D4-96A0-E299841077E8}" type="pres">
      <dgm:prSet presAssocID="{C7667FEF-6797-4175-8D48-35DE463C6C29}" presName="spaceBetweenRectangles" presStyleCnt="0"/>
      <dgm:spPr/>
    </dgm:pt>
    <dgm:pt modelId="{70435E89-C294-407B-A081-C299BC42B932}" type="pres">
      <dgm:prSet presAssocID="{D7189540-3168-4B18-91CF-4367D7EBD7E3}" presName="parentLin" presStyleCnt="0"/>
      <dgm:spPr/>
    </dgm:pt>
    <dgm:pt modelId="{DE2BFE39-9C41-49ED-BDE2-444994DA582C}" type="pres">
      <dgm:prSet presAssocID="{D7189540-3168-4B18-91CF-4367D7EBD7E3}" presName="parentLeftMargin" presStyleLbl="node1" presStyleIdx="4" presStyleCnt="7"/>
      <dgm:spPr/>
    </dgm:pt>
    <dgm:pt modelId="{F078A41C-1398-492E-8924-E9EF6119A779}" type="pres">
      <dgm:prSet presAssocID="{D7189540-3168-4B18-91CF-4367D7EBD7E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6708789-701B-4A0A-B489-8CC3F0565C23}" type="pres">
      <dgm:prSet presAssocID="{D7189540-3168-4B18-91CF-4367D7EBD7E3}" presName="negativeSpace" presStyleCnt="0"/>
      <dgm:spPr/>
    </dgm:pt>
    <dgm:pt modelId="{052F0769-BB60-410D-90D3-BD781EDC480A}" type="pres">
      <dgm:prSet presAssocID="{D7189540-3168-4B18-91CF-4367D7EBD7E3}" presName="childText" presStyleLbl="conFgAcc1" presStyleIdx="5" presStyleCnt="7">
        <dgm:presLayoutVars>
          <dgm:bulletEnabled val="1"/>
        </dgm:presLayoutVars>
      </dgm:prSet>
      <dgm:spPr/>
    </dgm:pt>
    <dgm:pt modelId="{318D4DA2-2834-4D4E-BBBA-51F0CBA3BC59}" type="pres">
      <dgm:prSet presAssocID="{1BEE78C0-434B-4DE5-9151-644B74CA0591}" presName="spaceBetweenRectangles" presStyleCnt="0"/>
      <dgm:spPr/>
    </dgm:pt>
    <dgm:pt modelId="{B116B24A-DEC8-4BFD-9B6E-821B1691B3DF}" type="pres">
      <dgm:prSet presAssocID="{96814BD7-9E34-4A68-A2FE-79310B147FF8}" presName="parentLin" presStyleCnt="0"/>
      <dgm:spPr/>
    </dgm:pt>
    <dgm:pt modelId="{6267A94D-D6C5-469A-B831-8D63527C0DA0}" type="pres">
      <dgm:prSet presAssocID="{96814BD7-9E34-4A68-A2FE-79310B147FF8}" presName="parentLeftMargin" presStyleLbl="node1" presStyleIdx="5" presStyleCnt="7"/>
      <dgm:spPr/>
    </dgm:pt>
    <dgm:pt modelId="{4722BFC2-28BD-4702-8551-1C84CFC2586B}" type="pres">
      <dgm:prSet presAssocID="{96814BD7-9E34-4A68-A2FE-79310B147FF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E65A58E-6DD5-408F-9479-34AB9C5ABD9D}" type="pres">
      <dgm:prSet presAssocID="{96814BD7-9E34-4A68-A2FE-79310B147FF8}" presName="negativeSpace" presStyleCnt="0"/>
      <dgm:spPr/>
    </dgm:pt>
    <dgm:pt modelId="{D3133306-675D-4CDB-897C-6AC5CD8FDC2D}" type="pres">
      <dgm:prSet presAssocID="{96814BD7-9E34-4A68-A2FE-79310B147FF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D5C1206-8FC3-4568-8378-74CFDA6DC623}" type="presOf" srcId="{BC668CDE-147D-4E66-B462-09D3F2D29FB2}" destId="{169F17DC-FFBF-4C0C-920F-62568C2BAA44}" srcOrd="0" destOrd="0" presId="urn:microsoft.com/office/officeart/2005/8/layout/list1"/>
    <dgm:cxn modelId="{411D290B-065B-47FD-8178-C0DE8C57A5B2}" type="presOf" srcId="{96814BD7-9E34-4A68-A2FE-79310B147FF8}" destId="{4722BFC2-28BD-4702-8551-1C84CFC2586B}" srcOrd="1" destOrd="0" presId="urn:microsoft.com/office/officeart/2005/8/layout/list1"/>
    <dgm:cxn modelId="{FF412711-8E51-4397-A50F-141E36A43783}" type="presOf" srcId="{D7189540-3168-4B18-91CF-4367D7EBD7E3}" destId="{F078A41C-1398-492E-8924-E9EF6119A779}" srcOrd="1" destOrd="0" presId="urn:microsoft.com/office/officeart/2005/8/layout/list1"/>
    <dgm:cxn modelId="{A8994D3B-9A25-4A6D-AAF7-982B65E27543}" type="presOf" srcId="{753703C7-20EA-460D-A2CA-902592E00A99}" destId="{47D95273-4AC5-40E2-8C05-9CDC2EF0C3B7}" srcOrd="0" destOrd="0" presId="urn:microsoft.com/office/officeart/2005/8/layout/list1"/>
    <dgm:cxn modelId="{06928D3B-1939-41B8-9BDF-CF524FF20ABA}" srcId="{018E67EA-B60F-411F-BC62-C721306AE3B6}" destId="{753703C7-20EA-460D-A2CA-902592E00A99}" srcOrd="1" destOrd="0" parTransId="{67F1FC6B-7293-4A00-A875-A1560CCF8DA5}" sibTransId="{3D01BB98-5927-423D-B5FF-FF170F2F2492}"/>
    <dgm:cxn modelId="{35E3905B-0119-4F31-8462-08FD4509F09E}" type="presOf" srcId="{753703C7-20EA-460D-A2CA-902592E00A99}" destId="{36A6DCA5-6635-4D9B-855A-6272ADAE54D3}" srcOrd="1" destOrd="0" presId="urn:microsoft.com/office/officeart/2005/8/layout/list1"/>
    <dgm:cxn modelId="{A631B742-D6A7-4747-A7B1-A24DA954BCAF}" type="presOf" srcId="{233F5760-4A7D-4CD8-9924-8214F2B11D9F}" destId="{9F658915-2B71-4FB0-BC4C-4E311A7F8569}" srcOrd="0" destOrd="0" presId="urn:microsoft.com/office/officeart/2005/8/layout/list1"/>
    <dgm:cxn modelId="{272DF645-97CF-4D72-9EDD-63B7AF65B85D}" srcId="{018E67EA-B60F-411F-BC62-C721306AE3B6}" destId="{D7189540-3168-4B18-91CF-4367D7EBD7E3}" srcOrd="5" destOrd="0" parTransId="{7BADCA3E-8B7F-4F02-ACC5-D6D2E02992D1}" sibTransId="{1BEE78C0-434B-4DE5-9151-644B74CA0591}"/>
    <dgm:cxn modelId="{9BE79D52-0111-427F-A2B3-7AE15C02C785}" type="presOf" srcId="{018E67EA-B60F-411F-BC62-C721306AE3B6}" destId="{A2295828-377D-4FE8-A467-EC6C1CDE1553}" srcOrd="0" destOrd="0" presId="urn:microsoft.com/office/officeart/2005/8/layout/list1"/>
    <dgm:cxn modelId="{2CBD7978-6A14-4289-BC1A-3EFE0B623C15}" type="presOf" srcId="{51B6371F-AA49-4455-937C-06565B890595}" destId="{C15E79CB-6BF3-4263-8FDB-3A4F1F35A76C}" srcOrd="1" destOrd="0" presId="urn:microsoft.com/office/officeart/2005/8/layout/list1"/>
    <dgm:cxn modelId="{F8D8F67F-7BF5-4517-B927-C8EDA63F2C7F}" srcId="{018E67EA-B60F-411F-BC62-C721306AE3B6}" destId="{C0D724BC-8283-4AA7-9297-A3F1B998FEDD}" srcOrd="3" destOrd="0" parTransId="{E4D547E9-2475-4A2C-9321-DBAF9C0824B1}" sibTransId="{7454DAF9-CB16-433A-B97F-C8CB9378B78A}"/>
    <dgm:cxn modelId="{0C66FA7F-6561-47BF-8EFB-8C6FCD740473}" type="presOf" srcId="{BC668CDE-147D-4E66-B462-09D3F2D29FB2}" destId="{6ED22EE1-F2E5-4372-9CF7-D71F091542EB}" srcOrd="1" destOrd="0" presId="urn:microsoft.com/office/officeart/2005/8/layout/list1"/>
    <dgm:cxn modelId="{FD218586-44A8-484A-9C83-31F2F5451F4F}" srcId="{018E67EA-B60F-411F-BC62-C721306AE3B6}" destId="{233F5760-4A7D-4CD8-9924-8214F2B11D9F}" srcOrd="0" destOrd="0" parTransId="{3712F241-2FF1-476D-9704-FADD19A1CECB}" sibTransId="{11249393-4C68-4A9A-803B-81F2B77B011C}"/>
    <dgm:cxn modelId="{FE23188F-03F6-4B6C-88D3-B18AFEEDC217}" srcId="{018E67EA-B60F-411F-BC62-C721306AE3B6}" destId="{BC668CDE-147D-4E66-B462-09D3F2D29FB2}" srcOrd="2" destOrd="0" parTransId="{DB968DB3-6A54-4A6B-AE5E-4BAAE4707F83}" sibTransId="{41BB24DE-D966-4C20-A78D-4AD522EF619C}"/>
    <dgm:cxn modelId="{0CF77C99-87E7-4665-BE33-077C42767109}" type="presOf" srcId="{233F5760-4A7D-4CD8-9924-8214F2B11D9F}" destId="{D57B4BE7-B526-4367-9193-54393E09296D}" srcOrd="1" destOrd="0" presId="urn:microsoft.com/office/officeart/2005/8/layout/list1"/>
    <dgm:cxn modelId="{0EC06E9D-C80C-4584-8F26-F0CACBB7B3DB}" type="presOf" srcId="{96814BD7-9E34-4A68-A2FE-79310B147FF8}" destId="{6267A94D-D6C5-469A-B831-8D63527C0DA0}" srcOrd="0" destOrd="0" presId="urn:microsoft.com/office/officeart/2005/8/layout/list1"/>
    <dgm:cxn modelId="{FE41E99E-ADC2-4687-9E7F-F19F6F5F045A}" type="presOf" srcId="{51B6371F-AA49-4455-937C-06565B890595}" destId="{DDD59415-9EEB-4F81-BE52-5045DF422AAF}" srcOrd="0" destOrd="0" presId="urn:microsoft.com/office/officeart/2005/8/layout/list1"/>
    <dgm:cxn modelId="{9971C6B7-77BA-48B3-B47D-6B99ECB7253A}" type="presOf" srcId="{C0D724BC-8283-4AA7-9297-A3F1B998FEDD}" destId="{431E2E75-30CA-4201-9DD7-A1259EE6075E}" srcOrd="0" destOrd="0" presId="urn:microsoft.com/office/officeart/2005/8/layout/list1"/>
    <dgm:cxn modelId="{761220BE-C832-4AF1-A97E-CA5D58B0E183}" srcId="{018E67EA-B60F-411F-BC62-C721306AE3B6}" destId="{51B6371F-AA49-4455-937C-06565B890595}" srcOrd="4" destOrd="0" parTransId="{90FF6797-D4C4-41EB-8BE7-59070CF91B5F}" sibTransId="{C7667FEF-6797-4175-8D48-35DE463C6C29}"/>
    <dgm:cxn modelId="{615167E4-40D3-46AF-BF4A-85D87D866420}" type="presOf" srcId="{D7189540-3168-4B18-91CF-4367D7EBD7E3}" destId="{DE2BFE39-9C41-49ED-BDE2-444994DA582C}" srcOrd="0" destOrd="0" presId="urn:microsoft.com/office/officeart/2005/8/layout/list1"/>
    <dgm:cxn modelId="{991687F3-3DBA-4432-9D7D-3B6964FE6F01}" type="presOf" srcId="{C0D724BC-8283-4AA7-9297-A3F1B998FEDD}" destId="{0AC11D82-35D7-4FEC-BB6E-BF9E43DC82DB}" srcOrd="1" destOrd="0" presId="urn:microsoft.com/office/officeart/2005/8/layout/list1"/>
    <dgm:cxn modelId="{4957A7FB-B182-4BFB-AECD-C9EDDDE4B90A}" srcId="{018E67EA-B60F-411F-BC62-C721306AE3B6}" destId="{96814BD7-9E34-4A68-A2FE-79310B147FF8}" srcOrd="6" destOrd="0" parTransId="{595411F9-BFB1-4CD6-8991-397F8E0E35CE}" sibTransId="{8047359B-EDB3-44FB-A841-9A20A0DCF4EC}"/>
    <dgm:cxn modelId="{606FF190-4618-4FE2-AC06-1BAD083284DD}" type="presParOf" srcId="{A2295828-377D-4FE8-A467-EC6C1CDE1553}" destId="{7335EBCE-2B65-4174-A26D-3BEAD3FED986}" srcOrd="0" destOrd="0" presId="urn:microsoft.com/office/officeart/2005/8/layout/list1"/>
    <dgm:cxn modelId="{930BB226-E3A5-4995-8A07-0E966E9CAB43}" type="presParOf" srcId="{7335EBCE-2B65-4174-A26D-3BEAD3FED986}" destId="{9F658915-2B71-4FB0-BC4C-4E311A7F8569}" srcOrd="0" destOrd="0" presId="urn:microsoft.com/office/officeart/2005/8/layout/list1"/>
    <dgm:cxn modelId="{132BB02C-CC48-48A9-891E-FC4CA7BA726C}" type="presParOf" srcId="{7335EBCE-2B65-4174-A26D-3BEAD3FED986}" destId="{D57B4BE7-B526-4367-9193-54393E09296D}" srcOrd="1" destOrd="0" presId="urn:microsoft.com/office/officeart/2005/8/layout/list1"/>
    <dgm:cxn modelId="{04A9D195-B185-4596-BC25-C50ECD7E486F}" type="presParOf" srcId="{A2295828-377D-4FE8-A467-EC6C1CDE1553}" destId="{B6BBA9EC-0050-4A2F-92AE-D5F4F5E3D6E7}" srcOrd="1" destOrd="0" presId="urn:microsoft.com/office/officeart/2005/8/layout/list1"/>
    <dgm:cxn modelId="{996ADCF3-C4D6-4853-BC9C-74E48FC53AFF}" type="presParOf" srcId="{A2295828-377D-4FE8-A467-EC6C1CDE1553}" destId="{0749E74F-4A8E-4835-9D10-60E947C6E61D}" srcOrd="2" destOrd="0" presId="urn:microsoft.com/office/officeart/2005/8/layout/list1"/>
    <dgm:cxn modelId="{6DA3682C-0987-4B29-A4E6-1A0F8DCD4A26}" type="presParOf" srcId="{A2295828-377D-4FE8-A467-EC6C1CDE1553}" destId="{1C68A358-A809-40D7-B2A7-0D4596276CD7}" srcOrd="3" destOrd="0" presId="urn:microsoft.com/office/officeart/2005/8/layout/list1"/>
    <dgm:cxn modelId="{DE3FAC8D-6615-41C8-974E-B243F8C31584}" type="presParOf" srcId="{A2295828-377D-4FE8-A467-EC6C1CDE1553}" destId="{18321F95-E7BE-4837-87AB-3A05B5B8D4E7}" srcOrd="4" destOrd="0" presId="urn:microsoft.com/office/officeart/2005/8/layout/list1"/>
    <dgm:cxn modelId="{690418EC-92DE-4B78-96A3-B45276F9B12B}" type="presParOf" srcId="{18321F95-E7BE-4837-87AB-3A05B5B8D4E7}" destId="{47D95273-4AC5-40E2-8C05-9CDC2EF0C3B7}" srcOrd="0" destOrd="0" presId="urn:microsoft.com/office/officeart/2005/8/layout/list1"/>
    <dgm:cxn modelId="{A192B6A8-E733-43FF-AE4C-A9ABCFCB9E3E}" type="presParOf" srcId="{18321F95-E7BE-4837-87AB-3A05B5B8D4E7}" destId="{36A6DCA5-6635-4D9B-855A-6272ADAE54D3}" srcOrd="1" destOrd="0" presId="urn:microsoft.com/office/officeart/2005/8/layout/list1"/>
    <dgm:cxn modelId="{9F186E62-35DD-459A-AA93-7382ED6BA23F}" type="presParOf" srcId="{A2295828-377D-4FE8-A467-EC6C1CDE1553}" destId="{7B4B109B-A444-46DA-9DD1-9D9BB10D406E}" srcOrd="5" destOrd="0" presId="urn:microsoft.com/office/officeart/2005/8/layout/list1"/>
    <dgm:cxn modelId="{61860C4C-E77E-4B11-9C74-510FBA04370E}" type="presParOf" srcId="{A2295828-377D-4FE8-A467-EC6C1CDE1553}" destId="{966AD086-6D72-4070-A4B4-4F1E37E91FEF}" srcOrd="6" destOrd="0" presId="urn:microsoft.com/office/officeart/2005/8/layout/list1"/>
    <dgm:cxn modelId="{C4B051BF-FC50-48C9-8970-578F8B50F6C5}" type="presParOf" srcId="{A2295828-377D-4FE8-A467-EC6C1CDE1553}" destId="{BBCD8AB8-1CC3-4649-87F6-D76C7F2DC315}" srcOrd="7" destOrd="0" presId="urn:microsoft.com/office/officeart/2005/8/layout/list1"/>
    <dgm:cxn modelId="{F56C8C9A-EF3D-45D3-9E44-B097F362DB85}" type="presParOf" srcId="{A2295828-377D-4FE8-A467-EC6C1CDE1553}" destId="{C82EEF29-AB74-43D7-8532-07D571A28921}" srcOrd="8" destOrd="0" presId="urn:microsoft.com/office/officeart/2005/8/layout/list1"/>
    <dgm:cxn modelId="{84E92BE8-F91D-4A9A-BEA3-75B22C7F40AB}" type="presParOf" srcId="{C82EEF29-AB74-43D7-8532-07D571A28921}" destId="{169F17DC-FFBF-4C0C-920F-62568C2BAA44}" srcOrd="0" destOrd="0" presId="urn:microsoft.com/office/officeart/2005/8/layout/list1"/>
    <dgm:cxn modelId="{E177F12B-C93C-4D04-B7BE-C5C70C093053}" type="presParOf" srcId="{C82EEF29-AB74-43D7-8532-07D571A28921}" destId="{6ED22EE1-F2E5-4372-9CF7-D71F091542EB}" srcOrd="1" destOrd="0" presId="urn:microsoft.com/office/officeart/2005/8/layout/list1"/>
    <dgm:cxn modelId="{0306FAB3-8AA9-4668-A6C4-AD599E1BAFD0}" type="presParOf" srcId="{A2295828-377D-4FE8-A467-EC6C1CDE1553}" destId="{856F27A6-B421-4C6A-B7F2-11B0B14465FA}" srcOrd="9" destOrd="0" presId="urn:microsoft.com/office/officeart/2005/8/layout/list1"/>
    <dgm:cxn modelId="{C0B9E2C3-E067-4096-9077-9666A23AD713}" type="presParOf" srcId="{A2295828-377D-4FE8-A467-EC6C1CDE1553}" destId="{ADD6ADFE-B9FB-4E75-A29C-0D033FA5C8E0}" srcOrd="10" destOrd="0" presId="urn:microsoft.com/office/officeart/2005/8/layout/list1"/>
    <dgm:cxn modelId="{639C5938-AE2A-4805-BF63-B198202DDADA}" type="presParOf" srcId="{A2295828-377D-4FE8-A467-EC6C1CDE1553}" destId="{4865290C-0670-4DCA-B1D4-3FA427AC0647}" srcOrd="11" destOrd="0" presId="urn:microsoft.com/office/officeart/2005/8/layout/list1"/>
    <dgm:cxn modelId="{1BBE20A8-10BA-498F-B34F-24BD1AB71660}" type="presParOf" srcId="{A2295828-377D-4FE8-A467-EC6C1CDE1553}" destId="{27AF81B3-EA96-4820-AB74-F9DB8C854956}" srcOrd="12" destOrd="0" presId="urn:microsoft.com/office/officeart/2005/8/layout/list1"/>
    <dgm:cxn modelId="{527456CB-08C7-4590-A876-9FD6BB5EEFCA}" type="presParOf" srcId="{27AF81B3-EA96-4820-AB74-F9DB8C854956}" destId="{431E2E75-30CA-4201-9DD7-A1259EE6075E}" srcOrd="0" destOrd="0" presId="urn:microsoft.com/office/officeart/2005/8/layout/list1"/>
    <dgm:cxn modelId="{3FE168A9-9E4B-47BC-BCD9-DF16D0BEFA4B}" type="presParOf" srcId="{27AF81B3-EA96-4820-AB74-F9DB8C854956}" destId="{0AC11D82-35D7-4FEC-BB6E-BF9E43DC82DB}" srcOrd="1" destOrd="0" presId="urn:microsoft.com/office/officeart/2005/8/layout/list1"/>
    <dgm:cxn modelId="{7A80F112-E18C-42D2-B195-031D59DB31D2}" type="presParOf" srcId="{A2295828-377D-4FE8-A467-EC6C1CDE1553}" destId="{0F19E343-B562-4246-AD39-8D8C773B6C5A}" srcOrd="13" destOrd="0" presId="urn:microsoft.com/office/officeart/2005/8/layout/list1"/>
    <dgm:cxn modelId="{D9A7C8AF-D34F-411A-9040-AF723C725BB7}" type="presParOf" srcId="{A2295828-377D-4FE8-A467-EC6C1CDE1553}" destId="{069A4274-9F52-41D2-89F3-319AF5120C62}" srcOrd="14" destOrd="0" presId="urn:microsoft.com/office/officeart/2005/8/layout/list1"/>
    <dgm:cxn modelId="{DBE49790-324F-43F6-A9B9-6F7D6054E769}" type="presParOf" srcId="{A2295828-377D-4FE8-A467-EC6C1CDE1553}" destId="{7874106A-FDE0-4EAD-9E1D-BF71F9EE865E}" srcOrd="15" destOrd="0" presId="urn:microsoft.com/office/officeart/2005/8/layout/list1"/>
    <dgm:cxn modelId="{EF69ABBB-D50E-4E41-8A29-9F281E8A965D}" type="presParOf" srcId="{A2295828-377D-4FE8-A467-EC6C1CDE1553}" destId="{B887B9A0-6488-4AB5-B5AD-34B60270D4E7}" srcOrd="16" destOrd="0" presId="urn:microsoft.com/office/officeart/2005/8/layout/list1"/>
    <dgm:cxn modelId="{9369C1E7-20D7-4864-A7C6-CFD8092D7204}" type="presParOf" srcId="{B887B9A0-6488-4AB5-B5AD-34B60270D4E7}" destId="{DDD59415-9EEB-4F81-BE52-5045DF422AAF}" srcOrd="0" destOrd="0" presId="urn:microsoft.com/office/officeart/2005/8/layout/list1"/>
    <dgm:cxn modelId="{6C2585FD-CA73-4E7D-AE11-08E57F9EC4DA}" type="presParOf" srcId="{B887B9A0-6488-4AB5-B5AD-34B60270D4E7}" destId="{C15E79CB-6BF3-4263-8FDB-3A4F1F35A76C}" srcOrd="1" destOrd="0" presId="urn:microsoft.com/office/officeart/2005/8/layout/list1"/>
    <dgm:cxn modelId="{9E88690B-F958-47E2-9068-9E3B95DF1597}" type="presParOf" srcId="{A2295828-377D-4FE8-A467-EC6C1CDE1553}" destId="{D37DA4C6-08B7-4619-985E-3DE347C6348D}" srcOrd="17" destOrd="0" presId="urn:microsoft.com/office/officeart/2005/8/layout/list1"/>
    <dgm:cxn modelId="{0372BF6A-32A7-46FE-A849-6FD0500D3737}" type="presParOf" srcId="{A2295828-377D-4FE8-A467-EC6C1CDE1553}" destId="{B9EE53EB-C0C2-4B1F-AB55-3F0FCCBC929D}" srcOrd="18" destOrd="0" presId="urn:microsoft.com/office/officeart/2005/8/layout/list1"/>
    <dgm:cxn modelId="{63C2D91C-2341-4CA1-A13D-6612CD41FA72}" type="presParOf" srcId="{A2295828-377D-4FE8-A467-EC6C1CDE1553}" destId="{725D4AC8-1A21-41D4-96A0-E299841077E8}" srcOrd="19" destOrd="0" presId="urn:microsoft.com/office/officeart/2005/8/layout/list1"/>
    <dgm:cxn modelId="{B82CFCD8-9FA5-49C6-BFE0-F71716FACC62}" type="presParOf" srcId="{A2295828-377D-4FE8-A467-EC6C1CDE1553}" destId="{70435E89-C294-407B-A081-C299BC42B932}" srcOrd="20" destOrd="0" presId="urn:microsoft.com/office/officeart/2005/8/layout/list1"/>
    <dgm:cxn modelId="{9503220B-0756-4754-8D77-88B172C1330F}" type="presParOf" srcId="{70435E89-C294-407B-A081-C299BC42B932}" destId="{DE2BFE39-9C41-49ED-BDE2-444994DA582C}" srcOrd="0" destOrd="0" presId="urn:microsoft.com/office/officeart/2005/8/layout/list1"/>
    <dgm:cxn modelId="{3004362D-88C8-456F-BEF5-1E6F6B482EFA}" type="presParOf" srcId="{70435E89-C294-407B-A081-C299BC42B932}" destId="{F078A41C-1398-492E-8924-E9EF6119A779}" srcOrd="1" destOrd="0" presId="urn:microsoft.com/office/officeart/2005/8/layout/list1"/>
    <dgm:cxn modelId="{113ECC69-72C9-4727-AEF2-AABCA3AE309D}" type="presParOf" srcId="{A2295828-377D-4FE8-A467-EC6C1CDE1553}" destId="{B6708789-701B-4A0A-B489-8CC3F0565C23}" srcOrd="21" destOrd="0" presId="urn:microsoft.com/office/officeart/2005/8/layout/list1"/>
    <dgm:cxn modelId="{C241F1FB-BE66-4A56-8D7D-A1DDA28D9825}" type="presParOf" srcId="{A2295828-377D-4FE8-A467-EC6C1CDE1553}" destId="{052F0769-BB60-410D-90D3-BD781EDC480A}" srcOrd="22" destOrd="0" presId="urn:microsoft.com/office/officeart/2005/8/layout/list1"/>
    <dgm:cxn modelId="{4C6F8887-8D13-4CD0-B08D-F1FD8FDD9CAC}" type="presParOf" srcId="{A2295828-377D-4FE8-A467-EC6C1CDE1553}" destId="{318D4DA2-2834-4D4E-BBBA-51F0CBA3BC59}" srcOrd="23" destOrd="0" presId="urn:microsoft.com/office/officeart/2005/8/layout/list1"/>
    <dgm:cxn modelId="{29F2044C-8816-4003-8287-44664581B2DB}" type="presParOf" srcId="{A2295828-377D-4FE8-A467-EC6C1CDE1553}" destId="{B116B24A-DEC8-4BFD-9B6E-821B1691B3DF}" srcOrd="24" destOrd="0" presId="urn:microsoft.com/office/officeart/2005/8/layout/list1"/>
    <dgm:cxn modelId="{1AD9CAA9-73F5-423F-96AE-0F01FE94A943}" type="presParOf" srcId="{B116B24A-DEC8-4BFD-9B6E-821B1691B3DF}" destId="{6267A94D-D6C5-469A-B831-8D63527C0DA0}" srcOrd="0" destOrd="0" presId="urn:microsoft.com/office/officeart/2005/8/layout/list1"/>
    <dgm:cxn modelId="{E706960E-A6F8-456D-BE90-CAE512E24C2C}" type="presParOf" srcId="{B116B24A-DEC8-4BFD-9B6E-821B1691B3DF}" destId="{4722BFC2-28BD-4702-8551-1C84CFC2586B}" srcOrd="1" destOrd="0" presId="urn:microsoft.com/office/officeart/2005/8/layout/list1"/>
    <dgm:cxn modelId="{9E3E7E10-21DD-4828-94A2-A743003C0AAE}" type="presParOf" srcId="{A2295828-377D-4FE8-A467-EC6C1CDE1553}" destId="{0E65A58E-6DD5-408F-9479-34AB9C5ABD9D}" srcOrd="25" destOrd="0" presId="urn:microsoft.com/office/officeart/2005/8/layout/list1"/>
    <dgm:cxn modelId="{B7F79269-856D-40F1-BEC1-ACFD0F8EAD00}" type="presParOf" srcId="{A2295828-377D-4FE8-A467-EC6C1CDE1553}" destId="{D3133306-675D-4CDB-897C-6AC5CD8FDC2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F24389-5253-4DA3-BE93-1623FE7767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43695-9902-482D-9369-3C13407BF7C8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Gérer les connexions et l’indentification des données</a:t>
          </a:r>
          <a:endParaRPr lang="en-US"/>
        </a:p>
      </dgm:t>
    </dgm:pt>
    <dgm:pt modelId="{13E95218-2A32-45A7-9EB3-EE4F4E4FEE03}" type="parTrans" cxnId="{4C0945C9-2CDB-4969-A63A-25F5F13C7472}">
      <dgm:prSet/>
      <dgm:spPr/>
      <dgm:t>
        <a:bodyPr/>
        <a:lstStyle/>
        <a:p>
          <a:endParaRPr lang="en-US"/>
        </a:p>
      </dgm:t>
    </dgm:pt>
    <dgm:pt modelId="{70A0BB7B-B6AF-4A86-B606-6BD211FED488}" type="sibTrans" cxnId="{4C0945C9-2CDB-4969-A63A-25F5F13C7472}">
      <dgm:prSet/>
      <dgm:spPr/>
      <dgm:t>
        <a:bodyPr/>
        <a:lstStyle/>
        <a:p>
          <a:endParaRPr lang="en-US"/>
        </a:p>
      </dgm:t>
    </dgm:pt>
    <dgm:pt modelId="{6660C833-C624-44BB-A3E6-B135A904380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Permet de rapidement permettre la connexion via d’autre application en plus de l’authentification classique</a:t>
          </a:r>
          <a:endParaRPr lang="en-US"/>
        </a:p>
      </dgm:t>
    </dgm:pt>
    <dgm:pt modelId="{59EFA4B5-FB7F-4737-AB36-5BB86FCB089D}" type="parTrans" cxnId="{028895AC-A227-4DB5-8E77-93F936C812FC}">
      <dgm:prSet/>
      <dgm:spPr/>
      <dgm:t>
        <a:bodyPr/>
        <a:lstStyle/>
        <a:p>
          <a:endParaRPr lang="en-US"/>
        </a:p>
      </dgm:t>
    </dgm:pt>
    <dgm:pt modelId="{3BA1050B-17AE-424A-BAEE-813550C1D7E8}" type="sibTrans" cxnId="{028895AC-A227-4DB5-8E77-93F936C812FC}">
      <dgm:prSet/>
      <dgm:spPr/>
      <dgm:t>
        <a:bodyPr/>
        <a:lstStyle/>
        <a:p>
          <a:endParaRPr lang="en-US"/>
        </a:p>
      </dgm:t>
    </dgm:pt>
    <dgm:pt modelId="{F7B817CF-D752-47A8-9B69-2CE2060DB61A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Supporter par beaucoup de grande entreprise (Google, Facebook / Meta et Github)</a:t>
          </a:r>
          <a:endParaRPr lang="en-US"/>
        </a:p>
      </dgm:t>
    </dgm:pt>
    <dgm:pt modelId="{C143EAE8-4499-43DE-B365-CDB972684E89}" type="parTrans" cxnId="{5D35629F-C1DA-4CFC-AAEF-F114CBF9B409}">
      <dgm:prSet/>
      <dgm:spPr/>
      <dgm:t>
        <a:bodyPr/>
        <a:lstStyle/>
        <a:p>
          <a:endParaRPr lang="en-US"/>
        </a:p>
      </dgm:t>
    </dgm:pt>
    <dgm:pt modelId="{21E04E2A-A9E0-4885-AC03-80A3777D5254}" type="sibTrans" cxnId="{5D35629F-C1DA-4CFC-AAEF-F114CBF9B409}">
      <dgm:prSet/>
      <dgm:spPr/>
      <dgm:t>
        <a:bodyPr/>
        <a:lstStyle/>
        <a:p>
          <a:endParaRPr lang="en-US"/>
        </a:p>
      </dgm:t>
    </dgm:pt>
    <dgm:pt modelId="{6D4BD6E5-2168-43F6-9926-9D66497BFD9C}" type="pres">
      <dgm:prSet presAssocID="{14F24389-5253-4DA3-BE93-1623FE77677E}" presName="root" presStyleCnt="0">
        <dgm:presLayoutVars>
          <dgm:dir/>
          <dgm:resizeHandles val="exact"/>
        </dgm:presLayoutVars>
      </dgm:prSet>
      <dgm:spPr/>
    </dgm:pt>
    <dgm:pt modelId="{8844503B-59D4-471C-8DED-0F65A71F3D99}" type="pres">
      <dgm:prSet presAssocID="{BB243695-9902-482D-9369-3C13407BF7C8}" presName="compNode" presStyleCnt="0"/>
      <dgm:spPr/>
    </dgm:pt>
    <dgm:pt modelId="{8C6167BD-F98C-4105-908D-CDBAE35BEA1B}" type="pres">
      <dgm:prSet presAssocID="{BB243695-9902-482D-9369-3C13407BF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9546FDC7-75D0-4F82-A17D-6CFE73A63C4A}" type="pres">
      <dgm:prSet presAssocID="{BB243695-9902-482D-9369-3C13407BF7C8}" presName="spaceRect" presStyleCnt="0"/>
      <dgm:spPr/>
    </dgm:pt>
    <dgm:pt modelId="{9C932E5E-AD3A-4420-8DB3-56AF63A59DCF}" type="pres">
      <dgm:prSet presAssocID="{BB243695-9902-482D-9369-3C13407BF7C8}" presName="textRect" presStyleLbl="revTx" presStyleIdx="0" presStyleCnt="3">
        <dgm:presLayoutVars>
          <dgm:chMax val="1"/>
          <dgm:chPref val="1"/>
        </dgm:presLayoutVars>
      </dgm:prSet>
      <dgm:spPr/>
    </dgm:pt>
    <dgm:pt modelId="{7752605D-D4EE-43C6-8500-33D1765F743C}" type="pres">
      <dgm:prSet presAssocID="{70A0BB7B-B6AF-4A86-B606-6BD211FED488}" presName="sibTrans" presStyleCnt="0"/>
      <dgm:spPr/>
    </dgm:pt>
    <dgm:pt modelId="{1D56EEEA-3C3F-4477-AA7B-DF509D20BA94}" type="pres">
      <dgm:prSet presAssocID="{6660C833-C624-44BB-A3E6-B135A9043802}" presName="compNode" presStyleCnt="0"/>
      <dgm:spPr/>
    </dgm:pt>
    <dgm:pt modelId="{D5286CB3-35C7-4B8D-BEA1-C330B0A0E0BF}" type="pres">
      <dgm:prSet presAssocID="{6660C833-C624-44BB-A3E6-B135A90438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8B05458-E416-4C8D-A75E-8648443E0040}" type="pres">
      <dgm:prSet presAssocID="{6660C833-C624-44BB-A3E6-B135A9043802}" presName="spaceRect" presStyleCnt="0"/>
      <dgm:spPr/>
    </dgm:pt>
    <dgm:pt modelId="{D7FF2D9F-A611-4CAD-ABF9-1BD5F634354B}" type="pres">
      <dgm:prSet presAssocID="{6660C833-C624-44BB-A3E6-B135A9043802}" presName="textRect" presStyleLbl="revTx" presStyleIdx="1" presStyleCnt="3">
        <dgm:presLayoutVars>
          <dgm:chMax val="1"/>
          <dgm:chPref val="1"/>
        </dgm:presLayoutVars>
      </dgm:prSet>
      <dgm:spPr/>
    </dgm:pt>
    <dgm:pt modelId="{8C44CDE1-7E06-4360-83C4-B80B6737D65E}" type="pres">
      <dgm:prSet presAssocID="{3BA1050B-17AE-424A-BAEE-813550C1D7E8}" presName="sibTrans" presStyleCnt="0"/>
      <dgm:spPr/>
    </dgm:pt>
    <dgm:pt modelId="{B51DA32E-2096-49F3-8122-548C10E48AAA}" type="pres">
      <dgm:prSet presAssocID="{F7B817CF-D752-47A8-9B69-2CE2060DB61A}" presName="compNode" presStyleCnt="0"/>
      <dgm:spPr/>
    </dgm:pt>
    <dgm:pt modelId="{6F0FB92D-21E0-466A-B0AB-26F906706C04}" type="pres">
      <dgm:prSet presAssocID="{F7B817CF-D752-47A8-9B69-2CE2060DB6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CBB8125-1295-41E5-9BE2-B1815DF98C67}" type="pres">
      <dgm:prSet presAssocID="{F7B817CF-D752-47A8-9B69-2CE2060DB61A}" presName="spaceRect" presStyleCnt="0"/>
      <dgm:spPr/>
    </dgm:pt>
    <dgm:pt modelId="{5627814E-8CA0-4DEF-AF7A-EFFB3A18B30E}" type="pres">
      <dgm:prSet presAssocID="{F7B817CF-D752-47A8-9B69-2CE2060DB6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1D1115-998D-40DD-A85A-6DA7130D729D}" type="presOf" srcId="{BB243695-9902-482D-9369-3C13407BF7C8}" destId="{9C932E5E-AD3A-4420-8DB3-56AF63A59DCF}" srcOrd="0" destOrd="0" presId="urn:microsoft.com/office/officeart/2018/2/layout/IconLabelList"/>
    <dgm:cxn modelId="{A2DF0D2C-275F-46C1-849A-095F1636D712}" type="presOf" srcId="{14F24389-5253-4DA3-BE93-1623FE77677E}" destId="{6D4BD6E5-2168-43F6-9926-9D66497BFD9C}" srcOrd="0" destOrd="0" presId="urn:microsoft.com/office/officeart/2018/2/layout/IconLabelList"/>
    <dgm:cxn modelId="{6FE6C176-0371-4117-B051-A63B7C2CCDFB}" type="presOf" srcId="{6660C833-C624-44BB-A3E6-B135A9043802}" destId="{D7FF2D9F-A611-4CAD-ABF9-1BD5F634354B}" srcOrd="0" destOrd="0" presId="urn:microsoft.com/office/officeart/2018/2/layout/IconLabelList"/>
    <dgm:cxn modelId="{5D35629F-C1DA-4CFC-AAEF-F114CBF9B409}" srcId="{14F24389-5253-4DA3-BE93-1623FE77677E}" destId="{F7B817CF-D752-47A8-9B69-2CE2060DB61A}" srcOrd="2" destOrd="0" parTransId="{C143EAE8-4499-43DE-B365-CDB972684E89}" sibTransId="{21E04E2A-A9E0-4885-AC03-80A3777D5254}"/>
    <dgm:cxn modelId="{028895AC-A227-4DB5-8E77-93F936C812FC}" srcId="{14F24389-5253-4DA3-BE93-1623FE77677E}" destId="{6660C833-C624-44BB-A3E6-B135A9043802}" srcOrd="1" destOrd="0" parTransId="{59EFA4B5-FB7F-4737-AB36-5BB86FCB089D}" sibTransId="{3BA1050B-17AE-424A-BAEE-813550C1D7E8}"/>
    <dgm:cxn modelId="{B45B51C1-0457-4A46-AC31-C1585E9FD9A0}" type="presOf" srcId="{F7B817CF-D752-47A8-9B69-2CE2060DB61A}" destId="{5627814E-8CA0-4DEF-AF7A-EFFB3A18B30E}" srcOrd="0" destOrd="0" presId="urn:microsoft.com/office/officeart/2018/2/layout/IconLabelList"/>
    <dgm:cxn modelId="{4C0945C9-2CDB-4969-A63A-25F5F13C7472}" srcId="{14F24389-5253-4DA3-BE93-1623FE77677E}" destId="{BB243695-9902-482D-9369-3C13407BF7C8}" srcOrd="0" destOrd="0" parTransId="{13E95218-2A32-45A7-9EB3-EE4F4E4FEE03}" sibTransId="{70A0BB7B-B6AF-4A86-B606-6BD211FED488}"/>
    <dgm:cxn modelId="{1BFFAB11-2C8E-4568-9335-FD037CC288A6}" type="presParOf" srcId="{6D4BD6E5-2168-43F6-9926-9D66497BFD9C}" destId="{8844503B-59D4-471C-8DED-0F65A71F3D99}" srcOrd="0" destOrd="0" presId="urn:microsoft.com/office/officeart/2018/2/layout/IconLabelList"/>
    <dgm:cxn modelId="{8FF52CC3-7CD1-4FA8-B5C9-C44AA94E29FE}" type="presParOf" srcId="{8844503B-59D4-471C-8DED-0F65A71F3D99}" destId="{8C6167BD-F98C-4105-908D-CDBAE35BEA1B}" srcOrd="0" destOrd="0" presId="urn:microsoft.com/office/officeart/2018/2/layout/IconLabelList"/>
    <dgm:cxn modelId="{B4FCC3DC-886D-47D0-8C17-EDBF5DDE93A0}" type="presParOf" srcId="{8844503B-59D4-471C-8DED-0F65A71F3D99}" destId="{9546FDC7-75D0-4F82-A17D-6CFE73A63C4A}" srcOrd="1" destOrd="0" presId="urn:microsoft.com/office/officeart/2018/2/layout/IconLabelList"/>
    <dgm:cxn modelId="{9D454874-6DD4-4F9D-8FED-FF20E6C05C59}" type="presParOf" srcId="{8844503B-59D4-471C-8DED-0F65A71F3D99}" destId="{9C932E5E-AD3A-4420-8DB3-56AF63A59DCF}" srcOrd="2" destOrd="0" presId="urn:microsoft.com/office/officeart/2018/2/layout/IconLabelList"/>
    <dgm:cxn modelId="{62546AC8-8ED0-412E-9B39-C4FB7A7CA20D}" type="presParOf" srcId="{6D4BD6E5-2168-43F6-9926-9D66497BFD9C}" destId="{7752605D-D4EE-43C6-8500-33D1765F743C}" srcOrd="1" destOrd="0" presId="urn:microsoft.com/office/officeart/2018/2/layout/IconLabelList"/>
    <dgm:cxn modelId="{E6E68D5F-0665-4835-8ABB-2C5414657C42}" type="presParOf" srcId="{6D4BD6E5-2168-43F6-9926-9D66497BFD9C}" destId="{1D56EEEA-3C3F-4477-AA7B-DF509D20BA94}" srcOrd="2" destOrd="0" presId="urn:microsoft.com/office/officeart/2018/2/layout/IconLabelList"/>
    <dgm:cxn modelId="{2829FF8C-F5C1-44D2-BBE8-6B032AAC0E90}" type="presParOf" srcId="{1D56EEEA-3C3F-4477-AA7B-DF509D20BA94}" destId="{D5286CB3-35C7-4B8D-BEA1-C330B0A0E0BF}" srcOrd="0" destOrd="0" presId="urn:microsoft.com/office/officeart/2018/2/layout/IconLabelList"/>
    <dgm:cxn modelId="{06846BE3-503A-47E7-903E-918C51CBC61A}" type="presParOf" srcId="{1D56EEEA-3C3F-4477-AA7B-DF509D20BA94}" destId="{48B05458-E416-4C8D-A75E-8648443E0040}" srcOrd="1" destOrd="0" presId="urn:microsoft.com/office/officeart/2018/2/layout/IconLabelList"/>
    <dgm:cxn modelId="{EEF178B6-0A1C-4B8B-A66A-24663651C0B5}" type="presParOf" srcId="{1D56EEEA-3C3F-4477-AA7B-DF509D20BA94}" destId="{D7FF2D9F-A611-4CAD-ABF9-1BD5F634354B}" srcOrd="2" destOrd="0" presId="urn:microsoft.com/office/officeart/2018/2/layout/IconLabelList"/>
    <dgm:cxn modelId="{D82AED10-9094-4320-836C-B76CC6F81924}" type="presParOf" srcId="{6D4BD6E5-2168-43F6-9926-9D66497BFD9C}" destId="{8C44CDE1-7E06-4360-83C4-B80B6737D65E}" srcOrd="3" destOrd="0" presId="urn:microsoft.com/office/officeart/2018/2/layout/IconLabelList"/>
    <dgm:cxn modelId="{1E417498-2BAF-4157-A216-193262D87DF1}" type="presParOf" srcId="{6D4BD6E5-2168-43F6-9926-9D66497BFD9C}" destId="{B51DA32E-2096-49F3-8122-548C10E48AAA}" srcOrd="4" destOrd="0" presId="urn:microsoft.com/office/officeart/2018/2/layout/IconLabelList"/>
    <dgm:cxn modelId="{84072D94-8E32-4260-855A-DC8DD2607192}" type="presParOf" srcId="{B51DA32E-2096-49F3-8122-548C10E48AAA}" destId="{6F0FB92D-21E0-466A-B0AB-26F906706C04}" srcOrd="0" destOrd="0" presId="urn:microsoft.com/office/officeart/2018/2/layout/IconLabelList"/>
    <dgm:cxn modelId="{23B01C3D-91D1-43F1-A38D-7BCF6AB413D8}" type="presParOf" srcId="{B51DA32E-2096-49F3-8122-548C10E48AAA}" destId="{ECBB8125-1295-41E5-9BE2-B1815DF98C67}" srcOrd="1" destOrd="0" presId="urn:microsoft.com/office/officeart/2018/2/layout/IconLabelList"/>
    <dgm:cxn modelId="{E9471CC1-6ECC-46D9-AE46-F714ADC707D4}" type="presParOf" srcId="{B51DA32E-2096-49F3-8122-548C10E48AAA}" destId="{5627814E-8CA0-4DEF-AF7A-EFFB3A18B3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EB9BAF-0B77-45A5-B564-6BB88BDD12E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44C8C21-1D60-40FF-B5E0-4503766A01BF}">
      <dgm:prSet/>
      <dgm:spPr/>
      <dgm:t>
        <a:bodyPr/>
        <a:lstStyle/>
        <a:p>
          <a:r>
            <a:rPr lang="en-US" err="1"/>
            <a:t>Permet</a:t>
          </a:r>
          <a:r>
            <a:rPr lang="en-US" baseline="0"/>
            <a:t> </a:t>
          </a:r>
          <a:r>
            <a:rPr lang="en-US" baseline="0" err="1"/>
            <a:t>d’a</a:t>
          </a:r>
          <a:r>
            <a:rPr lang="fr-CA" b="0" i="0" err="1"/>
            <a:t>ccueillir</a:t>
          </a:r>
          <a:r>
            <a:rPr lang="en-US" baseline="0"/>
            <a:t> </a:t>
          </a:r>
          <a:r>
            <a:rPr lang="en-US" baseline="0" err="1"/>
            <a:t>nos</a:t>
          </a:r>
          <a:r>
            <a:rPr lang="en-US" baseline="0"/>
            <a:t> base de donnée</a:t>
          </a:r>
          <a:endParaRPr lang="en-US"/>
        </a:p>
      </dgm:t>
    </dgm:pt>
    <dgm:pt modelId="{0070A381-A200-4614-9FDF-996886565425}" type="parTrans" cxnId="{47880670-9444-4C3C-AF5E-D3B6C743AD38}">
      <dgm:prSet/>
      <dgm:spPr/>
      <dgm:t>
        <a:bodyPr/>
        <a:lstStyle/>
        <a:p>
          <a:endParaRPr lang="en-US"/>
        </a:p>
      </dgm:t>
    </dgm:pt>
    <dgm:pt modelId="{F4B56E33-0D50-4870-868D-385CD7A395F9}" type="sibTrans" cxnId="{47880670-9444-4C3C-AF5E-D3B6C743AD3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7CF5914-4ECD-4BA7-A65B-B3132A8B543C}">
      <dgm:prSet/>
      <dgm:spPr/>
      <dgm:t>
        <a:bodyPr/>
        <a:lstStyle/>
        <a:p>
          <a:r>
            <a:rPr lang="fr-CA"/>
            <a:t>Rapide d’installation et rend le déploiement de nos </a:t>
          </a:r>
          <a:r>
            <a:rPr lang="fr-CA">
              <a:latin typeface="Bierstadt"/>
            </a:rPr>
            <a:t>bases</a:t>
          </a:r>
          <a:r>
            <a:rPr lang="fr-CA"/>
            <a:t> de </a:t>
          </a:r>
          <a:r>
            <a:rPr lang="fr-CA">
              <a:latin typeface="Bierstadt"/>
            </a:rPr>
            <a:t>données</a:t>
          </a:r>
          <a:r>
            <a:rPr lang="fr-CA"/>
            <a:t> facile</a:t>
          </a:r>
          <a:endParaRPr lang="en-US"/>
        </a:p>
      </dgm:t>
    </dgm:pt>
    <dgm:pt modelId="{F67493FF-E7E8-4646-A9C2-FE8F7530D419}" type="parTrans" cxnId="{8E151B8C-A9B5-402B-9282-FF0B7495F31D}">
      <dgm:prSet/>
      <dgm:spPr/>
      <dgm:t>
        <a:bodyPr/>
        <a:lstStyle/>
        <a:p>
          <a:endParaRPr lang="en-US"/>
        </a:p>
      </dgm:t>
    </dgm:pt>
    <dgm:pt modelId="{0899F24F-9F1F-4444-9807-2144438A0029}" type="sibTrans" cxnId="{8E151B8C-A9B5-402B-9282-FF0B7495F3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6CF1928-B0D3-4614-A9CB-E3107DA5AF43}">
      <dgm:prSet/>
      <dgm:spPr/>
      <dgm:t>
        <a:bodyPr/>
        <a:lstStyle/>
        <a:p>
          <a:r>
            <a:rPr lang="fr-CA"/>
            <a:t>Grandie automatiquement selon l’utilisation des bases de données</a:t>
          </a:r>
          <a:endParaRPr lang="en-US"/>
        </a:p>
      </dgm:t>
    </dgm:pt>
    <dgm:pt modelId="{C3FCDCA3-2424-4AC8-BBCD-C14FCE24255A}" type="parTrans" cxnId="{385341D5-D53A-4ECD-B408-ABB540B70C32}">
      <dgm:prSet/>
      <dgm:spPr/>
      <dgm:t>
        <a:bodyPr/>
        <a:lstStyle/>
        <a:p>
          <a:endParaRPr lang="en-US"/>
        </a:p>
      </dgm:t>
    </dgm:pt>
    <dgm:pt modelId="{CB828F01-778A-4384-8997-94097BFB8E11}" type="sibTrans" cxnId="{385341D5-D53A-4ECD-B408-ABB540B70C3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263408-4347-426B-A695-375BFD961C9B}">
      <dgm:prSet/>
      <dgm:spPr/>
      <dgm:t>
        <a:bodyPr/>
        <a:lstStyle/>
        <a:p>
          <a:r>
            <a:rPr lang="fr-CA"/>
            <a:t>Rend nos Base de données facilement accessible pour pouvoir faire des requêtes</a:t>
          </a:r>
          <a:endParaRPr lang="en-US"/>
        </a:p>
      </dgm:t>
    </dgm:pt>
    <dgm:pt modelId="{37007AD9-36E5-49BD-836D-807DE121BF7A}" type="parTrans" cxnId="{A4DE4548-3AA0-4852-BDB3-F73E8F1D91BD}">
      <dgm:prSet/>
      <dgm:spPr/>
      <dgm:t>
        <a:bodyPr/>
        <a:lstStyle/>
        <a:p>
          <a:endParaRPr lang="en-US"/>
        </a:p>
      </dgm:t>
    </dgm:pt>
    <dgm:pt modelId="{E43090CA-3E6F-43D1-894F-DB01D0D28451}" type="sibTrans" cxnId="{A4DE4548-3AA0-4852-BDB3-F73E8F1D91B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5C65039-85A5-493C-9F05-E65F13136DFE}">
      <dgm:prSet/>
      <dgm:spPr/>
      <dgm:t>
        <a:bodyPr/>
        <a:lstStyle/>
        <a:p>
          <a:r>
            <a:rPr lang="fr-CA"/>
            <a:t>Permet de rapidement éteindre et allumer nos bases de données</a:t>
          </a:r>
          <a:endParaRPr lang="en-US"/>
        </a:p>
      </dgm:t>
    </dgm:pt>
    <dgm:pt modelId="{B377C801-F935-47D3-AE9A-F940136128DC}" type="parTrans" cxnId="{9B592030-1349-47FD-99B9-B19C4C303ADD}">
      <dgm:prSet/>
      <dgm:spPr/>
      <dgm:t>
        <a:bodyPr/>
        <a:lstStyle/>
        <a:p>
          <a:endParaRPr lang="en-US"/>
        </a:p>
      </dgm:t>
    </dgm:pt>
    <dgm:pt modelId="{47ABF61A-A55F-4B74-9C52-AF5770F8EDF6}" type="sibTrans" cxnId="{9B592030-1349-47FD-99B9-B19C4C303AD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D152BA8-BFE1-4B47-A353-595B1A6E4970}" type="pres">
      <dgm:prSet presAssocID="{60EB9BAF-0B77-45A5-B564-6BB88BDD12E6}" presName="Name0" presStyleCnt="0">
        <dgm:presLayoutVars>
          <dgm:animLvl val="lvl"/>
          <dgm:resizeHandles val="exact"/>
        </dgm:presLayoutVars>
      </dgm:prSet>
      <dgm:spPr/>
    </dgm:pt>
    <dgm:pt modelId="{397FB72C-8C8B-470E-9D40-FE25CA0BFD80}" type="pres">
      <dgm:prSet presAssocID="{444C8C21-1D60-40FF-B5E0-4503766A01BF}" presName="compositeNode" presStyleCnt="0">
        <dgm:presLayoutVars>
          <dgm:bulletEnabled val="1"/>
        </dgm:presLayoutVars>
      </dgm:prSet>
      <dgm:spPr/>
    </dgm:pt>
    <dgm:pt modelId="{531E055E-8005-4A84-BD09-406663F8AB7E}" type="pres">
      <dgm:prSet presAssocID="{444C8C21-1D60-40FF-B5E0-4503766A01BF}" presName="bgRect" presStyleLbl="bgAccFollowNode1" presStyleIdx="0" presStyleCnt="5"/>
      <dgm:spPr/>
    </dgm:pt>
    <dgm:pt modelId="{3A44D115-1068-44B7-96CB-04B4AEDAF4A2}" type="pres">
      <dgm:prSet presAssocID="{F4B56E33-0D50-4870-868D-385CD7A395F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B86A498-5235-4DED-B1AE-2BBDBD69722C}" type="pres">
      <dgm:prSet presAssocID="{444C8C21-1D60-40FF-B5E0-4503766A01BF}" presName="bottomLine" presStyleLbl="alignNode1" presStyleIdx="1" presStyleCnt="10">
        <dgm:presLayoutVars/>
      </dgm:prSet>
      <dgm:spPr/>
    </dgm:pt>
    <dgm:pt modelId="{2E729598-1BD3-4B17-8AFE-FBAFF0E2A6C4}" type="pres">
      <dgm:prSet presAssocID="{444C8C21-1D60-40FF-B5E0-4503766A01BF}" presName="nodeText" presStyleLbl="bgAccFollowNode1" presStyleIdx="0" presStyleCnt="5">
        <dgm:presLayoutVars>
          <dgm:bulletEnabled val="1"/>
        </dgm:presLayoutVars>
      </dgm:prSet>
      <dgm:spPr/>
    </dgm:pt>
    <dgm:pt modelId="{EFA5FB3C-E4CC-4461-B2EC-881F1D6DF3F3}" type="pres">
      <dgm:prSet presAssocID="{F4B56E33-0D50-4870-868D-385CD7A395F9}" presName="sibTrans" presStyleCnt="0"/>
      <dgm:spPr/>
    </dgm:pt>
    <dgm:pt modelId="{96FC9F2A-69CF-4D58-800D-4795F8A4BC8A}" type="pres">
      <dgm:prSet presAssocID="{97CF5914-4ECD-4BA7-A65B-B3132A8B543C}" presName="compositeNode" presStyleCnt="0">
        <dgm:presLayoutVars>
          <dgm:bulletEnabled val="1"/>
        </dgm:presLayoutVars>
      </dgm:prSet>
      <dgm:spPr/>
    </dgm:pt>
    <dgm:pt modelId="{FE9BF7E6-B0F4-44FA-84C4-A6E2380DDE2D}" type="pres">
      <dgm:prSet presAssocID="{97CF5914-4ECD-4BA7-A65B-B3132A8B543C}" presName="bgRect" presStyleLbl="bgAccFollowNode1" presStyleIdx="1" presStyleCnt="5"/>
      <dgm:spPr/>
    </dgm:pt>
    <dgm:pt modelId="{41FA1B48-313B-4506-9F6E-BBC1831876BB}" type="pres">
      <dgm:prSet presAssocID="{0899F24F-9F1F-4444-9807-2144438A002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32B824B-7B53-4D93-A5D2-F1ADF5C97ED5}" type="pres">
      <dgm:prSet presAssocID="{97CF5914-4ECD-4BA7-A65B-B3132A8B543C}" presName="bottomLine" presStyleLbl="alignNode1" presStyleIdx="3" presStyleCnt="10">
        <dgm:presLayoutVars/>
      </dgm:prSet>
      <dgm:spPr/>
    </dgm:pt>
    <dgm:pt modelId="{BDB278B2-A532-4AC3-AC3D-C85C7DF85B13}" type="pres">
      <dgm:prSet presAssocID="{97CF5914-4ECD-4BA7-A65B-B3132A8B543C}" presName="nodeText" presStyleLbl="bgAccFollowNode1" presStyleIdx="1" presStyleCnt="5">
        <dgm:presLayoutVars>
          <dgm:bulletEnabled val="1"/>
        </dgm:presLayoutVars>
      </dgm:prSet>
      <dgm:spPr/>
    </dgm:pt>
    <dgm:pt modelId="{E7E731AC-1E76-46ED-A6EC-D880EE991515}" type="pres">
      <dgm:prSet presAssocID="{0899F24F-9F1F-4444-9807-2144438A0029}" presName="sibTrans" presStyleCnt="0"/>
      <dgm:spPr/>
    </dgm:pt>
    <dgm:pt modelId="{E0B340A7-6C64-42B9-A4CC-8FB70520A248}" type="pres">
      <dgm:prSet presAssocID="{06CF1928-B0D3-4614-A9CB-E3107DA5AF43}" presName="compositeNode" presStyleCnt="0">
        <dgm:presLayoutVars>
          <dgm:bulletEnabled val="1"/>
        </dgm:presLayoutVars>
      </dgm:prSet>
      <dgm:spPr/>
    </dgm:pt>
    <dgm:pt modelId="{833E3C03-46BE-4C79-864E-D0993DC8D189}" type="pres">
      <dgm:prSet presAssocID="{06CF1928-B0D3-4614-A9CB-E3107DA5AF43}" presName="bgRect" presStyleLbl="bgAccFollowNode1" presStyleIdx="2" presStyleCnt="5"/>
      <dgm:spPr/>
    </dgm:pt>
    <dgm:pt modelId="{0831E381-2312-4EDF-BFB0-62B230E0E058}" type="pres">
      <dgm:prSet presAssocID="{CB828F01-778A-4384-8997-94097BFB8E1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40455CA-6639-4D3E-B1ED-DEEABEE78D21}" type="pres">
      <dgm:prSet presAssocID="{06CF1928-B0D3-4614-A9CB-E3107DA5AF43}" presName="bottomLine" presStyleLbl="alignNode1" presStyleIdx="5" presStyleCnt="10">
        <dgm:presLayoutVars/>
      </dgm:prSet>
      <dgm:spPr/>
    </dgm:pt>
    <dgm:pt modelId="{F7F0667E-6D72-4968-A41D-0CAE381C2B73}" type="pres">
      <dgm:prSet presAssocID="{06CF1928-B0D3-4614-A9CB-E3107DA5AF43}" presName="nodeText" presStyleLbl="bgAccFollowNode1" presStyleIdx="2" presStyleCnt="5">
        <dgm:presLayoutVars>
          <dgm:bulletEnabled val="1"/>
        </dgm:presLayoutVars>
      </dgm:prSet>
      <dgm:spPr/>
    </dgm:pt>
    <dgm:pt modelId="{90419F7F-C499-4012-84DA-ACE6141757D2}" type="pres">
      <dgm:prSet presAssocID="{CB828F01-778A-4384-8997-94097BFB8E11}" presName="sibTrans" presStyleCnt="0"/>
      <dgm:spPr/>
    </dgm:pt>
    <dgm:pt modelId="{81CE8545-B9E3-42E1-A982-06B492B37278}" type="pres">
      <dgm:prSet presAssocID="{C0263408-4347-426B-A695-375BFD961C9B}" presName="compositeNode" presStyleCnt="0">
        <dgm:presLayoutVars>
          <dgm:bulletEnabled val="1"/>
        </dgm:presLayoutVars>
      </dgm:prSet>
      <dgm:spPr/>
    </dgm:pt>
    <dgm:pt modelId="{E4964A8A-A074-4C37-9E4D-A93D5C59AD12}" type="pres">
      <dgm:prSet presAssocID="{C0263408-4347-426B-A695-375BFD961C9B}" presName="bgRect" presStyleLbl="bgAccFollowNode1" presStyleIdx="3" presStyleCnt="5"/>
      <dgm:spPr/>
    </dgm:pt>
    <dgm:pt modelId="{D1B5BEF1-86A0-4490-BC83-45819E1AD81A}" type="pres">
      <dgm:prSet presAssocID="{E43090CA-3E6F-43D1-894F-DB01D0D2845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C6041B5-1614-4D06-AC4D-0B6522A94B94}" type="pres">
      <dgm:prSet presAssocID="{C0263408-4347-426B-A695-375BFD961C9B}" presName="bottomLine" presStyleLbl="alignNode1" presStyleIdx="7" presStyleCnt="10">
        <dgm:presLayoutVars/>
      </dgm:prSet>
      <dgm:spPr/>
    </dgm:pt>
    <dgm:pt modelId="{7E432D84-F5B1-401B-8E93-6D11A8B1F2B3}" type="pres">
      <dgm:prSet presAssocID="{C0263408-4347-426B-A695-375BFD961C9B}" presName="nodeText" presStyleLbl="bgAccFollowNode1" presStyleIdx="3" presStyleCnt="5">
        <dgm:presLayoutVars>
          <dgm:bulletEnabled val="1"/>
        </dgm:presLayoutVars>
      </dgm:prSet>
      <dgm:spPr/>
    </dgm:pt>
    <dgm:pt modelId="{0BF2FE59-8C93-435A-8737-13E6453F1983}" type="pres">
      <dgm:prSet presAssocID="{E43090CA-3E6F-43D1-894F-DB01D0D28451}" presName="sibTrans" presStyleCnt="0"/>
      <dgm:spPr/>
    </dgm:pt>
    <dgm:pt modelId="{662635F1-2E75-4463-AF4A-5654895BD163}" type="pres">
      <dgm:prSet presAssocID="{95C65039-85A5-493C-9F05-E65F13136DFE}" presName="compositeNode" presStyleCnt="0">
        <dgm:presLayoutVars>
          <dgm:bulletEnabled val="1"/>
        </dgm:presLayoutVars>
      </dgm:prSet>
      <dgm:spPr/>
    </dgm:pt>
    <dgm:pt modelId="{8FCBFB07-B4BE-4270-B67B-534F5398F19A}" type="pres">
      <dgm:prSet presAssocID="{95C65039-85A5-493C-9F05-E65F13136DFE}" presName="bgRect" presStyleLbl="bgAccFollowNode1" presStyleIdx="4" presStyleCnt="5"/>
      <dgm:spPr/>
    </dgm:pt>
    <dgm:pt modelId="{A534A15E-5121-4F9C-AACD-138B269D0F75}" type="pres">
      <dgm:prSet presAssocID="{47ABF61A-A55F-4B74-9C52-AF5770F8EDF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10BB3B0-ED54-4FE8-AFD9-CF3A540AB2D1}" type="pres">
      <dgm:prSet presAssocID="{95C65039-85A5-493C-9F05-E65F13136DFE}" presName="bottomLine" presStyleLbl="alignNode1" presStyleIdx="9" presStyleCnt="10">
        <dgm:presLayoutVars/>
      </dgm:prSet>
      <dgm:spPr/>
    </dgm:pt>
    <dgm:pt modelId="{B3BD4E30-82FE-44A1-88A0-65FB65E2CF6F}" type="pres">
      <dgm:prSet presAssocID="{95C65039-85A5-493C-9F05-E65F13136DF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C7F1C-0FE9-48CB-82FA-99889CE73ED4}" type="presOf" srcId="{06CF1928-B0D3-4614-A9CB-E3107DA5AF43}" destId="{833E3C03-46BE-4C79-864E-D0993DC8D189}" srcOrd="0" destOrd="0" presId="urn:microsoft.com/office/officeart/2016/7/layout/BasicLinearProcessNumbered"/>
    <dgm:cxn modelId="{5E232D1D-E748-401D-9183-C9F47B03DC2B}" type="presOf" srcId="{F4B56E33-0D50-4870-868D-385CD7A395F9}" destId="{3A44D115-1068-44B7-96CB-04B4AEDAF4A2}" srcOrd="0" destOrd="0" presId="urn:microsoft.com/office/officeart/2016/7/layout/BasicLinearProcessNumbered"/>
    <dgm:cxn modelId="{9B592030-1349-47FD-99B9-B19C4C303ADD}" srcId="{60EB9BAF-0B77-45A5-B564-6BB88BDD12E6}" destId="{95C65039-85A5-493C-9F05-E65F13136DFE}" srcOrd="4" destOrd="0" parTransId="{B377C801-F935-47D3-AE9A-F940136128DC}" sibTransId="{47ABF61A-A55F-4B74-9C52-AF5770F8EDF6}"/>
    <dgm:cxn modelId="{74F15639-C6D0-4813-A432-39ABB51D0B42}" type="presOf" srcId="{95C65039-85A5-493C-9F05-E65F13136DFE}" destId="{8FCBFB07-B4BE-4270-B67B-534F5398F19A}" srcOrd="0" destOrd="0" presId="urn:microsoft.com/office/officeart/2016/7/layout/BasicLinearProcessNumbered"/>
    <dgm:cxn modelId="{E9FB105B-2D42-41D4-AFE9-57D785771737}" type="presOf" srcId="{E43090CA-3E6F-43D1-894F-DB01D0D28451}" destId="{D1B5BEF1-86A0-4490-BC83-45819E1AD81A}" srcOrd="0" destOrd="0" presId="urn:microsoft.com/office/officeart/2016/7/layout/BasicLinearProcessNumbered"/>
    <dgm:cxn modelId="{A4DE4548-3AA0-4852-BDB3-F73E8F1D91BD}" srcId="{60EB9BAF-0B77-45A5-B564-6BB88BDD12E6}" destId="{C0263408-4347-426B-A695-375BFD961C9B}" srcOrd="3" destOrd="0" parTransId="{37007AD9-36E5-49BD-836D-807DE121BF7A}" sibTransId="{E43090CA-3E6F-43D1-894F-DB01D0D28451}"/>
    <dgm:cxn modelId="{47880670-9444-4C3C-AF5E-D3B6C743AD38}" srcId="{60EB9BAF-0B77-45A5-B564-6BB88BDD12E6}" destId="{444C8C21-1D60-40FF-B5E0-4503766A01BF}" srcOrd="0" destOrd="0" parTransId="{0070A381-A200-4614-9FDF-996886565425}" sibTransId="{F4B56E33-0D50-4870-868D-385CD7A395F9}"/>
    <dgm:cxn modelId="{4376EF74-0FD6-415E-A1EF-9C9513B15D12}" type="presOf" srcId="{95C65039-85A5-493C-9F05-E65F13136DFE}" destId="{B3BD4E30-82FE-44A1-88A0-65FB65E2CF6F}" srcOrd="1" destOrd="0" presId="urn:microsoft.com/office/officeart/2016/7/layout/BasicLinearProcessNumbered"/>
    <dgm:cxn modelId="{83AF727F-D6C3-4531-8457-9303C4F3DC1F}" type="presOf" srcId="{47ABF61A-A55F-4B74-9C52-AF5770F8EDF6}" destId="{A534A15E-5121-4F9C-AACD-138B269D0F75}" srcOrd="0" destOrd="0" presId="urn:microsoft.com/office/officeart/2016/7/layout/BasicLinearProcessNumbered"/>
    <dgm:cxn modelId="{8E151B8C-A9B5-402B-9282-FF0B7495F31D}" srcId="{60EB9BAF-0B77-45A5-B564-6BB88BDD12E6}" destId="{97CF5914-4ECD-4BA7-A65B-B3132A8B543C}" srcOrd="1" destOrd="0" parTransId="{F67493FF-E7E8-4646-A9C2-FE8F7530D419}" sibTransId="{0899F24F-9F1F-4444-9807-2144438A0029}"/>
    <dgm:cxn modelId="{C4FA798C-8EDB-46D9-83D4-DAD3BC83D224}" type="presOf" srcId="{C0263408-4347-426B-A695-375BFD961C9B}" destId="{E4964A8A-A074-4C37-9E4D-A93D5C59AD12}" srcOrd="0" destOrd="0" presId="urn:microsoft.com/office/officeart/2016/7/layout/BasicLinearProcessNumbered"/>
    <dgm:cxn modelId="{BEFB5E9A-90AD-4D19-B79B-69F79C9DE44C}" type="presOf" srcId="{444C8C21-1D60-40FF-B5E0-4503766A01BF}" destId="{531E055E-8005-4A84-BD09-406663F8AB7E}" srcOrd="0" destOrd="0" presId="urn:microsoft.com/office/officeart/2016/7/layout/BasicLinearProcessNumbered"/>
    <dgm:cxn modelId="{93BD019E-3C27-4075-9D71-7F1E7BDDA82A}" type="presOf" srcId="{97CF5914-4ECD-4BA7-A65B-B3132A8B543C}" destId="{BDB278B2-A532-4AC3-AC3D-C85C7DF85B13}" srcOrd="1" destOrd="0" presId="urn:microsoft.com/office/officeart/2016/7/layout/BasicLinearProcessNumbered"/>
    <dgm:cxn modelId="{521AD1B3-3183-4A93-AF15-AB14C22B8A01}" type="presOf" srcId="{0899F24F-9F1F-4444-9807-2144438A0029}" destId="{41FA1B48-313B-4506-9F6E-BBC1831876BB}" srcOrd="0" destOrd="0" presId="urn:microsoft.com/office/officeart/2016/7/layout/BasicLinearProcessNumbered"/>
    <dgm:cxn modelId="{9FB60CB9-CE4B-4896-92E7-7512CDD1B820}" type="presOf" srcId="{C0263408-4347-426B-A695-375BFD961C9B}" destId="{7E432D84-F5B1-401B-8E93-6D11A8B1F2B3}" srcOrd="1" destOrd="0" presId="urn:microsoft.com/office/officeart/2016/7/layout/BasicLinearProcessNumbered"/>
    <dgm:cxn modelId="{4FA82BBD-D6D7-4174-A745-0AF6161FC0E8}" type="presOf" srcId="{444C8C21-1D60-40FF-B5E0-4503766A01BF}" destId="{2E729598-1BD3-4B17-8AFE-FBAFF0E2A6C4}" srcOrd="1" destOrd="0" presId="urn:microsoft.com/office/officeart/2016/7/layout/BasicLinearProcessNumbered"/>
    <dgm:cxn modelId="{9B06F8CC-36A6-4C88-9DD6-7B7AC3759EE9}" type="presOf" srcId="{60EB9BAF-0B77-45A5-B564-6BB88BDD12E6}" destId="{4D152BA8-BFE1-4B47-A353-595B1A6E4970}" srcOrd="0" destOrd="0" presId="urn:microsoft.com/office/officeart/2016/7/layout/BasicLinearProcessNumbered"/>
    <dgm:cxn modelId="{E0FFDCD1-5FE1-4951-AFC4-6354D64D1B0F}" type="presOf" srcId="{97CF5914-4ECD-4BA7-A65B-B3132A8B543C}" destId="{FE9BF7E6-B0F4-44FA-84C4-A6E2380DDE2D}" srcOrd="0" destOrd="0" presId="urn:microsoft.com/office/officeart/2016/7/layout/BasicLinearProcessNumbered"/>
    <dgm:cxn modelId="{2B6115D2-049A-4113-924A-A3D5F4E433F1}" type="presOf" srcId="{06CF1928-B0D3-4614-A9CB-E3107DA5AF43}" destId="{F7F0667E-6D72-4968-A41D-0CAE381C2B73}" srcOrd="1" destOrd="0" presId="urn:microsoft.com/office/officeart/2016/7/layout/BasicLinearProcessNumbered"/>
    <dgm:cxn modelId="{385341D5-D53A-4ECD-B408-ABB540B70C32}" srcId="{60EB9BAF-0B77-45A5-B564-6BB88BDD12E6}" destId="{06CF1928-B0D3-4614-A9CB-E3107DA5AF43}" srcOrd="2" destOrd="0" parTransId="{C3FCDCA3-2424-4AC8-BBCD-C14FCE24255A}" sibTransId="{CB828F01-778A-4384-8997-94097BFB8E11}"/>
    <dgm:cxn modelId="{F8C24BF9-598B-4386-96BB-43FD8CEC9A1C}" type="presOf" srcId="{CB828F01-778A-4384-8997-94097BFB8E11}" destId="{0831E381-2312-4EDF-BFB0-62B230E0E058}" srcOrd="0" destOrd="0" presId="urn:microsoft.com/office/officeart/2016/7/layout/BasicLinearProcessNumbered"/>
    <dgm:cxn modelId="{9C546B08-EAA2-4AF6-8003-CD3A1C256131}" type="presParOf" srcId="{4D152BA8-BFE1-4B47-A353-595B1A6E4970}" destId="{397FB72C-8C8B-470E-9D40-FE25CA0BFD80}" srcOrd="0" destOrd="0" presId="urn:microsoft.com/office/officeart/2016/7/layout/BasicLinearProcessNumbered"/>
    <dgm:cxn modelId="{19C9BB07-2274-4E45-A838-12D8A4921586}" type="presParOf" srcId="{397FB72C-8C8B-470E-9D40-FE25CA0BFD80}" destId="{531E055E-8005-4A84-BD09-406663F8AB7E}" srcOrd="0" destOrd="0" presId="urn:microsoft.com/office/officeart/2016/7/layout/BasicLinearProcessNumbered"/>
    <dgm:cxn modelId="{7E2BF7C0-D560-4FD3-A5AC-6E0361370696}" type="presParOf" srcId="{397FB72C-8C8B-470E-9D40-FE25CA0BFD80}" destId="{3A44D115-1068-44B7-96CB-04B4AEDAF4A2}" srcOrd="1" destOrd="0" presId="urn:microsoft.com/office/officeart/2016/7/layout/BasicLinearProcessNumbered"/>
    <dgm:cxn modelId="{B4CAB711-6EA8-4738-B982-4C7BD5B57CD8}" type="presParOf" srcId="{397FB72C-8C8B-470E-9D40-FE25CA0BFD80}" destId="{4B86A498-5235-4DED-B1AE-2BBDBD69722C}" srcOrd="2" destOrd="0" presId="urn:microsoft.com/office/officeart/2016/7/layout/BasicLinearProcessNumbered"/>
    <dgm:cxn modelId="{306C197C-8411-4055-8DBF-3C4A3CAAAFB5}" type="presParOf" srcId="{397FB72C-8C8B-470E-9D40-FE25CA0BFD80}" destId="{2E729598-1BD3-4B17-8AFE-FBAFF0E2A6C4}" srcOrd="3" destOrd="0" presId="urn:microsoft.com/office/officeart/2016/7/layout/BasicLinearProcessNumbered"/>
    <dgm:cxn modelId="{5F7088DD-4452-4CB7-8024-0518C5DC224E}" type="presParOf" srcId="{4D152BA8-BFE1-4B47-A353-595B1A6E4970}" destId="{EFA5FB3C-E4CC-4461-B2EC-881F1D6DF3F3}" srcOrd="1" destOrd="0" presId="urn:microsoft.com/office/officeart/2016/7/layout/BasicLinearProcessNumbered"/>
    <dgm:cxn modelId="{7D699F01-512D-4193-85A3-5F711CA0EB8C}" type="presParOf" srcId="{4D152BA8-BFE1-4B47-A353-595B1A6E4970}" destId="{96FC9F2A-69CF-4D58-800D-4795F8A4BC8A}" srcOrd="2" destOrd="0" presId="urn:microsoft.com/office/officeart/2016/7/layout/BasicLinearProcessNumbered"/>
    <dgm:cxn modelId="{DEAF57FC-2205-454A-A7E2-30EBB6EF6599}" type="presParOf" srcId="{96FC9F2A-69CF-4D58-800D-4795F8A4BC8A}" destId="{FE9BF7E6-B0F4-44FA-84C4-A6E2380DDE2D}" srcOrd="0" destOrd="0" presId="urn:microsoft.com/office/officeart/2016/7/layout/BasicLinearProcessNumbered"/>
    <dgm:cxn modelId="{F2969AD4-10A7-4206-97CE-41FD4D89CBDB}" type="presParOf" srcId="{96FC9F2A-69CF-4D58-800D-4795F8A4BC8A}" destId="{41FA1B48-313B-4506-9F6E-BBC1831876BB}" srcOrd="1" destOrd="0" presId="urn:microsoft.com/office/officeart/2016/7/layout/BasicLinearProcessNumbered"/>
    <dgm:cxn modelId="{33FBA620-B8F2-4E01-818F-49BFF1D53142}" type="presParOf" srcId="{96FC9F2A-69CF-4D58-800D-4795F8A4BC8A}" destId="{532B824B-7B53-4D93-A5D2-F1ADF5C97ED5}" srcOrd="2" destOrd="0" presId="urn:microsoft.com/office/officeart/2016/7/layout/BasicLinearProcessNumbered"/>
    <dgm:cxn modelId="{246D807D-4E5D-490F-BB70-9C4FD68BF0B4}" type="presParOf" srcId="{96FC9F2A-69CF-4D58-800D-4795F8A4BC8A}" destId="{BDB278B2-A532-4AC3-AC3D-C85C7DF85B13}" srcOrd="3" destOrd="0" presId="urn:microsoft.com/office/officeart/2016/7/layout/BasicLinearProcessNumbered"/>
    <dgm:cxn modelId="{74D383BA-91DE-4B51-BA25-8ADD290E8118}" type="presParOf" srcId="{4D152BA8-BFE1-4B47-A353-595B1A6E4970}" destId="{E7E731AC-1E76-46ED-A6EC-D880EE991515}" srcOrd="3" destOrd="0" presId="urn:microsoft.com/office/officeart/2016/7/layout/BasicLinearProcessNumbered"/>
    <dgm:cxn modelId="{65DFD3A9-0EA5-4744-B4A3-B65F682D7ECE}" type="presParOf" srcId="{4D152BA8-BFE1-4B47-A353-595B1A6E4970}" destId="{E0B340A7-6C64-42B9-A4CC-8FB70520A248}" srcOrd="4" destOrd="0" presId="urn:microsoft.com/office/officeart/2016/7/layout/BasicLinearProcessNumbered"/>
    <dgm:cxn modelId="{D19375F6-8C87-4B04-B328-2F5879B4E0C3}" type="presParOf" srcId="{E0B340A7-6C64-42B9-A4CC-8FB70520A248}" destId="{833E3C03-46BE-4C79-864E-D0993DC8D189}" srcOrd="0" destOrd="0" presId="urn:microsoft.com/office/officeart/2016/7/layout/BasicLinearProcessNumbered"/>
    <dgm:cxn modelId="{2A889816-5CCB-4460-AEC8-47B2F75F75E6}" type="presParOf" srcId="{E0B340A7-6C64-42B9-A4CC-8FB70520A248}" destId="{0831E381-2312-4EDF-BFB0-62B230E0E058}" srcOrd="1" destOrd="0" presId="urn:microsoft.com/office/officeart/2016/7/layout/BasicLinearProcessNumbered"/>
    <dgm:cxn modelId="{CAC1126D-D8DD-495E-8554-2444A60FB780}" type="presParOf" srcId="{E0B340A7-6C64-42B9-A4CC-8FB70520A248}" destId="{540455CA-6639-4D3E-B1ED-DEEABEE78D21}" srcOrd="2" destOrd="0" presId="urn:microsoft.com/office/officeart/2016/7/layout/BasicLinearProcessNumbered"/>
    <dgm:cxn modelId="{D5988CE0-85D6-49D6-A290-9230BEE15EC9}" type="presParOf" srcId="{E0B340A7-6C64-42B9-A4CC-8FB70520A248}" destId="{F7F0667E-6D72-4968-A41D-0CAE381C2B73}" srcOrd="3" destOrd="0" presId="urn:microsoft.com/office/officeart/2016/7/layout/BasicLinearProcessNumbered"/>
    <dgm:cxn modelId="{F52E247D-B5C9-4CC5-BFE4-E48B5C4D49B4}" type="presParOf" srcId="{4D152BA8-BFE1-4B47-A353-595B1A6E4970}" destId="{90419F7F-C499-4012-84DA-ACE6141757D2}" srcOrd="5" destOrd="0" presId="urn:microsoft.com/office/officeart/2016/7/layout/BasicLinearProcessNumbered"/>
    <dgm:cxn modelId="{AF07E4F6-B58E-4593-9926-782D8059E5F4}" type="presParOf" srcId="{4D152BA8-BFE1-4B47-A353-595B1A6E4970}" destId="{81CE8545-B9E3-42E1-A982-06B492B37278}" srcOrd="6" destOrd="0" presId="urn:microsoft.com/office/officeart/2016/7/layout/BasicLinearProcessNumbered"/>
    <dgm:cxn modelId="{80BB4F47-ADA6-4E9F-8BFB-83B932A73C5E}" type="presParOf" srcId="{81CE8545-B9E3-42E1-A982-06B492B37278}" destId="{E4964A8A-A074-4C37-9E4D-A93D5C59AD12}" srcOrd="0" destOrd="0" presId="urn:microsoft.com/office/officeart/2016/7/layout/BasicLinearProcessNumbered"/>
    <dgm:cxn modelId="{17C83484-3BCA-4628-97CF-53D337B83FC2}" type="presParOf" srcId="{81CE8545-B9E3-42E1-A982-06B492B37278}" destId="{D1B5BEF1-86A0-4490-BC83-45819E1AD81A}" srcOrd="1" destOrd="0" presId="urn:microsoft.com/office/officeart/2016/7/layout/BasicLinearProcessNumbered"/>
    <dgm:cxn modelId="{7177F47B-08B0-402C-9713-46D91BB0D316}" type="presParOf" srcId="{81CE8545-B9E3-42E1-A982-06B492B37278}" destId="{7C6041B5-1614-4D06-AC4D-0B6522A94B94}" srcOrd="2" destOrd="0" presId="urn:microsoft.com/office/officeart/2016/7/layout/BasicLinearProcessNumbered"/>
    <dgm:cxn modelId="{2F9A98FD-74E0-4293-931A-6C49F39E7A70}" type="presParOf" srcId="{81CE8545-B9E3-42E1-A982-06B492B37278}" destId="{7E432D84-F5B1-401B-8E93-6D11A8B1F2B3}" srcOrd="3" destOrd="0" presId="urn:microsoft.com/office/officeart/2016/7/layout/BasicLinearProcessNumbered"/>
    <dgm:cxn modelId="{28CD0ABC-2407-4963-82BA-F4C323D0E88C}" type="presParOf" srcId="{4D152BA8-BFE1-4B47-A353-595B1A6E4970}" destId="{0BF2FE59-8C93-435A-8737-13E6453F1983}" srcOrd="7" destOrd="0" presId="urn:microsoft.com/office/officeart/2016/7/layout/BasicLinearProcessNumbered"/>
    <dgm:cxn modelId="{B45851DA-1F22-43A1-B1EC-730E402D39B8}" type="presParOf" srcId="{4D152BA8-BFE1-4B47-A353-595B1A6E4970}" destId="{662635F1-2E75-4463-AF4A-5654895BD163}" srcOrd="8" destOrd="0" presId="urn:microsoft.com/office/officeart/2016/7/layout/BasicLinearProcessNumbered"/>
    <dgm:cxn modelId="{65A60935-AF95-4AEB-874F-82476D34D770}" type="presParOf" srcId="{662635F1-2E75-4463-AF4A-5654895BD163}" destId="{8FCBFB07-B4BE-4270-B67B-534F5398F19A}" srcOrd="0" destOrd="0" presId="urn:microsoft.com/office/officeart/2016/7/layout/BasicLinearProcessNumbered"/>
    <dgm:cxn modelId="{2B954C59-7FFA-4B23-9E2E-1DE391407803}" type="presParOf" srcId="{662635F1-2E75-4463-AF4A-5654895BD163}" destId="{A534A15E-5121-4F9C-AACD-138B269D0F75}" srcOrd="1" destOrd="0" presId="urn:microsoft.com/office/officeart/2016/7/layout/BasicLinearProcessNumbered"/>
    <dgm:cxn modelId="{30A87285-4722-49D9-A58D-1A625110F7DE}" type="presParOf" srcId="{662635F1-2E75-4463-AF4A-5654895BD163}" destId="{810BB3B0-ED54-4FE8-AFD9-CF3A540AB2D1}" srcOrd="2" destOrd="0" presId="urn:microsoft.com/office/officeart/2016/7/layout/BasicLinearProcessNumbered"/>
    <dgm:cxn modelId="{13975217-A5BB-46D0-82B8-6AC3D8DF8B06}" type="presParOf" srcId="{662635F1-2E75-4463-AF4A-5654895BD163}" destId="{B3BD4E30-82FE-44A1-88A0-65FB65E2CF6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D2BE9A-3C44-45D2-9A56-7167754CF4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CA"/>
        </a:p>
      </dgm:t>
    </dgm:pt>
    <dgm:pt modelId="{F62C662E-326B-4E8C-8F7F-35DBD59DFC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Équipe</a:t>
          </a:r>
        </a:p>
      </dgm:t>
    </dgm:pt>
    <dgm:pt modelId="{D1CD878E-0152-4207-935B-24ABAEC42043}" type="parTrans" cxnId="{3607B37B-6F24-4AB9-9AB2-B346D85B9957}">
      <dgm:prSet/>
      <dgm:spPr/>
      <dgm:t>
        <a:bodyPr/>
        <a:lstStyle/>
        <a:p>
          <a:endParaRPr lang="fr-CA"/>
        </a:p>
      </dgm:t>
    </dgm:pt>
    <dgm:pt modelId="{96226B16-7483-4F43-975F-3C7EB6F353BF}" type="sibTrans" cxnId="{3607B37B-6F24-4AB9-9AB2-B346D85B9957}">
      <dgm:prSet/>
      <dgm:spPr/>
      <dgm:t>
        <a:bodyPr/>
        <a:lstStyle/>
        <a:p>
          <a:endParaRPr lang="fr-CA"/>
        </a:p>
      </dgm:t>
    </dgm:pt>
    <dgm:pt modelId="{ED6E8DC9-B6A2-4593-AEFA-CE1FD80CC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Critère</a:t>
          </a:r>
        </a:p>
      </dgm:t>
    </dgm:pt>
    <dgm:pt modelId="{0187E1B4-16DD-4304-AE6A-F47D6B2EAC41}" type="parTrans" cxnId="{127F76B4-BB48-44BD-8769-FE06946DECC5}">
      <dgm:prSet/>
      <dgm:spPr/>
      <dgm:t>
        <a:bodyPr/>
        <a:lstStyle/>
        <a:p>
          <a:endParaRPr lang="fr-CA"/>
        </a:p>
      </dgm:t>
    </dgm:pt>
    <dgm:pt modelId="{AB953B96-EBD1-437F-BFF7-8F4D5576B5D1}" type="sibTrans" cxnId="{127F76B4-BB48-44BD-8769-FE06946DECC5}">
      <dgm:prSet/>
      <dgm:spPr/>
      <dgm:t>
        <a:bodyPr/>
        <a:lstStyle/>
        <a:p>
          <a:endParaRPr lang="fr-CA"/>
        </a:p>
      </dgm:t>
    </dgm:pt>
    <dgm:pt modelId="{078D42D3-E25B-475E-B33E-D354D3D84B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Travaux</a:t>
          </a:r>
        </a:p>
      </dgm:t>
    </dgm:pt>
    <dgm:pt modelId="{5DB8C225-711E-4030-96E0-657CF4E767E4}" type="parTrans" cxnId="{CDDE4047-13B7-4869-81F8-FEA305FF2794}">
      <dgm:prSet/>
      <dgm:spPr/>
      <dgm:t>
        <a:bodyPr/>
        <a:lstStyle/>
        <a:p>
          <a:endParaRPr lang="fr-CA"/>
        </a:p>
      </dgm:t>
    </dgm:pt>
    <dgm:pt modelId="{6869677D-6A3A-42D8-9F42-18E76FA5F4DE}" type="sibTrans" cxnId="{CDDE4047-13B7-4869-81F8-FEA305FF2794}">
      <dgm:prSet/>
      <dgm:spPr/>
      <dgm:t>
        <a:bodyPr/>
        <a:lstStyle/>
        <a:p>
          <a:endParaRPr lang="fr-CA"/>
        </a:p>
      </dgm:t>
    </dgm:pt>
    <dgm:pt modelId="{B5EDBA30-FF79-4A4F-8D75-482A023A56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Résultat</a:t>
          </a:r>
        </a:p>
      </dgm:t>
    </dgm:pt>
    <dgm:pt modelId="{134A182D-510F-4E4B-8AA9-A19578588FA6}" type="parTrans" cxnId="{C23907B9-AFB5-4B0C-BE61-4BFE780ECE54}">
      <dgm:prSet/>
      <dgm:spPr/>
      <dgm:t>
        <a:bodyPr/>
        <a:lstStyle/>
        <a:p>
          <a:endParaRPr lang="fr-CA"/>
        </a:p>
      </dgm:t>
    </dgm:pt>
    <dgm:pt modelId="{3DEFD4BA-C8EC-45A0-B6A7-CCD850CC9BBB}" type="sibTrans" cxnId="{C23907B9-AFB5-4B0C-BE61-4BFE780ECE54}">
      <dgm:prSet/>
      <dgm:spPr/>
      <dgm:t>
        <a:bodyPr/>
        <a:lstStyle/>
        <a:p>
          <a:endParaRPr lang="fr-CA"/>
        </a:p>
      </dgm:t>
    </dgm:pt>
    <dgm:pt modelId="{21E78949-6384-4327-BAC0-42848B3AFC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Formulaire </a:t>
          </a:r>
          <a:endParaRPr lang="fr-CA"/>
        </a:p>
      </dgm:t>
    </dgm:pt>
    <dgm:pt modelId="{CC6B61A6-FB70-4380-8B6F-A4A6DDE5C682}" type="parTrans" cxnId="{B376730E-5FB0-4045-B1AF-8162CAB27075}">
      <dgm:prSet/>
      <dgm:spPr/>
      <dgm:t>
        <a:bodyPr/>
        <a:lstStyle/>
        <a:p>
          <a:endParaRPr lang="fr-CA"/>
        </a:p>
      </dgm:t>
    </dgm:pt>
    <dgm:pt modelId="{DDC9DF57-773D-4060-8D41-3E5528A2EE71}" type="sibTrans" cxnId="{B376730E-5FB0-4045-B1AF-8162CAB27075}">
      <dgm:prSet/>
      <dgm:spPr/>
      <dgm:t>
        <a:bodyPr/>
        <a:lstStyle/>
        <a:p>
          <a:endParaRPr lang="fr-CA"/>
        </a:p>
      </dgm:t>
    </dgm:pt>
    <dgm:pt modelId="{32943289-689D-45B7-9036-866963D336AF}" type="pres">
      <dgm:prSet presAssocID="{AED2BE9A-3C44-45D2-9A56-7167754CF4EF}" presName="root" presStyleCnt="0">
        <dgm:presLayoutVars>
          <dgm:dir/>
          <dgm:resizeHandles val="exact"/>
        </dgm:presLayoutVars>
      </dgm:prSet>
      <dgm:spPr/>
    </dgm:pt>
    <dgm:pt modelId="{989CD27D-EB52-47E4-8BDA-EFCBD3665568}" type="pres">
      <dgm:prSet presAssocID="{F62C662E-326B-4E8C-8F7F-35DBD59DFC46}" presName="compNode" presStyleCnt="0"/>
      <dgm:spPr/>
    </dgm:pt>
    <dgm:pt modelId="{8F97CE16-86A7-4723-ADF3-2ADD602AD5BE}" type="pres">
      <dgm:prSet presAssocID="{F62C662E-326B-4E8C-8F7F-35DBD59DFC46}" presName="iconBgRect" presStyleLbl="bgShp" presStyleIdx="0" presStyleCnt="5"/>
      <dgm:spPr/>
    </dgm:pt>
    <dgm:pt modelId="{2B875D80-1238-49DC-B1F7-4C99E7F8AE5B}" type="pres">
      <dgm:prSet presAssocID="{F62C662E-326B-4E8C-8F7F-35DBD59DFC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43FF3926-9F97-4A12-A777-9E923766A7EC}" type="pres">
      <dgm:prSet presAssocID="{F62C662E-326B-4E8C-8F7F-35DBD59DFC46}" presName="spaceRect" presStyleCnt="0"/>
      <dgm:spPr/>
    </dgm:pt>
    <dgm:pt modelId="{1CEB9171-7A09-4CBC-B182-D835A7C74690}" type="pres">
      <dgm:prSet presAssocID="{F62C662E-326B-4E8C-8F7F-35DBD59DFC46}" presName="textRect" presStyleLbl="revTx" presStyleIdx="0" presStyleCnt="5">
        <dgm:presLayoutVars>
          <dgm:chMax val="1"/>
          <dgm:chPref val="1"/>
        </dgm:presLayoutVars>
      </dgm:prSet>
      <dgm:spPr/>
    </dgm:pt>
    <dgm:pt modelId="{18D0C354-31BF-4798-9D04-EA234F3B92AA}" type="pres">
      <dgm:prSet presAssocID="{96226B16-7483-4F43-975F-3C7EB6F353BF}" presName="sibTrans" presStyleCnt="0"/>
      <dgm:spPr/>
    </dgm:pt>
    <dgm:pt modelId="{21386FDE-0740-4D02-A7B6-397D4CCD7C9D}" type="pres">
      <dgm:prSet presAssocID="{ED6E8DC9-B6A2-4593-AEFA-CE1FD80CC4D6}" presName="compNode" presStyleCnt="0"/>
      <dgm:spPr/>
    </dgm:pt>
    <dgm:pt modelId="{FC187983-0117-437D-8B49-AAFAC2306FEF}" type="pres">
      <dgm:prSet presAssocID="{ED6E8DC9-B6A2-4593-AEFA-CE1FD80CC4D6}" presName="iconBgRect" presStyleLbl="bgShp" presStyleIdx="1" presStyleCnt="5"/>
      <dgm:spPr/>
    </dgm:pt>
    <dgm:pt modelId="{D05E57ED-99E1-4115-A432-8E7A67CF2D82}" type="pres">
      <dgm:prSet presAssocID="{ED6E8DC9-B6A2-4593-AEFA-CE1FD80CC4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7C30B6F-4A7D-41A0-BB38-B2FC7BFE490C}" type="pres">
      <dgm:prSet presAssocID="{ED6E8DC9-B6A2-4593-AEFA-CE1FD80CC4D6}" presName="spaceRect" presStyleCnt="0"/>
      <dgm:spPr/>
    </dgm:pt>
    <dgm:pt modelId="{DD698F5B-95B4-4B09-80E7-F85CE654D84E}" type="pres">
      <dgm:prSet presAssocID="{ED6E8DC9-B6A2-4593-AEFA-CE1FD80CC4D6}" presName="textRect" presStyleLbl="revTx" presStyleIdx="1" presStyleCnt="5">
        <dgm:presLayoutVars>
          <dgm:chMax val="1"/>
          <dgm:chPref val="1"/>
        </dgm:presLayoutVars>
      </dgm:prSet>
      <dgm:spPr/>
    </dgm:pt>
    <dgm:pt modelId="{B001E4BA-AA76-4990-9AB2-8945788E1A36}" type="pres">
      <dgm:prSet presAssocID="{AB953B96-EBD1-437F-BFF7-8F4D5576B5D1}" presName="sibTrans" presStyleCnt="0"/>
      <dgm:spPr/>
    </dgm:pt>
    <dgm:pt modelId="{2BE80802-28DC-4957-BB95-14D38839085B}" type="pres">
      <dgm:prSet presAssocID="{078D42D3-E25B-475E-B33E-D354D3D84B81}" presName="compNode" presStyleCnt="0"/>
      <dgm:spPr/>
    </dgm:pt>
    <dgm:pt modelId="{155425A2-8294-4595-A549-14D2E05A985D}" type="pres">
      <dgm:prSet presAssocID="{078D42D3-E25B-475E-B33E-D354D3D84B81}" presName="iconBgRect" presStyleLbl="bgShp" presStyleIdx="2" presStyleCnt="5"/>
      <dgm:spPr/>
    </dgm:pt>
    <dgm:pt modelId="{6403430E-3B9A-4872-9BBB-14D83D9FC566}" type="pres">
      <dgm:prSet presAssocID="{078D42D3-E25B-475E-B33E-D354D3D84B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5307B2F1-14CC-498F-B320-06D993F0316F}" type="pres">
      <dgm:prSet presAssocID="{078D42D3-E25B-475E-B33E-D354D3D84B81}" presName="spaceRect" presStyleCnt="0"/>
      <dgm:spPr/>
    </dgm:pt>
    <dgm:pt modelId="{9DBA115F-F75F-488B-AF8C-B009F4439A7B}" type="pres">
      <dgm:prSet presAssocID="{078D42D3-E25B-475E-B33E-D354D3D84B81}" presName="textRect" presStyleLbl="revTx" presStyleIdx="2" presStyleCnt="5">
        <dgm:presLayoutVars>
          <dgm:chMax val="1"/>
          <dgm:chPref val="1"/>
        </dgm:presLayoutVars>
      </dgm:prSet>
      <dgm:spPr/>
    </dgm:pt>
    <dgm:pt modelId="{AFDB47F5-8894-4FAF-957A-DAABBBE4797F}" type="pres">
      <dgm:prSet presAssocID="{6869677D-6A3A-42D8-9F42-18E76FA5F4DE}" presName="sibTrans" presStyleCnt="0"/>
      <dgm:spPr/>
    </dgm:pt>
    <dgm:pt modelId="{87904E1B-80B4-4B30-B479-D08ED12D56CC}" type="pres">
      <dgm:prSet presAssocID="{B5EDBA30-FF79-4A4F-8D75-482A023A56D2}" presName="compNode" presStyleCnt="0"/>
      <dgm:spPr/>
    </dgm:pt>
    <dgm:pt modelId="{5B1D48B4-9336-4EC2-A396-C69EDDE32E49}" type="pres">
      <dgm:prSet presAssocID="{B5EDBA30-FF79-4A4F-8D75-482A023A56D2}" presName="iconBgRect" presStyleLbl="bgShp" presStyleIdx="3" presStyleCnt="5"/>
      <dgm:spPr/>
    </dgm:pt>
    <dgm:pt modelId="{555AEAA8-5F50-4870-945C-C2BE1D12125A}" type="pres">
      <dgm:prSet presAssocID="{B5EDBA30-FF79-4A4F-8D75-482A023A56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7AACBF1-E37C-4994-AF59-261E2FE5E55D}" type="pres">
      <dgm:prSet presAssocID="{B5EDBA30-FF79-4A4F-8D75-482A023A56D2}" presName="spaceRect" presStyleCnt="0"/>
      <dgm:spPr/>
    </dgm:pt>
    <dgm:pt modelId="{A6CF618D-F3B7-4E36-8158-CA9C37F7FBAD}" type="pres">
      <dgm:prSet presAssocID="{B5EDBA30-FF79-4A4F-8D75-482A023A56D2}" presName="textRect" presStyleLbl="revTx" presStyleIdx="3" presStyleCnt="5">
        <dgm:presLayoutVars>
          <dgm:chMax val="1"/>
          <dgm:chPref val="1"/>
        </dgm:presLayoutVars>
      </dgm:prSet>
      <dgm:spPr/>
    </dgm:pt>
    <dgm:pt modelId="{9990E395-524C-425E-912D-95DB8E99C490}" type="pres">
      <dgm:prSet presAssocID="{3DEFD4BA-C8EC-45A0-B6A7-CCD850CC9BBB}" presName="sibTrans" presStyleCnt="0"/>
      <dgm:spPr/>
    </dgm:pt>
    <dgm:pt modelId="{3DACCD7E-922C-4399-BCE7-6A59BF839C7D}" type="pres">
      <dgm:prSet presAssocID="{21E78949-6384-4327-BAC0-42848B3AFCD6}" presName="compNode" presStyleCnt="0"/>
      <dgm:spPr/>
    </dgm:pt>
    <dgm:pt modelId="{2D0B1F4F-ED75-4F99-8A6C-2F40268112D5}" type="pres">
      <dgm:prSet presAssocID="{21E78949-6384-4327-BAC0-42848B3AFCD6}" presName="iconBgRect" presStyleLbl="bgShp" presStyleIdx="4" presStyleCnt="5"/>
      <dgm:spPr/>
    </dgm:pt>
    <dgm:pt modelId="{4193C705-9DC8-44F1-81E6-373A2FB9B453}" type="pres">
      <dgm:prSet presAssocID="{21E78949-6384-4327-BAC0-42848B3AF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E43E97D-E93C-43D5-A962-3EAF9BD33C9A}" type="pres">
      <dgm:prSet presAssocID="{21E78949-6384-4327-BAC0-42848B3AFCD6}" presName="spaceRect" presStyleCnt="0"/>
      <dgm:spPr/>
    </dgm:pt>
    <dgm:pt modelId="{9BBD70FA-7A92-4ED0-BE03-346290018CE7}" type="pres">
      <dgm:prSet presAssocID="{21E78949-6384-4327-BAC0-42848B3AFCD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76730E-5FB0-4045-B1AF-8162CAB27075}" srcId="{AED2BE9A-3C44-45D2-9A56-7167754CF4EF}" destId="{21E78949-6384-4327-BAC0-42848B3AFCD6}" srcOrd="4" destOrd="0" parTransId="{CC6B61A6-FB70-4380-8B6F-A4A6DDE5C682}" sibTransId="{DDC9DF57-773D-4060-8D41-3E5528A2EE71}"/>
    <dgm:cxn modelId="{132E140F-9C08-4DC8-805F-4062FA66664D}" type="presOf" srcId="{21E78949-6384-4327-BAC0-42848B3AFCD6}" destId="{9BBD70FA-7A92-4ED0-BE03-346290018CE7}" srcOrd="0" destOrd="0" presId="urn:microsoft.com/office/officeart/2018/5/layout/IconCircleLabelList"/>
    <dgm:cxn modelId="{7820B524-C23D-43B6-B8EC-C6D784230248}" type="presOf" srcId="{B5EDBA30-FF79-4A4F-8D75-482A023A56D2}" destId="{A6CF618D-F3B7-4E36-8158-CA9C37F7FBAD}" srcOrd="0" destOrd="0" presId="urn:microsoft.com/office/officeart/2018/5/layout/IconCircleLabelList"/>
    <dgm:cxn modelId="{CDDE4047-13B7-4869-81F8-FEA305FF2794}" srcId="{AED2BE9A-3C44-45D2-9A56-7167754CF4EF}" destId="{078D42D3-E25B-475E-B33E-D354D3D84B81}" srcOrd="2" destOrd="0" parTransId="{5DB8C225-711E-4030-96E0-657CF4E767E4}" sibTransId="{6869677D-6A3A-42D8-9F42-18E76FA5F4DE}"/>
    <dgm:cxn modelId="{3607B37B-6F24-4AB9-9AB2-B346D85B9957}" srcId="{AED2BE9A-3C44-45D2-9A56-7167754CF4EF}" destId="{F62C662E-326B-4E8C-8F7F-35DBD59DFC46}" srcOrd="0" destOrd="0" parTransId="{D1CD878E-0152-4207-935B-24ABAEC42043}" sibTransId="{96226B16-7483-4F43-975F-3C7EB6F353BF}"/>
    <dgm:cxn modelId="{91C48398-98DD-4356-A574-C793227089D6}" type="presOf" srcId="{AED2BE9A-3C44-45D2-9A56-7167754CF4EF}" destId="{32943289-689D-45B7-9036-866963D336AF}" srcOrd="0" destOrd="0" presId="urn:microsoft.com/office/officeart/2018/5/layout/IconCircleLabelList"/>
    <dgm:cxn modelId="{127F76B4-BB48-44BD-8769-FE06946DECC5}" srcId="{AED2BE9A-3C44-45D2-9A56-7167754CF4EF}" destId="{ED6E8DC9-B6A2-4593-AEFA-CE1FD80CC4D6}" srcOrd="1" destOrd="0" parTransId="{0187E1B4-16DD-4304-AE6A-F47D6B2EAC41}" sibTransId="{AB953B96-EBD1-437F-BFF7-8F4D5576B5D1}"/>
    <dgm:cxn modelId="{0E3302B7-0218-49CA-88D9-E84E5CC47CD8}" type="presOf" srcId="{ED6E8DC9-B6A2-4593-AEFA-CE1FD80CC4D6}" destId="{DD698F5B-95B4-4B09-80E7-F85CE654D84E}" srcOrd="0" destOrd="0" presId="urn:microsoft.com/office/officeart/2018/5/layout/IconCircleLabelList"/>
    <dgm:cxn modelId="{C23907B9-AFB5-4B0C-BE61-4BFE780ECE54}" srcId="{AED2BE9A-3C44-45D2-9A56-7167754CF4EF}" destId="{B5EDBA30-FF79-4A4F-8D75-482A023A56D2}" srcOrd="3" destOrd="0" parTransId="{134A182D-510F-4E4B-8AA9-A19578588FA6}" sibTransId="{3DEFD4BA-C8EC-45A0-B6A7-CCD850CC9BBB}"/>
    <dgm:cxn modelId="{BE3E84C8-F435-473F-9589-A0F807FB0CF8}" type="presOf" srcId="{F62C662E-326B-4E8C-8F7F-35DBD59DFC46}" destId="{1CEB9171-7A09-4CBC-B182-D835A7C74690}" srcOrd="0" destOrd="0" presId="urn:microsoft.com/office/officeart/2018/5/layout/IconCircleLabelList"/>
    <dgm:cxn modelId="{EC74E1E6-70F4-4BC9-9FFB-8F2AE412BD60}" type="presOf" srcId="{078D42D3-E25B-475E-B33E-D354D3D84B81}" destId="{9DBA115F-F75F-488B-AF8C-B009F4439A7B}" srcOrd="0" destOrd="0" presId="urn:microsoft.com/office/officeart/2018/5/layout/IconCircleLabelList"/>
    <dgm:cxn modelId="{05ED4477-1D2F-4A52-8F5F-0AA388EDC0F9}" type="presParOf" srcId="{32943289-689D-45B7-9036-866963D336AF}" destId="{989CD27D-EB52-47E4-8BDA-EFCBD3665568}" srcOrd="0" destOrd="0" presId="urn:microsoft.com/office/officeart/2018/5/layout/IconCircleLabelList"/>
    <dgm:cxn modelId="{84FF963F-C90C-4F4B-B9F5-C31720D3EC44}" type="presParOf" srcId="{989CD27D-EB52-47E4-8BDA-EFCBD3665568}" destId="{8F97CE16-86A7-4723-ADF3-2ADD602AD5BE}" srcOrd="0" destOrd="0" presId="urn:microsoft.com/office/officeart/2018/5/layout/IconCircleLabelList"/>
    <dgm:cxn modelId="{B17A765F-F85A-4FD0-897A-AB40EBC102F0}" type="presParOf" srcId="{989CD27D-EB52-47E4-8BDA-EFCBD3665568}" destId="{2B875D80-1238-49DC-B1F7-4C99E7F8AE5B}" srcOrd="1" destOrd="0" presId="urn:microsoft.com/office/officeart/2018/5/layout/IconCircleLabelList"/>
    <dgm:cxn modelId="{4F7F3FC1-868C-441E-B574-9E507973AD60}" type="presParOf" srcId="{989CD27D-EB52-47E4-8BDA-EFCBD3665568}" destId="{43FF3926-9F97-4A12-A777-9E923766A7EC}" srcOrd="2" destOrd="0" presId="urn:microsoft.com/office/officeart/2018/5/layout/IconCircleLabelList"/>
    <dgm:cxn modelId="{488959AA-2C79-4EE8-AF8D-E4FDA2764033}" type="presParOf" srcId="{989CD27D-EB52-47E4-8BDA-EFCBD3665568}" destId="{1CEB9171-7A09-4CBC-B182-D835A7C74690}" srcOrd="3" destOrd="0" presId="urn:microsoft.com/office/officeart/2018/5/layout/IconCircleLabelList"/>
    <dgm:cxn modelId="{455BFA35-07AC-421C-9285-60F207AE0905}" type="presParOf" srcId="{32943289-689D-45B7-9036-866963D336AF}" destId="{18D0C354-31BF-4798-9D04-EA234F3B92AA}" srcOrd="1" destOrd="0" presId="urn:microsoft.com/office/officeart/2018/5/layout/IconCircleLabelList"/>
    <dgm:cxn modelId="{B63503CA-2117-45A7-A03C-87942A9868EE}" type="presParOf" srcId="{32943289-689D-45B7-9036-866963D336AF}" destId="{21386FDE-0740-4D02-A7B6-397D4CCD7C9D}" srcOrd="2" destOrd="0" presId="urn:microsoft.com/office/officeart/2018/5/layout/IconCircleLabelList"/>
    <dgm:cxn modelId="{8B74F651-E394-4467-A97D-8D63AB9348F4}" type="presParOf" srcId="{21386FDE-0740-4D02-A7B6-397D4CCD7C9D}" destId="{FC187983-0117-437D-8B49-AAFAC2306FEF}" srcOrd="0" destOrd="0" presId="urn:microsoft.com/office/officeart/2018/5/layout/IconCircleLabelList"/>
    <dgm:cxn modelId="{BCB59EFB-C2F0-4488-930D-C1726AD331B0}" type="presParOf" srcId="{21386FDE-0740-4D02-A7B6-397D4CCD7C9D}" destId="{D05E57ED-99E1-4115-A432-8E7A67CF2D82}" srcOrd="1" destOrd="0" presId="urn:microsoft.com/office/officeart/2018/5/layout/IconCircleLabelList"/>
    <dgm:cxn modelId="{FEF666AA-DEAA-4BC3-8D22-D68902815A8C}" type="presParOf" srcId="{21386FDE-0740-4D02-A7B6-397D4CCD7C9D}" destId="{57C30B6F-4A7D-41A0-BB38-B2FC7BFE490C}" srcOrd="2" destOrd="0" presId="urn:microsoft.com/office/officeart/2018/5/layout/IconCircleLabelList"/>
    <dgm:cxn modelId="{F119DF2A-030F-438E-BA01-C1746B1FC59A}" type="presParOf" srcId="{21386FDE-0740-4D02-A7B6-397D4CCD7C9D}" destId="{DD698F5B-95B4-4B09-80E7-F85CE654D84E}" srcOrd="3" destOrd="0" presId="urn:microsoft.com/office/officeart/2018/5/layout/IconCircleLabelList"/>
    <dgm:cxn modelId="{C279C05A-F342-4454-B48C-424766B30A43}" type="presParOf" srcId="{32943289-689D-45B7-9036-866963D336AF}" destId="{B001E4BA-AA76-4990-9AB2-8945788E1A36}" srcOrd="3" destOrd="0" presId="urn:microsoft.com/office/officeart/2018/5/layout/IconCircleLabelList"/>
    <dgm:cxn modelId="{3489D718-8FF9-4954-90C7-589BFB5FC58E}" type="presParOf" srcId="{32943289-689D-45B7-9036-866963D336AF}" destId="{2BE80802-28DC-4957-BB95-14D38839085B}" srcOrd="4" destOrd="0" presId="urn:microsoft.com/office/officeart/2018/5/layout/IconCircleLabelList"/>
    <dgm:cxn modelId="{DFF572F8-B688-413A-9AD6-E75E5882969A}" type="presParOf" srcId="{2BE80802-28DC-4957-BB95-14D38839085B}" destId="{155425A2-8294-4595-A549-14D2E05A985D}" srcOrd="0" destOrd="0" presId="urn:microsoft.com/office/officeart/2018/5/layout/IconCircleLabelList"/>
    <dgm:cxn modelId="{E95B0948-9838-4322-8508-0E1000151B62}" type="presParOf" srcId="{2BE80802-28DC-4957-BB95-14D38839085B}" destId="{6403430E-3B9A-4872-9BBB-14D83D9FC566}" srcOrd="1" destOrd="0" presId="urn:microsoft.com/office/officeart/2018/5/layout/IconCircleLabelList"/>
    <dgm:cxn modelId="{F1046F09-1F93-4E62-A542-F2F172083EC3}" type="presParOf" srcId="{2BE80802-28DC-4957-BB95-14D38839085B}" destId="{5307B2F1-14CC-498F-B320-06D993F0316F}" srcOrd="2" destOrd="0" presId="urn:microsoft.com/office/officeart/2018/5/layout/IconCircleLabelList"/>
    <dgm:cxn modelId="{EB091787-CAF2-4FAB-8032-AB873344A015}" type="presParOf" srcId="{2BE80802-28DC-4957-BB95-14D38839085B}" destId="{9DBA115F-F75F-488B-AF8C-B009F4439A7B}" srcOrd="3" destOrd="0" presId="urn:microsoft.com/office/officeart/2018/5/layout/IconCircleLabelList"/>
    <dgm:cxn modelId="{9E55E147-EAD9-4144-8979-A2A3EAF111AA}" type="presParOf" srcId="{32943289-689D-45B7-9036-866963D336AF}" destId="{AFDB47F5-8894-4FAF-957A-DAABBBE4797F}" srcOrd="5" destOrd="0" presId="urn:microsoft.com/office/officeart/2018/5/layout/IconCircleLabelList"/>
    <dgm:cxn modelId="{DA458306-DDEA-4561-8DA3-2343BFB0903B}" type="presParOf" srcId="{32943289-689D-45B7-9036-866963D336AF}" destId="{87904E1B-80B4-4B30-B479-D08ED12D56CC}" srcOrd="6" destOrd="0" presId="urn:microsoft.com/office/officeart/2018/5/layout/IconCircleLabelList"/>
    <dgm:cxn modelId="{F8B8FDA7-0C76-463F-A869-698D7F380A3C}" type="presParOf" srcId="{87904E1B-80B4-4B30-B479-D08ED12D56CC}" destId="{5B1D48B4-9336-4EC2-A396-C69EDDE32E49}" srcOrd="0" destOrd="0" presId="urn:microsoft.com/office/officeart/2018/5/layout/IconCircleLabelList"/>
    <dgm:cxn modelId="{D697C97D-DBD7-438E-869A-200D1CBA35D9}" type="presParOf" srcId="{87904E1B-80B4-4B30-B479-D08ED12D56CC}" destId="{555AEAA8-5F50-4870-945C-C2BE1D12125A}" srcOrd="1" destOrd="0" presId="urn:microsoft.com/office/officeart/2018/5/layout/IconCircleLabelList"/>
    <dgm:cxn modelId="{85CEEC7E-B4E3-4511-9A8F-AB9BC5B45696}" type="presParOf" srcId="{87904E1B-80B4-4B30-B479-D08ED12D56CC}" destId="{D7AACBF1-E37C-4994-AF59-261E2FE5E55D}" srcOrd="2" destOrd="0" presId="urn:microsoft.com/office/officeart/2018/5/layout/IconCircleLabelList"/>
    <dgm:cxn modelId="{3F475CB4-3599-49B3-AF4C-0100AA1C73C0}" type="presParOf" srcId="{87904E1B-80B4-4B30-B479-D08ED12D56CC}" destId="{A6CF618D-F3B7-4E36-8158-CA9C37F7FBAD}" srcOrd="3" destOrd="0" presId="urn:microsoft.com/office/officeart/2018/5/layout/IconCircleLabelList"/>
    <dgm:cxn modelId="{DA053A59-3542-46E9-BFC6-AD0F3C26196D}" type="presParOf" srcId="{32943289-689D-45B7-9036-866963D336AF}" destId="{9990E395-524C-425E-912D-95DB8E99C490}" srcOrd="7" destOrd="0" presId="urn:microsoft.com/office/officeart/2018/5/layout/IconCircleLabelList"/>
    <dgm:cxn modelId="{43164978-411B-4288-94FD-EBE1892F5FDB}" type="presParOf" srcId="{32943289-689D-45B7-9036-866963D336AF}" destId="{3DACCD7E-922C-4399-BCE7-6A59BF839C7D}" srcOrd="8" destOrd="0" presId="urn:microsoft.com/office/officeart/2018/5/layout/IconCircleLabelList"/>
    <dgm:cxn modelId="{94BEE237-D0EE-44CE-97EE-A290C5DD968A}" type="presParOf" srcId="{3DACCD7E-922C-4399-BCE7-6A59BF839C7D}" destId="{2D0B1F4F-ED75-4F99-8A6C-2F40268112D5}" srcOrd="0" destOrd="0" presId="urn:microsoft.com/office/officeart/2018/5/layout/IconCircleLabelList"/>
    <dgm:cxn modelId="{6F1A6E44-D133-4194-8175-5D9D42F1EF09}" type="presParOf" srcId="{3DACCD7E-922C-4399-BCE7-6A59BF839C7D}" destId="{4193C705-9DC8-44F1-81E6-373A2FB9B453}" srcOrd="1" destOrd="0" presId="urn:microsoft.com/office/officeart/2018/5/layout/IconCircleLabelList"/>
    <dgm:cxn modelId="{0C71A2BB-E6E5-46E8-B270-9E9158340D0E}" type="presParOf" srcId="{3DACCD7E-922C-4399-BCE7-6A59BF839C7D}" destId="{DE43E97D-E93C-43D5-A962-3EAF9BD33C9A}" srcOrd="2" destOrd="0" presId="urn:microsoft.com/office/officeart/2018/5/layout/IconCircleLabelList"/>
    <dgm:cxn modelId="{CAB7D30E-6D83-4B01-90A5-2EF61A000EC5}" type="presParOf" srcId="{3DACCD7E-922C-4399-BCE7-6A59BF839C7D}" destId="{9BBD70FA-7A92-4ED0-BE03-346290018C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B47D-E0B6-4C0F-993C-FC29D012DEB8}">
      <dsp:nvSpPr>
        <dsp:cNvPr id="0" name=""/>
        <dsp:cNvSpPr/>
      </dsp:nvSpPr>
      <dsp:spPr>
        <a:xfrm>
          <a:off x="0" y="494925"/>
          <a:ext cx="3137535" cy="1992334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D7716-FA12-42E9-9722-482433C948CB}">
      <dsp:nvSpPr>
        <dsp:cNvPr id="0" name=""/>
        <dsp:cNvSpPr/>
      </dsp:nvSpPr>
      <dsp:spPr>
        <a:xfrm>
          <a:off x="348614" y="826109"/>
          <a:ext cx="3137535" cy="1992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Cedryk Leblanc</a:t>
          </a:r>
          <a:endParaRPr lang="fr-CA" sz="3200" kern="1200"/>
        </a:p>
      </dsp:txBody>
      <dsp:txXfrm>
        <a:off x="406967" y="884462"/>
        <a:ext cx="3020829" cy="1875628"/>
      </dsp:txXfrm>
    </dsp:sp>
    <dsp:sp modelId="{DE9DF25D-3148-451E-A990-F30B129CB455}">
      <dsp:nvSpPr>
        <dsp:cNvPr id="0" name=""/>
        <dsp:cNvSpPr/>
      </dsp:nvSpPr>
      <dsp:spPr>
        <a:xfrm>
          <a:off x="3834764" y="494925"/>
          <a:ext cx="3137535" cy="1992334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2710E-A611-4621-949D-A492169BAF97}">
      <dsp:nvSpPr>
        <dsp:cNvPr id="0" name=""/>
        <dsp:cNvSpPr/>
      </dsp:nvSpPr>
      <dsp:spPr>
        <a:xfrm>
          <a:off x="4183379" y="826109"/>
          <a:ext cx="3137535" cy="1992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Arnaud Simard Desmeules</a:t>
          </a:r>
          <a:endParaRPr lang="fr-CA" sz="3200" kern="1200"/>
        </a:p>
      </dsp:txBody>
      <dsp:txXfrm>
        <a:off x="4241732" y="884462"/>
        <a:ext cx="3020829" cy="1875628"/>
      </dsp:txXfrm>
    </dsp:sp>
    <dsp:sp modelId="{19158D63-905C-4D17-B3AF-A332680BA91B}">
      <dsp:nvSpPr>
        <dsp:cNvPr id="0" name=""/>
        <dsp:cNvSpPr/>
      </dsp:nvSpPr>
      <dsp:spPr>
        <a:xfrm>
          <a:off x="7669530" y="494925"/>
          <a:ext cx="3137535" cy="1992334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F032-7400-4DFB-87C1-DA31D85BA2EA}">
      <dsp:nvSpPr>
        <dsp:cNvPr id="0" name=""/>
        <dsp:cNvSpPr/>
      </dsp:nvSpPr>
      <dsp:spPr>
        <a:xfrm>
          <a:off x="8018145" y="826109"/>
          <a:ext cx="3137535" cy="1992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err="1"/>
            <a:t>Rubeth</a:t>
          </a:r>
          <a:r>
            <a:rPr lang="fr-FR" sz="3200" kern="1200"/>
            <a:t> </a:t>
          </a:r>
          <a:r>
            <a:rPr lang="fr-FR" sz="3200" i="1" kern="1200" err="1"/>
            <a:t>Rokonuzzaman</a:t>
          </a:r>
          <a:endParaRPr lang="fr-CA" sz="3200" kern="1200"/>
        </a:p>
      </dsp:txBody>
      <dsp:txXfrm>
        <a:off x="8076498" y="884462"/>
        <a:ext cx="3020829" cy="1875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C2252-6684-4413-906E-A6AB56A2B050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1090-BCB3-4A5B-B647-A04C918A76D4}">
      <dsp:nvSpPr>
        <dsp:cNvPr id="0" name=""/>
        <dsp:cNvSpPr/>
      </dsp:nvSpPr>
      <dsp:spPr>
        <a:xfrm>
          <a:off x="0" y="611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Classe </a:t>
          </a:r>
          <a:endParaRPr lang="fr-CA" sz="2600" kern="1200"/>
        </a:p>
      </dsp:txBody>
      <dsp:txXfrm>
        <a:off x="0" y="611"/>
        <a:ext cx="7306056" cy="556632"/>
      </dsp:txXfrm>
    </dsp:sp>
    <dsp:sp modelId="{1DEFD501-ABDE-4DBC-ABC1-860EA59B1DDF}">
      <dsp:nvSpPr>
        <dsp:cNvPr id="0" name=""/>
        <dsp:cNvSpPr/>
      </dsp:nvSpPr>
      <dsp:spPr>
        <a:xfrm>
          <a:off x="0" y="557243"/>
          <a:ext cx="7306056" cy="0"/>
        </a:xfrm>
        <a:prstGeom prst="line">
          <a:avLst/>
        </a:prstGeom>
        <a:solidFill>
          <a:schemeClr val="accent4">
            <a:shade val="50000"/>
            <a:hueOff val="28365"/>
            <a:satOff val="9961"/>
            <a:lumOff val="8683"/>
            <a:alphaOff val="0"/>
          </a:schemeClr>
        </a:solidFill>
        <a:ln w="19050" cap="flat" cmpd="sng" algn="ctr">
          <a:solidFill>
            <a:schemeClr val="accent4">
              <a:shade val="50000"/>
              <a:hueOff val="28365"/>
              <a:satOff val="9961"/>
              <a:lumOff val="86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C99A2-5B04-4AC3-AE72-B966E7252372}">
      <dsp:nvSpPr>
        <dsp:cNvPr id="0" name=""/>
        <dsp:cNvSpPr/>
      </dsp:nvSpPr>
      <dsp:spPr>
        <a:xfrm>
          <a:off x="0" y="557243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Cours</a:t>
          </a:r>
          <a:endParaRPr lang="fr-CA" sz="2600" kern="1200"/>
        </a:p>
      </dsp:txBody>
      <dsp:txXfrm>
        <a:off x="0" y="557243"/>
        <a:ext cx="7306056" cy="556632"/>
      </dsp:txXfrm>
    </dsp:sp>
    <dsp:sp modelId="{028C4CF2-8360-432A-8AE7-3FB4FC6ADB27}">
      <dsp:nvSpPr>
        <dsp:cNvPr id="0" name=""/>
        <dsp:cNvSpPr/>
      </dsp:nvSpPr>
      <dsp:spPr>
        <a:xfrm>
          <a:off x="0" y="1113875"/>
          <a:ext cx="7306056" cy="0"/>
        </a:xfrm>
        <a:prstGeom prst="line">
          <a:avLst/>
        </a:prstGeom>
        <a:solidFill>
          <a:schemeClr val="accent4">
            <a:shade val="50000"/>
            <a:hueOff val="56730"/>
            <a:satOff val="19923"/>
            <a:lumOff val="17367"/>
            <a:alphaOff val="0"/>
          </a:schemeClr>
        </a:solidFill>
        <a:ln w="19050" cap="flat" cmpd="sng" algn="ctr">
          <a:solidFill>
            <a:schemeClr val="accent4">
              <a:shade val="50000"/>
              <a:hueOff val="56730"/>
              <a:satOff val="19923"/>
              <a:lumOff val="173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422C9-3035-4479-9128-1A4B83B167B2}">
      <dsp:nvSpPr>
        <dsp:cNvPr id="0" name=""/>
        <dsp:cNvSpPr/>
      </dsp:nvSpPr>
      <dsp:spPr>
        <a:xfrm>
          <a:off x="0" y="1113875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Inscription</a:t>
          </a:r>
          <a:endParaRPr lang="fr-CA" sz="2600" kern="1200"/>
        </a:p>
      </dsp:txBody>
      <dsp:txXfrm>
        <a:off x="0" y="1113875"/>
        <a:ext cx="7306056" cy="556632"/>
      </dsp:txXfrm>
    </dsp:sp>
    <dsp:sp modelId="{A8922833-3AE3-4FF2-B8B2-4FEC5CB99CC4}">
      <dsp:nvSpPr>
        <dsp:cNvPr id="0" name=""/>
        <dsp:cNvSpPr/>
      </dsp:nvSpPr>
      <dsp:spPr>
        <a:xfrm>
          <a:off x="0" y="1670507"/>
          <a:ext cx="7306056" cy="0"/>
        </a:xfrm>
        <a:prstGeom prst="line">
          <a:avLst/>
        </a:prstGeom>
        <a:solidFill>
          <a:schemeClr val="accent4">
            <a:shade val="50000"/>
            <a:hueOff val="85095"/>
            <a:satOff val="29884"/>
            <a:lumOff val="26050"/>
            <a:alphaOff val="0"/>
          </a:schemeClr>
        </a:solidFill>
        <a:ln w="19050" cap="flat" cmpd="sng" algn="ctr">
          <a:solidFill>
            <a:schemeClr val="accent4">
              <a:shade val="50000"/>
              <a:hueOff val="85095"/>
              <a:satOff val="29884"/>
              <a:lumOff val="2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EB4E-C4BB-4FEF-BF54-F175CD554BB8}">
      <dsp:nvSpPr>
        <dsp:cNvPr id="0" name=""/>
        <dsp:cNvSpPr/>
      </dsp:nvSpPr>
      <dsp:spPr>
        <a:xfrm>
          <a:off x="0" y="1670507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Commentaire</a:t>
          </a:r>
          <a:endParaRPr lang="fr-CA" sz="2600" kern="1200"/>
        </a:p>
      </dsp:txBody>
      <dsp:txXfrm>
        <a:off x="0" y="1670507"/>
        <a:ext cx="7306056" cy="556632"/>
      </dsp:txXfrm>
    </dsp:sp>
    <dsp:sp modelId="{FDD2AD14-76F3-44C7-AB92-D9844C62E5DF}">
      <dsp:nvSpPr>
        <dsp:cNvPr id="0" name=""/>
        <dsp:cNvSpPr/>
      </dsp:nvSpPr>
      <dsp:spPr>
        <a:xfrm>
          <a:off x="0" y="2227139"/>
          <a:ext cx="7306056" cy="0"/>
        </a:xfrm>
        <a:prstGeom prst="line">
          <a:avLst/>
        </a:prstGeom>
        <a:solidFill>
          <a:schemeClr val="accent4">
            <a:shade val="50000"/>
            <a:hueOff val="113459"/>
            <a:satOff val="39845"/>
            <a:lumOff val="34733"/>
            <a:alphaOff val="0"/>
          </a:schemeClr>
        </a:solidFill>
        <a:ln w="19050" cap="flat" cmpd="sng" algn="ctr">
          <a:solidFill>
            <a:schemeClr val="accent4">
              <a:shade val="50000"/>
              <a:hueOff val="113459"/>
              <a:satOff val="39845"/>
              <a:lumOff val="347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D254E-8624-4B63-B07E-2E91F7D4CC5A}">
      <dsp:nvSpPr>
        <dsp:cNvPr id="0" name=""/>
        <dsp:cNvSpPr/>
      </dsp:nvSpPr>
      <dsp:spPr>
        <a:xfrm>
          <a:off x="0" y="2227139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Admin </a:t>
          </a:r>
          <a:endParaRPr lang="fr-CA" sz="2600" kern="1200"/>
        </a:p>
      </dsp:txBody>
      <dsp:txXfrm>
        <a:off x="0" y="2227139"/>
        <a:ext cx="7306056" cy="556632"/>
      </dsp:txXfrm>
    </dsp:sp>
    <dsp:sp modelId="{1E9EAC37-83CC-457E-84A4-00A2505C97C3}">
      <dsp:nvSpPr>
        <dsp:cNvPr id="0" name=""/>
        <dsp:cNvSpPr/>
      </dsp:nvSpPr>
      <dsp:spPr>
        <a:xfrm>
          <a:off x="0" y="2783772"/>
          <a:ext cx="7306056" cy="0"/>
        </a:xfrm>
        <a:prstGeom prst="line">
          <a:avLst/>
        </a:prstGeom>
        <a:solidFill>
          <a:schemeClr val="accent4">
            <a:shade val="50000"/>
            <a:hueOff val="113459"/>
            <a:satOff val="39845"/>
            <a:lumOff val="34733"/>
            <a:alphaOff val="0"/>
          </a:schemeClr>
        </a:solidFill>
        <a:ln w="19050" cap="flat" cmpd="sng" algn="ctr">
          <a:solidFill>
            <a:schemeClr val="accent4">
              <a:shade val="50000"/>
              <a:hueOff val="113459"/>
              <a:satOff val="39845"/>
              <a:lumOff val="347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0981-F8CF-4831-9607-C4B4D800BA8A}">
      <dsp:nvSpPr>
        <dsp:cNvPr id="0" name=""/>
        <dsp:cNvSpPr/>
      </dsp:nvSpPr>
      <dsp:spPr>
        <a:xfrm>
          <a:off x="0" y="2783772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Connexion </a:t>
          </a:r>
          <a:endParaRPr lang="fr-CA" sz="2600" kern="1200"/>
        </a:p>
      </dsp:txBody>
      <dsp:txXfrm>
        <a:off x="0" y="2783772"/>
        <a:ext cx="7306056" cy="556632"/>
      </dsp:txXfrm>
    </dsp:sp>
    <dsp:sp modelId="{1F01436F-4D81-4391-96D8-2D8F1838A411}">
      <dsp:nvSpPr>
        <dsp:cNvPr id="0" name=""/>
        <dsp:cNvSpPr/>
      </dsp:nvSpPr>
      <dsp:spPr>
        <a:xfrm>
          <a:off x="0" y="3340404"/>
          <a:ext cx="7306056" cy="0"/>
        </a:xfrm>
        <a:prstGeom prst="line">
          <a:avLst/>
        </a:prstGeom>
        <a:solidFill>
          <a:schemeClr val="accent4">
            <a:shade val="50000"/>
            <a:hueOff val="85095"/>
            <a:satOff val="29884"/>
            <a:lumOff val="26050"/>
            <a:alphaOff val="0"/>
          </a:schemeClr>
        </a:solidFill>
        <a:ln w="19050" cap="flat" cmpd="sng" algn="ctr">
          <a:solidFill>
            <a:schemeClr val="accent4">
              <a:shade val="50000"/>
              <a:hueOff val="85095"/>
              <a:satOff val="29884"/>
              <a:lumOff val="2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12A88-2675-402A-BAA1-FBFAD99C5A46}">
      <dsp:nvSpPr>
        <dsp:cNvPr id="0" name=""/>
        <dsp:cNvSpPr/>
      </dsp:nvSpPr>
      <dsp:spPr>
        <a:xfrm>
          <a:off x="0" y="3340404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Inscription </a:t>
          </a:r>
          <a:endParaRPr lang="fr-CA" sz="2600" kern="1200"/>
        </a:p>
      </dsp:txBody>
      <dsp:txXfrm>
        <a:off x="0" y="3340404"/>
        <a:ext cx="7306056" cy="556632"/>
      </dsp:txXfrm>
    </dsp:sp>
    <dsp:sp modelId="{1F5F94EA-4359-4D53-9A42-7DF0242FBD47}">
      <dsp:nvSpPr>
        <dsp:cNvPr id="0" name=""/>
        <dsp:cNvSpPr/>
      </dsp:nvSpPr>
      <dsp:spPr>
        <a:xfrm>
          <a:off x="0" y="3897036"/>
          <a:ext cx="7306056" cy="0"/>
        </a:xfrm>
        <a:prstGeom prst="line">
          <a:avLst/>
        </a:prstGeom>
        <a:solidFill>
          <a:schemeClr val="accent4">
            <a:shade val="50000"/>
            <a:hueOff val="56730"/>
            <a:satOff val="19923"/>
            <a:lumOff val="17367"/>
            <a:alphaOff val="0"/>
          </a:schemeClr>
        </a:solidFill>
        <a:ln w="19050" cap="flat" cmpd="sng" algn="ctr">
          <a:solidFill>
            <a:schemeClr val="accent4">
              <a:shade val="50000"/>
              <a:hueOff val="56730"/>
              <a:satOff val="19923"/>
              <a:lumOff val="173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A3CF5-9323-40BD-B20B-D938AE48B12C}">
      <dsp:nvSpPr>
        <dsp:cNvPr id="0" name=""/>
        <dsp:cNvSpPr/>
      </dsp:nvSpPr>
      <dsp:spPr>
        <a:xfrm>
          <a:off x="0" y="3897036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Dashboard</a:t>
          </a:r>
          <a:endParaRPr lang="fr-CA" sz="2600" kern="1200"/>
        </a:p>
      </dsp:txBody>
      <dsp:txXfrm>
        <a:off x="0" y="3897036"/>
        <a:ext cx="7306056" cy="556632"/>
      </dsp:txXfrm>
    </dsp:sp>
    <dsp:sp modelId="{5F204643-0A6A-4927-9727-A0D776F3790E}">
      <dsp:nvSpPr>
        <dsp:cNvPr id="0" name=""/>
        <dsp:cNvSpPr/>
      </dsp:nvSpPr>
      <dsp:spPr>
        <a:xfrm>
          <a:off x="0" y="4453668"/>
          <a:ext cx="7306056" cy="0"/>
        </a:xfrm>
        <a:prstGeom prst="line">
          <a:avLst/>
        </a:prstGeom>
        <a:solidFill>
          <a:schemeClr val="accent4">
            <a:shade val="50000"/>
            <a:hueOff val="28365"/>
            <a:satOff val="9961"/>
            <a:lumOff val="8683"/>
            <a:alphaOff val="0"/>
          </a:schemeClr>
        </a:solidFill>
        <a:ln w="19050" cap="flat" cmpd="sng" algn="ctr">
          <a:solidFill>
            <a:schemeClr val="accent4">
              <a:shade val="50000"/>
              <a:hueOff val="28365"/>
              <a:satOff val="9961"/>
              <a:lumOff val="86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9D89F-0EBF-47CA-840E-8DADDFA272CE}">
      <dsp:nvSpPr>
        <dsp:cNvPr id="0" name=""/>
        <dsp:cNvSpPr/>
      </dsp:nvSpPr>
      <dsp:spPr>
        <a:xfrm>
          <a:off x="0" y="4453668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Index</a:t>
          </a:r>
          <a:endParaRPr lang="fr-CA" sz="2600" kern="1200"/>
        </a:p>
      </dsp:txBody>
      <dsp:txXfrm>
        <a:off x="0" y="4453668"/>
        <a:ext cx="7306056" cy="556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9E74F-4A8E-4835-9D10-60E947C6E61D}">
      <dsp:nvSpPr>
        <dsp:cNvPr id="0" name=""/>
        <dsp:cNvSpPr/>
      </dsp:nvSpPr>
      <dsp:spPr>
        <a:xfrm>
          <a:off x="0" y="286235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B4BE7-B526-4367-9193-54393E09296D}">
      <dsp:nvSpPr>
        <dsp:cNvPr id="0" name=""/>
        <dsp:cNvSpPr/>
      </dsp:nvSpPr>
      <dsp:spPr>
        <a:xfrm>
          <a:off x="331012" y="35315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PostgreSQL</a:t>
          </a:r>
        </a:p>
      </dsp:txBody>
      <dsp:txXfrm>
        <a:off x="355510" y="59813"/>
        <a:ext cx="4585183" cy="452844"/>
      </dsp:txXfrm>
    </dsp:sp>
    <dsp:sp modelId="{966AD086-6D72-4070-A4B4-4F1E37E91FEF}">
      <dsp:nvSpPr>
        <dsp:cNvPr id="0" name=""/>
        <dsp:cNvSpPr/>
      </dsp:nvSpPr>
      <dsp:spPr>
        <a:xfrm>
          <a:off x="0" y="1057355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6DCA5-6635-4D9B-855A-6272ADAE54D3}">
      <dsp:nvSpPr>
        <dsp:cNvPr id="0" name=""/>
        <dsp:cNvSpPr/>
      </dsp:nvSpPr>
      <dsp:spPr>
        <a:xfrm>
          <a:off x="331012" y="806435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MongoDB</a:t>
          </a:r>
        </a:p>
      </dsp:txBody>
      <dsp:txXfrm>
        <a:off x="355510" y="830933"/>
        <a:ext cx="4585183" cy="452844"/>
      </dsp:txXfrm>
    </dsp:sp>
    <dsp:sp modelId="{ADD6ADFE-B9FB-4E75-A29C-0D033FA5C8E0}">
      <dsp:nvSpPr>
        <dsp:cNvPr id="0" name=""/>
        <dsp:cNvSpPr/>
      </dsp:nvSpPr>
      <dsp:spPr>
        <a:xfrm>
          <a:off x="0" y="1828476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22EE1-F2E5-4372-9CF7-D71F091542EB}">
      <dsp:nvSpPr>
        <dsp:cNvPr id="0" name=""/>
        <dsp:cNvSpPr/>
      </dsp:nvSpPr>
      <dsp:spPr>
        <a:xfrm>
          <a:off x="331012" y="1577555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Express.js</a:t>
          </a:r>
        </a:p>
      </dsp:txBody>
      <dsp:txXfrm>
        <a:off x="355510" y="1602053"/>
        <a:ext cx="4585183" cy="452844"/>
      </dsp:txXfrm>
    </dsp:sp>
    <dsp:sp modelId="{069A4274-9F52-41D2-89F3-319AF5120C62}">
      <dsp:nvSpPr>
        <dsp:cNvPr id="0" name=""/>
        <dsp:cNvSpPr/>
      </dsp:nvSpPr>
      <dsp:spPr>
        <a:xfrm>
          <a:off x="0" y="2599596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11D82-35D7-4FEC-BB6E-BF9E43DC82DB}">
      <dsp:nvSpPr>
        <dsp:cNvPr id="0" name=""/>
        <dsp:cNvSpPr/>
      </dsp:nvSpPr>
      <dsp:spPr>
        <a:xfrm>
          <a:off x="331012" y="2348676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Passport.js</a:t>
          </a:r>
        </a:p>
      </dsp:txBody>
      <dsp:txXfrm>
        <a:off x="355510" y="2373174"/>
        <a:ext cx="4585183" cy="452844"/>
      </dsp:txXfrm>
    </dsp:sp>
    <dsp:sp modelId="{B9EE53EB-C0C2-4B1F-AB55-3F0FCCBC929D}">
      <dsp:nvSpPr>
        <dsp:cNvPr id="0" name=""/>
        <dsp:cNvSpPr/>
      </dsp:nvSpPr>
      <dsp:spPr>
        <a:xfrm>
          <a:off x="0" y="3370716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E79CB-6BF3-4263-8FDB-3A4F1F35A76C}">
      <dsp:nvSpPr>
        <dsp:cNvPr id="0" name=""/>
        <dsp:cNvSpPr/>
      </dsp:nvSpPr>
      <dsp:spPr>
        <a:xfrm>
          <a:off x="331012" y="3119796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React.js</a:t>
          </a:r>
        </a:p>
      </dsp:txBody>
      <dsp:txXfrm>
        <a:off x="355510" y="3144294"/>
        <a:ext cx="4585183" cy="452844"/>
      </dsp:txXfrm>
    </dsp:sp>
    <dsp:sp modelId="{052F0769-BB60-410D-90D3-BD781EDC480A}">
      <dsp:nvSpPr>
        <dsp:cNvPr id="0" name=""/>
        <dsp:cNvSpPr/>
      </dsp:nvSpPr>
      <dsp:spPr>
        <a:xfrm>
          <a:off x="0" y="4141836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8A41C-1398-492E-8924-E9EF6119A779}">
      <dsp:nvSpPr>
        <dsp:cNvPr id="0" name=""/>
        <dsp:cNvSpPr/>
      </dsp:nvSpPr>
      <dsp:spPr>
        <a:xfrm>
          <a:off x="331012" y="3890916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Gmail</a:t>
          </a:r>
          <a:r>
            <a:rPr lang="fr-CA" sz="1700" kern="1200" baseline="0"/>
            <a:t> API</a:t>
          </a:r>
          <a:endParaRPr lang="fr-CA" sz="1700" kern="1200"/>
        </a:p>
      </dsp:txBody>
      <dsp:txXfrm>
        <a:off x="355510" y="3915414"/>
        <a:ext cx="4585183" cy="452844"/>
      </dsp:txXfrm>
    </dsp:sp>
    <dsp:sp modelId="{D3133306-675D-4CDB-897C-6AC5CD8FDC2D}">
      <dsp:nvSpPr>
        <dsp:cNvPr id="0" name=""/>
        <dsp:cNvSpPr/>
      </dsp:nvSpPr>
      <dsp:spPr>
        <a:xfrm>
          <a:off x="0" y="4912956"/>
          <a:ext cx="662025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2BFC2-28BD-4702-8551-1C84CFC2586B}">
      <dsp:nvSpPr>
        <dsp:cNvPr id="0" name=""/>
        <dsp:cNvSpPr/>
      </dsp:nvSpPr>
      <dsp:spPr>
        <a:xfrm>
          <a:off x="331012" y="4662036"/>
          <a:ext cx="46341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Docker</a:t>
          </a:r>
        </a:p>
      </dsp:txBody>
      <dsp:txXfrm>
        <a:off x="355510" y="4686534"/>
        <a:ext cx="458518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167BD-F98C-4105-908D-CDBAE35BEA1B}">
      <dsp:nvSpPr>
        <dsp:cNvPr id="0" name=""/>
        <dsp:cNvSpPr/>
      </dsp:nvSpPr>
      <dsp:spPr>
        <a:xfrm>
          <a:off x="1011285" y="596604"/>
          <a:ext cx="1467821" cy="1467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32E5E-AD3A-4420-8DB3-56AF63A59DCF}">
      <dsp:nvSpPr>
        <dsp:cNvPr id="0" name=""/>
        <dsp:cNvSpPr/>
      </dsp:nvSpPr>
      <dsp:spPr>
        <a:xfrm>
          <a:off x="114283" y="2450723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Gérer les connexions et l’indentification des données</a:t>
          </a:r>
          <a:endParaRPr lang="en-US" sz="1500" kern="1200"/>
        </a:p>
      </dsp:txBody>
      <dsp:txXfrm>
        <a:off x="114283" y="2450723"/>
        <a:ext cx="3261824" cy="720000"/>
      </dsp:txXfrm>
    </dsp:sp>
    <dsp:sp modelId="{D5286CB3-35C7-4B8D-BEA1-C330B0A0E0BF}">
      <dsp:nvSpPr>
        <dsp:cNvPr id="0" name=""/>
        <dsp:cNvSpPr/>
      </dsp:nvSpPr>
      <dsp:spPr>
        <a:xfrm>
          <a:off x="4843929" y="596604"/>
          <a:ext cx="1467821" cy="1467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2D9F-A611-4CAD-ABF9-1BD5F634354B}">
      <dsp:nvSpPr>
        <dsp:cNvPr id="0" name=""/>
        <dsp:cNvSpPr/>
      </dsp:nvSpPr>
      <dsp:spPr>
        <a:xfrm>
          <a:off x="3946927" y="2450723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Permet de rapidement permettre la connexion via d’autre application en plus de l’authentification classique</a:t>
          </a:r>
          <a:endParaRPr lang="en-US" sz="1500" kern="1200"/>
        </a:p>
      </dsp:txBody>
      <dsp:txXfrm>
        <a:off x="3946927" y="2450723"/>
        <a:ext cx="3261824" cy="720000"/>
      </dsp:txXfrm>
    </dsp:sp>
    <dsp:sp modelId="{6F0FB92D-21E0-466A-B0AB-26F906706C04}">
      <dsp:nvSpPr>
        <dsp:cNvPr id="0" name=""/>
        <dsp:cNvSpPr/>
      </dsp:nvSpPr>
      <dsp:spPr>
        <a:xfrm>
          <a:off x="8676573" y="596604"/>
          <a:ext cx="1467821" cy="1467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814E-8CA0-4DEF-AF7A-EFFB3A18B30E}">
      <dsp:nvSpPr>
        <dsp:cNvPr id="0" name=""/>
        <dsp:cNvSpPr/>
      </dsp:nvSpPr>
      <dsp:spPr>
        <a:xfrm>
          <a:off x="7779571" y="2450723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/>
            <a:t>Supporter par beaucoup de grande entreprise (Google, Facebook / Meta et Github)</a:t>
          </a:r>
          <a:endParaRPr lang="en-US" sz="1500" kern="1200"/>
        </a:p>
      </dsp:txBody>
      <dsp:txXfrm>
        <a:off x="7779571" y="2450723"/>
        <a:ext cx="326182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E055E-8005-4A84-BD09-406663F8AB7E}">
      <dsp:nvSpPr>
        <dsp:cNvPr id="0" name=""/>
        <dsp:cNvSpPr/>
      </dsp:nvSpPr>
      <dsp:spPr>
        <a:xfrm>
          <a:off x="3871" y="437631"/>
          <a:ext cx="2096240" cy="29347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31" tIns="330200" rIns="16343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Permet</a:t>
          </a:r>
          <a:r>
            <a:rPr lang="en-US" sz="1600" kern="1200" baseline="0"/>
            <a:t> </a:t>
          </a:r>
          <a:r>
            <a:rPr lang="en-US" sz="1600" kern="1200" baseline="0" err="1"/>
            <a:t>d’a</a:t>
          </a:r>
          <a:r>
            <a:rPr lang="fr-CA" sz="1600" b="0" i="0" kern="1200" err="1"/>
            <a:t>ccueillir</a:t>
          </a:r>
          <a:r>
            <a:rPr lang="en-US" sz="1600" kern="1200" baseline="0"/>
            <a:t> </a:t>
          </a:r>
          <a:r>
            <a:rPr lang="en-US" sz="1600" kern="1200" baseline="0" err="1"/>
            <a:t>nos</a:t>
          </a:r>
          <a:r>
            <a:rPr lang="en-US" sz="1600" kern="1200" baseline="0"/>
            <a:t> base de donnée</a:t>
          </a:r>
          <a:endParaRPr lang="en-US" sz="1600" kern="1200"/>
        </a:p>
      </dsp:txBody>
      <dsp:txXfrm>
        <a:off x="3871" y="1552831"/>
        <a:ext cx="2096240" cy="1760842"/>
      </dsp:txXfrm>
    </dsp:sp>
    <dsp:sp modelId="{3A44D115-1068-44B7-96CB-04B4AEDAF4A2}">
      <dsp:nvSpPr>
        <dsp:cNvPr id="0" name=""/>
        <dsp:cNvSpPr/>
      </dsp:nvSpPr>
      <dsp:spPr>
        <a:xfrm>
          <a:off x="611781" y="731105"/>
          <a:ext cx="880421" cy="880421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41" tIns="12700" rIns="6864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40716" y="860040"/>
        <a:ext cx="622551" cy="622551"/>
      </dsp:txXfrm>
    </dsp:sp>
    <dsp:sp modelId="{4B86A498-5235-4DED-B1AE-2BBDBD69722C}">
      <dsp:nvSpPr>
        <dsp:cNvPr id="0" name=""/>
        <dsp:cNvSpPr/>
      </dsp:nvSpPr>
      <dsp:spPr>
        <a:xfrm>
          <a:off x="3871" y="3372296"/>
          <a:ext cx="2096240" cy="72"/>
        </a:xfrm>
        <a:prstGeom prst="rect">
          <a:avLst/>
        </a:prstGeom>
        <a:solidFill>
          <a:schemeClr val="accent4">
            <a:shade val="80000"/>
            <a:hueOff val="12436"/>
            <a:satOff val="2528"/>
            <a:lumOff val="2507"/>
            <a:alphaOff val="0"/>
          </a:schemeClr>
        </a:solidFill>
        <a:ln w="19050" cap="flat" cmpd="sng" algn="ctr">
          <a:solidFill>
            <a:schemeClr val="accent4">
              <a:shade val="80000"/>
              <a:hueOff val="12436"/>
              <a:satOff val="2528"/>
              <a:lumOff val="2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F7E6-B0F4-44FA-84C4-A6E2380DDE2D}">
      <dsp:nvSpPr>
        <dsp:cNvPr id="0" name=""/>
        <dsp:cNvSpPr/>
      </dsp:nvSpPr>
      <dsp:spPr>
        <a:xfrm>
          <a:off x="2309736" y="437631"/>
          <a:ext cx="2096240" cy="29347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31" tIns="330200" rIns="16343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Rapide d’installation et rend le déploiement de nos </a:t>
          </a:r>
          <a:r>
            <a:rPr lang="fr-CA" sz="1600" kern="1200">
              <a:latin typeface="Bierstadt"/>
            </a:rPr>
            <a:t>bases</a:t>
          </a:r>
          <a:r>
            <a:rPr lang="fr-CA" sz="1600" kern="1200"/>
            <a:t> de </a:t>
          </a:r>
          <a:r>
            <a:rPr lang="fr-CA" sz="1600" kern="1200">
              <a:latin typeface="Bierstadt"/>
            </a:rPr>
            <a:t>données</a:t>
          </a:r>
          <a:r>
            <a:rPr lang="fr-CA" sz="1600" kern="1200"/>
            <a:t> facile</a:t>
          </a:r>
          <a:endParaRPr lang="en-US" sz="1600" kern="1200"/>
        </a:p>
      </dsp:txBody>
      <dsp:txXfrm>
        <a:off x="2309736" y="1552831"/>
        <a:ext cx="2096240" cy="1760842"/>
      </dsp:txXfrm>
    </dsp:sp>
    <dsp:sp modelId="{41FA1B48-313B-4506-9F6E-BBC1831876BB}">
      <dsp:nvSpPr>
        <dsp:cNvPr id="0" name=""/>
        <dsp:cNvSpPr/>
      </dsp:nvSpPr>
      <dsp:spPr>
        <a:xfrm>
          <a:off x="2917646" y="731105"/>
          <a:ext cx="880421" cy="880421"/>
        </a:xfrm>
        <a:prstGeom prst="ellipse">
          <a:avLst/>
        </a:prstGeom>
        <a:solidFill>
          <a:schemeClr val="accent4">
            <a:shade val="80000"/>
            <a:hueOff val="24873"/>
            <a:satOff val="5056"/>
            <a:lumOff val="5013"/>
            <a:alphaOff val="0"/>
          </a:schemeClr>
        </a:solidFill>
        <a:ln w="19050" cap="flat" cmpd="sng" algn="ctr">
          <a:solidFill>
            <a:schemeClr val="accent4">
              <a:shade val="80000"/>
              <a:hueOff val="24873"/>
              <a:satOff val="5056"/>
              <a:lumOff val="5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41" tIns="12700" rIns="6864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046581" y="860040"/>
        <a:ext cx="622551" cy="622551"/>
      </dsp:txXfrm>
    </dsp:sp>
    <dsp:sp modelId="{532B824B-7B53-4D93-A5D2-F1ADF5C97ED5}">
      <dsp:nvSpPr>
        <dsp:cNvPr id="0" name=""/>
        <dsp:cNvSpPr/>
      </dsp:nvSpPr>
      <dsp:spPr>
        <a:xfrm>
          <a:off x="2309736" y="3372296"/>
          <a:ext cx="2096240" cy="72"/>
        </a:xfrm>
        <a:prstGeom prst="rect">
          <a:avLst/>
        </a:prstGeom>
        <a:solidFill>
          <a:schemeClr val="accent4">
            <a:shade val="80000"/>
            <a:hueOff val="37309"/>
            <a:satOff val="7584"/>
            <a:lumOff val="7520"/>
            <a:alphaOff val="0"/>
          </a:schemeClr>
        </a:solidFill>
        <a:ln w="19050" cap="flat" cmpd="sng" algn="ctr">
          <a:solidFill>
            <a:schemeClr val="accent4">
              <a:shade val="80000"/>
              <a:hueOff val="37309"/>
              <a:satOff val="7584"/>
              <a:lumOff val="7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3C03-46BE-4C79-864E-D0993DC8D189}">
      <dsp:nvSpPr>
        <dsp:cNvPr id="0" name=""/>
        <dsp:cNvSpPr/>
      </dsp:nvSpPr>
      <dsp:spPr>
        <a:xfrm>
          <a:off x="4615601" y="437631"/>
          <a:ext cx="2096240" cy="29347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31" tIns="330200" rIns="16343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Grandie automatiquement selon l’utilisation des bases de données</a:t>
          </a:r>
          <a:endParaRPr lang="en-US" sz="1600" kern="1200"/>
        </a:p>
      </dsp:txBody>
      <dsp:txXfrm>
        <a:off x="4615601" y="1552831"/>
        <a:ext cx="2096240" cy="1760842"/>
      </dsp:txXfrm>
    </dsp:sp>
    <dsp:sp modelId="{0831E381-2312-4EDF-BFB0-62B230E0E058}">
      <dsp:nvSpPr>
        <dsp:cNvPr id="0" name=""/>
        <dsp:cNvSpPr/>
      </dsp:nvSpPr>
      <dsp:spPr>
        <a:xfrm>
          <a:off x="5223511" y="731105"/>
          <a:ext cx="880421" cy="880421"/>
        </a:xfrm>
        <a:prstGeom prst="ellipse">
          <a:avLst/>
        </a:prstGeom>
        <a:solidFill>
          <a:schemeClr val="accent4">
            <a:shade val="80000"/>
            <a:hueOff val="49745"/>
            <a:satOff val="10112"/>
            <a:lumOff val="10026"/>
            <a:alphaOff val="0"/>
          </a:schemeClr>
        </a:solidFill>
        <a:ln w="19050" cap="flat" cmpd="sng" algn="ctr">
          <a:solidFill>
            <a:schemeClr val="accent4">
              <a:shade val="80000"/>
              <a:hueOff val="49745"/>
              <a:satOff val="10112"/>
              <a:lumOff val="10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41" tIns="12700" rIns="6864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352446" y="860040"/>
        <a:ext cx="622551" cy="622551"/>
      </dsp:txXfrm>
    </dsp:sp>
    <dsp:sp modelId="{540455CA-6639-4D3E-B1ED-DEEABEE78D21}">
      <dsp:nvSpPr>
        <dsp:cNvPr id="0" name=""/>
        <dsp:cNvSpPr/>
      </dsp:nvSpPr>
      <dsp:spPr>
        <a:xfrm>
          <a:off x="4615601" y="3372296"/>
          <a:ext cx="2096240" cy="72"/>
        </a:xfrm>
        <a:prstGeom prst="rect">
          <a:avLst/>
        </a:prstGeom>
        <a:solidFill>
          <a:schemeClr val="accent4">
            <a:shade val="80000"/>
            <a:hueOff val="62182"/>
            <a:satOff val="12640"/>
            <a:lumOff val="12533"/>
            <a:alphaOff val="0"/>
          </a:schemeClr>
        </a:solidFill>
        <a:ln w="19050" cap="flat" cmpd="sng" algn="ctr">
          <a:solidFill>
            <a:schemeClr val="accent4">
              <a:shade val="80000"/>
              <a:hueOff val="62182"/>
              <a:satOff val="12640"/>
              <a:lumOff val="125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64A8A-A074-4C37-9E4D-A93D5C59AD12}">
      <dsp:nvSpPr>
        <dsp:cNvPr id="0" name=""/>
        <dsp:cNvSpPr/>
      </dsp:nvSpPr>
      <dsp:spPr>
        <a:xfrm>
          <a:off x="6921466" y="437631"/>
          <a:ext cx="2096240" cy="29347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31" tIns="330200" rIns="16343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Rend nos Base de données facilement accessible pour pouvoir faire des requêtes</a:t>
          </a:r>
          <a:endParaRPr lang="en-US" sz="1600" kern="1200"/>
        </a:p>
      </dsp:txBody>
      <dsp:txXfrm>
        <a:off x="6921466" y="1552831"/>
        <a:ext cx="2096240" cy="1760842"/>
      </dsp:txXfrm>
    </dsp:sp>
    <dsp:sp modelId="{D1B5BEF1-86A0-4490-BC83-45819E1AD81A}">
      <dsp:nvSpPr>
        <dsp:cNvPr id="0" name=""/>
        <dsp:cNvSpPr/>
      </dsp:nvSpPr>
      <dsp:spPr>
        <a:xfrm>
          <a:off x="7529376" y="731105"/>
          <a:ext cx="880421" cy="880421"/>
        </a:xfrm>
        <a:prstGeom prst="ellipse">
          <a:avLst/>
        </a:prstGeom>
        <a:solidFill>
          <a:schemeClr val="accent4">
            <a:shade val="80000"/>
            <a:hueOff val="74618"/>
            <a:satOff val="15168"/>
            <a:lumOff val="15039"/>
            <a:alphaOff val="0"/>
          </a:schemeClr>
        </a:solidFill>
        <a:ln w="19050" cap="flat" cmpd="sng" algn="ctr">
          <a:solidFill>
            <a:schemeClr val="accent4">
              <a:shade val="80000"/>
              <a:hueOff val="74618"/>
              <a:satOff val="15168"/>
              <a:lumOff val="15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41" tIns="12700" rIns="6864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658311" y="860040"/>
        <a:ext cx="622551" cy="622551"/>
      </dsp:txXfrm>
    </dsp:sp>
    <dsp:sp modelId="{7C6041B5-1614-4D06-AC4D-0B6522A94B94}">
      <dsp:nvSpPr>
        <dsp:cNvPr id="0" name=""/>
        <dsp:cNvSpPr/>
      </dsp:nvSpPr>
      <dsp:spPr>
        <a:xfrm>
          <a:off x="6921466" y="3372296"/>
          <a:ext cx="2096240" cy="72"/>
        </a:xfrm>
        <a:prstGeom prst="rect">
          <a:avLst/>
        </a:prstGeom>
        <a:solidFill>
          <a:schemeClr val="accent4">
            <a:shade val="80000"/>
            <a:hueOff val="87054"/>
            <a:satOff val="17696"/>
            <a:lumOff val="17546"/>
            <a:alphaOff val="0"/>
          </a:schemeClr>
        </a:solidFill>
        <a:ln w="19050" cap="flat" cmpd="sng" algn="ctr">
          <a:solidFill>
            <a:schemeClr val="accent4">
              <a:shade val="80000"/>
              <a:hueOff val="87054"/>
              <a:satOff val="17696"/>
              <a:lumOff val="17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BFB07-B4BE-4270-B67B-534F5398F19A}">
      <dsp:nvSpPr>
        <dsp:cNvPr id="0" name=""/>
        <dsp:cNvSpPr/>
      </dsp:nvSpPr>
      <dsp:spPr>
        <a:xfrm>
          <a:off x="9227331" y="437631"/>
          <a:ext cx="2096240" cy="29347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31" tIns="330200" rIns="16343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Permet de rapidement éteindre et allumer nos bases de données</a:t>
          </a:r>
          <a:endParaRPr lang="en-US" sz="1600" kern="1200"/>
        </a:p>
      </dsp:txBody>
      <dsp:txXfrm>
        <a:off x="9227331" y="1552831"/>
        <a:ext cx="2096240" cy="1760842"/>
      </dsp:txXfrm>
    </dsp:sp>
    <dsp:sp modelId="{A534A15E-5121-4F9C-AACD-138B269D0F75}">
      <dsp:nvSpPr>
        <dsp:cNvPr id="0" name=""/>
        <dsp:cNvSpPr/>
      </dsp:nvSpPr>
      <dsp:spPr>
        <a:xfrm>
          <a:off x="9835241" y="731105"/>
          <a:ext cx="880421" cy="880421"/>
        </a:xfrm>
        <a:prstGeom prst="ellipse">
          <a:avLst/>
        </a:prstGeom>
        <a:solidFill>
          <a:schemeClr val="accent4">
            <a:shade val="80000"/>
            <a:hueOff val="99491"/>
            <a:satOff val="20224"/>
            <a:lumOff val="20052"/>
            <a:alphaOff val="0"/>
          </a:schemeClr>
        </a:solidFill>
        <a:ln w="19050" cap="flat" cmpd="sng" algn="ctr">
          <a:solidFill>
            <a:schemeClr val="accent4">
              <a:shade val="80000"/>
              <a:hueOff val="99491"/>
              <a:satOff val="20224"/>
              <a:lumOff val="200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41" tIns="12700" rIns="6864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9964176" y="860040"/>
        <a:ext cx="622551" cy="622551"/>
      </dsp:txXfrm>
    </dsp:sp>
    <dsp:sp modelId="{810BB3B0-ED54-4FE8-AFD9-CF3A540AB2D1}">
      <dsp:nvSpPr>
        <dsp:cNvPr id="0" name=""/>
        <dsp:cNvSpPr/>
      </dsp:nvSpPr>
      <dsp:spPr>
        <a:xfrm>
          <a:off x="9227331" y="3372296"/>
          <a:ext cx="2096240" cy="72"/>
        </a:xfrm>
        <a:prstGeom prst="rect">
          <a:avLst/>
        </a:prstGeom>
        <a:solidFill>
          <a:schemeClr val="accent4">
            <a:shade val="80000"/>
            <a:hueOff val="111927"/>
            <a:satOff val="22752"/>
            <a:lumOff val="22559"/>
            <a:alphaOff val="0"/>
          </a:schemeClr>
        </a:solidFill>
        <a:ln w="19050" cap="flat" cmpd="sng" algn="ctr">
          <a:solidFill>
            <a:schemeClr val="accent4">
              <a:shade val="80000"/>
              <a:hueOff val="111927"/>
              <a:satOff val="22752"/>
              <a:lumOff val="22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CE16-86A7-4723-ADF3-2ADD602AD5BE}">
      <dsp:nvSpPr>
        <dsp:cNvPr id="0" name=""/>
        <dsp:cNvSpPr/>
      </dsp:nvSpPr>
      <dsp:spPr>
        <a:xfrm>
          <a:off x="799474" y="803568"/>
          <a:ext cx="1098000" cy="10980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75D80-1238-49DC-B1F7-4C99E7F8AE5B}">
      <dsp:nvSpPr>
        <dsp:cNvPr id="0" name=""/>
        <dsp:cNvSpPr/>
      </dsp:nvSpPr>
      <dsp:spPr>
        <a:xfrm>
          <a:off x="1033474" y="10375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B9171-7A09-4CBC-B182-D835A7C74690}">
      <dsp:nvSpPr>
        <dsp:cNvPr id="0" name=""/>
        <dsp:cNvSpPr/>
      </dsp:nvSpPr>
      <dsp:spPr>
        <a:xfrm>
          <a:off x="448474" y="22435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400" kern="1200"/>
            <a:t>Équipe</a:t>
          </a:r>
        </a:p>
      </dsp:txBody>
      <dsp:txXfrm>
        <a:off x="448474" y="2243569"/>
        <a:ext cx="1800000" cy="720000"/>
      </dsp:txXfrm>
    </dsp:sp>
    <dsp:sp modelId="{FC187983-0117-437D-8B49-AAFAC2306FEF}">
      <dsp:nvSpPr>
        <dsp:cNvPr id="0" name=""/>
        <dsp:cNvSpPr/>
      </dsp:nvSpPr>
      <dsp:spPr>
        <a:xfrm>
          <a:off x="2914474" y="803568"/>
          <a:ext cx="1098000" cy="10980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E57ED-99E1-4115-A432-8E7A67CF2D82}">
      <dsp:nvSpPr>
        <dsp:cNvPr id="0" name=""/>
        <dsp:cNvSpPr/>
      </dsp:nvSpPr>
      <dsp:spPr>
        <a:xfrm>
          <a:off x="3148474" y="10375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98F5B-95B4-4B09-80E7-F85CE654D84E}">
      <dsp:nvSpPr>
        <dsp:cNvPr id="0" name=""/>
        <dsp:cNvSpPr/>
      </dsp:nvSpPr>
      <dsp:spPr>
        <a:xfrm>
          <a:off x="2563474" y="22435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400" kern="1200"/>
            <a:t>Critère</a:t>
          </a:r>
        </a:p>
      </dsp:txBody>
      <dsp:txXfrm>
        <a:off x="2563474" y="2243569"/>
        <a:ext cx="1800000" cy="720000"/>
      </dsp:txXfrm>
    </dsp:sp>
    <dsp:sp modelId="{155425A2-8294-4595-A549-14D2E05A985D}">
      <dsp:nvSpPr>
        <dsp:cNvPr id="0" name=""/>
        <dsp:cNvSpPr/>
      </dsp:nvSpPr>
      <dsp:spPr>
        <a:xfrm>
          <a:off x="5029475" y="803568"/>
          <a:ext cx="1098000" cy="10980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3430E-3B9A-4872-9BBB-14D83D9FC566}">
      <dsp:nvSpPr>
        <dsp:cNvPr id="0" name=""/>
        <dsp:cNvSpPr/>
      </dsp:nvSpPr>
      <dsp:spPr>
        <a:xfrm>
          <a:off x="5263475" y="10375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A115F-F75F-488B-AF8C-B009F4439A7B}">
      <dsp:nvSpPr>
        <dsp:cNvPr id="0" name=""/>
        <dsp:cNvSpPr/>
      </dsp:nvSpPr>
      <dsp:spPr>
        <a:xfrm>
          <a:off x="4678475" y="22435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400" kern="1200"/>
            <a:t>Travaux</a:t>
          </a:r>
        </a:p>
      </dsp:txBody>
      <dsp:txXfrm>
        <a:off x="4678475" y="2243569"/>
        <a:ext cx="1800000" cy="720000"/>
      </dsp:txXfrm>
    </dsp:sp>
    <dsp:sp modelId="{5B1D48B4-9336-4EC2-A396-C69EDDE32E49}">
      <dsp:nvSpPr>
        <dsp:cNvPr id="0" name=""/>
        <dsp:cNvSpPr/>
      </dsp:nvSpPr>
      <dsp:spPr>
        <a:xfrm>
          <a:off x="7144475" y="803568"/>
          <a:ext cx="1098000" cy="10980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AEAA8-5F50-4870-945C-C2BE1D12125A}">
      <dsp:nvSpPr>
        <dsp:cNvPr id="0" name=""/>
        <dsp:cNvSpPr/>
      </dsp:nvSpPr>
      <dsp:spPr>
        <a:xfrm>
          <a:off x="7378475" y="10375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618D-F3B7-4E36-8158-CA9C37F7FBAD}">
      <dsp:nvSpPr>
        <dsp:cNvPr id="0" name=""/>
        <dsp:cNvSpPr/>
      </dsp:nvSpPr>
      <dsp:spPr>
        <a:xfrm>
          <a:off x="6793475" y="22435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400" kern="1200"/>
            <a:t>Résultat</a:t>
          </a:r>
        </a:p>
      </dsp:txBody>
      <dsp:txXfrm>
        <a:off x="6793475" y="2243569"/>
        <a:ext cx="1800000" cy="720000"/>
      </dsp:txXfrm>
    </dsp:sp>
    <dsp:sp modelId="{2D0B1F4F-ED75-4F99-8A6C-2F40268112D5}">
      <dsp:nvSpPr>
        <dsp:cNvPr id="0" name=""/>
        <dsp:cNvSpPr/>
      </dsp:nvSpPr>
      <dsp:spPr>
        <a:xfrm>
          <a:off x="9259475" y="803568"/>
          <a:ext cx="1098000" cy="10980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3C705-9DC8-44F1-81E6-373A2FB9B453}">
      <dsp:nvSpPr>
        <dsp:cNvPr id="0" name=""/>
        <dsp:cNvSpPr/>
      </dsp:nvSpPr>
      <dsp:spPr>
        <a:xfrm>
          <a:off x="9493475" y="10375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D70FA-7A92-4ED0-BE03-346290018CE7}">
      <dsp:nvSpPr>
        <dsp:cNvPr id="0" name=""/>
        <dsp:cNvSpPr/>
      </dsp:nvSpPr>
      <dsp:spPr>
        <a:xfrm>
          <a:off x="8908475" y="22435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Formulaire </a:t>
          </a:r>
          <a:endParaRPr lang="fr-CA" sz="2400" kern="1200"/>
        </a:p>
      </dsp:txBody>
      <dsp:txXfrm>
        <a:off x="8908475" y="22435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44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6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4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rrière-plan de technologies réseau">
            <a:extLst>
              <a:ext uri="{FF2B5EF4-FFF2-40B4-BE49-F238E27FC236}">
                <a16:creationId xmlns:a16="http://schemas.microsoft.com/office/drawing/2014/main" id="{6AE6765A-5FAE-BB4E-A111-6B00D74F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408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Évaluation par les pairs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688960" cy="875653"/>
          </a:xfrm>
        </p:spPr>
        <p:txBody>
          <a:bodyPr anchor="t">
            <a:normAutofit/>
          </a:bodyPr>
          <a:lstStyle/>
          <a:p>
            <a:r>
              <a:rPr lang="fr-FR" sz="1800">
                <a:solidFill>
                  <a:srgbClr val="FFFFFF"/>
                </a:solidFill>
              </a:rPr>
              <a:t>Développer  par </a:t>
            </a:r>
            <a:r>
              <a:rPr lang="fr-FR" sz="1800">
                <a:solidFill>
                  <a:srgbClr val="FFFFFF"/>
                </a:solidFill>
                <a:ea typeface="+mn-lt"/>
                <a:cs typeface="+mn-lt"/>
              </a:rPr>
              <a:t> Arnaud Simard Desmeules, </a:t>
            </a:r>
            <a:r>
              <a:rPr lang="fr-FR" sz="1800" err="1">
                <a:solidFill>
                  <a:srgbClr val="FFFFFF"/>
                </a:solidFill>
                <a:ea typeface="+mn-lt"/>
                <a:cs typeface="+mn-lt"/>
              </a:rPr>
              <a:t>Cedryk</a:t>
            </a:r>
            <a:r>
              <a:rPr lang="fr-FR" sz="1800">
                <a:solidFill>
                  <a:srgbClr val="FFFFFF"/>
                </a:solidFill>
                <a:ea typeface="+mn-lt"/>
                <a:cs typeface="+mn-lt"/>
              </a:rPr>
              <a:t> Leblanc, </a:t>
            </a:r>
          </a:p>
          <a:p>
            <a:r>
              <a:rPr lang="fr-FR" sz="1800">
                <a:solidFill>
                  <a:srgbClr val="FFFFFF"/>
                </a:solidFill>
                <a:ea typeface="+mn-lt"/>
                <a:cs typeface="+mn-lt"/>
              </a:rPr>
              <a:t>et </a:t>
            </a:r>
            <a:r>
              <a:rPr lang="fr-FR" sz="1800" err="1">
                <a:solidFill>
                  <a:srgbClr val="FFFFFF"/>
                </a:solidFill>
                <a:ea typeface="+mn-lt"/>
                <a:cs typeface="+mn-lt"/>
              </a:rPr>
              <a:t>Rubeth</a:t>
            </a:r>
            <a:r>
              <a:rPr lang="fr-FR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fr-FR" sz="1800" err="1">
                <a:solidFill>
                  <a:srgbClr val="FFFFFF"/>
                </a:solidFill>
                <a:ea typeface="+mn-lt"/>
                <a:cs typeface="+mn-lt"/>
              </a:rPr>
              <a:t>Rokonuzzaman</a:t>
            </a:r>
            <a:endParaRPr lang="fr-FR" sz="180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A57E5BA3-D3B2-6448-DFF6-7444587A9AF7}"/>
              </a:ext>
            </a:extLst>
          </p:cNvPr>
          <p:cNvSpPr txBox="1">
            <a:spLocks/>
          </p:cNvSpPr>
          <p:nvPr/>
        </p:nvSpPr>
        <p:spPr>
          <a:xfrm>
            <a:off x="3520" y="6578601"/>
            <a:ext cx="1703961" cy="407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>
                <a:solidFill>
                  <a:srgbClr val="FFFFFF"/>
                </a:solidFill>
                <a:ea typeface="+mn-lt"/>
                <a:cs typeface="+mn-lt"/>
              </a:rPr>
              <a:t>Brodeurs Apps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904FE-C80C-C5B2-5F24-8D22C647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Base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05543-402E-BA32-D5ED-F5D25B943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9" y="2496187"/>
            <a:ext cx="2866194" cy="29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57FA5-06C8-AC77-BF4B-1C094897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33" y="3242880"/>
            <a:ext cx="5418667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0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8307C-0360-AEBC-E868-7BCB1238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5EEF7F-DC7C-739C-575E-961496F2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248" y="978408"/>
            <a:ext cx="6263640" cy="1463040"/>
          </a:xfrm>
        </p:spPr>
        <p:txBody>
          <a:bodyPr>
            <a:normAutofit/>
          </a:bodyPr>
          <a:lstStyle/>
          <a:p>
            <a:r>
              <a:rPr lang="fr-CA"/>
              <a:t>PostgreSQL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DDEB4-F2B4-F287-0E60-F5438225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9" y="976160"/>
            <a:ext cx="4454725" cy="45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5C6837F-F12A-AB21-766B-12718A7C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48" y="2578608"/>
            <a:ext cx="6263640" cy="3767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Demande</a:t>
            </a:r>
            <a:r>
              <a:rPr lang="en-US" sz="2000" dirty="0"/>
              <a:t> du client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Parfait pour </a:t>
            </a:r>
            <a:r>
              <a:rPr lang="en-US" sz="2000" dirty="0" err="1"/>
              <a:t>gérer</a:t>
            </a:r>
            <a:r>
              <a:rPr lang="en-US" sz="2000" dirty="0"/>
              <a:t> beaucoup de </a:t>
            </a:r>
            <a:r>
              <a:rPr lang="en-US" sz="2000" dirty="0" err="1"/>
              <a:t>requete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même</a:t>
            </a:r>
            <a:r>
              <a:rPr lang="en-US" sz="2000" dirty="0"/>
              <a:t> temps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requete</a:t>
            </a:r>
            <a:r>
              <a:rPr lang="en-US" sz="2000" dirty="0"/>
              <a:t> </a:t>
            </a:r>
            <a:r>
              <a:rPr lang="en-US" sz="2000" dirty="0" err="1"/>
              <a:t>simultanément</a:t>
            </a:r>
            <a:r>
              <a:rPr lang="en-US" sz="2000" dirty="0"/>
              <a:t> sans </a:t>
            </a:r>
            <a:r>
              <a:rPr lang="en-US" sz="2000" dirty="0" err="1"/>
              <a:t>ralentissement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Gestion Simple des codes </a:t>
            </a:r>
            <a:r>
              <a:rPr lang="en-US" sz="2000" dirty="0" err="1"/>
              <a:t>d’erreurs</a:t>
            </a:r>
            <a:r>
              <a:rPr lang="en-US" sz="2000" dirty="0"/>
              <a:t> (400, 500,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Language très </a:t>
            </a:r>
            <a:r>
              <a:rPr lang="en-US" sz="2000" dirty="0" err="1"/>
              <a:t>similaire</a:t>
            </a:r>
            <a:r>
              <a:rPr lang="en-US" sz="2000" dirty="0"/>
              <a:t> à Oracle (SQL)</a:t>
            </a:r>
          </a:p>
        </p:txBody>
      </p:sp>
    </p:spTree>
    <p:extLst>
      <p:ext uri="{BB962C8B-B14F-4D97-AF65-F5344CB8AC3E}">
        <p14:creationId xmlns:p14="http://schemas.microsoft.com/office/powerpoint/2010/main" val="261461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E7D8C-5C75-13AA-D855-ABC0056C5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41AE35-C280-8BE0-175A-A396E825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90562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solidFill>
                  <a:schemeClr val="tx2"/>
                </a:solidFill>
              </a:rPr>
              <a:t>Exemple</a:t>
            </a:r>
            <a:r>
              <a:rPr lang="en-US" sz="4800">
                <a:solidFill>
                  <a:schemeClr val="tx2"/>
                </a:solidFill>
              </a:rPr>
              <a:t> de données </a:t>
            </a:r>
            <a:r>
              <a:rPr lang="en-US" sz="4800" err="1">
                <a:solidFill>
                  <a:schemeClr val="tx2"/>
                </a:solidFill>
              </a:rPr>
              <a:t>stockées</a:t>
            </a:r>
          </a:p>
        </p:txBody>
      </p:sp>
      <p:pic>
        <p:nvPicPr>
          <p:cNvPr id="6" name="Image 5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1B6DEE8-300B-2FF5-1C03-D0F6CD14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4" y="1710396"/>
            <a:ext cx="6806297" cy="3603332"/>
          </a:xfrm>
          <a:prstGeom prst="rect">
            <a:avLst/>
          </a:prstGeom>
        </p:spPr>
      </p:pic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CC432-677C-30B2-0155-256D822E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1DB25-205B-A27D-DBA9-C58FBE0F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fr-CA" dirty="0"/>
              <a:t>MongoDB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CA85C-A243-17ED-1A05-22CA3B31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sz="2000" dirty="0"/>
              <a:t>Demande du professeur</a:t>
            </a:r>
          </a:p>
          <a:p>
            <a:pPr>
              <a:lnSpc>
                <a:spcPct val="150000"/>
              </a:lnSpc>
            </a:pPr>
            <a:r>
              <a:rPr lang="fr-CA" sz="2000" dirty="0"/>
              <a:t>Lecture des données facile et très intuitif</a:t>
            </a:r>
          </a:p>
          <a:p>
            <a:pPr>
              <a:lnSpc>
                <a:spcPct val="150000"/>
              </a:lnSpc>
            </a:pPr>
            <a:r>
              <a:rPr lang="fr-CA" sz="2000" dirty="0"/>
              <a:t>Peut gérer plusieurs requêtes en même temps</a:t>
            </a:r>
          </a:p>
          <a:p>
            <a:pPr>
              <a:lnSpc>
                <a:spcPct val="150000"/>
              </a:lnSpc>
            </a:pPr>
            <a:r>
              <a:rPr lang="fr-CA" sz="2000" dirty="0"/>
              <a:t>Utilise un </a:t>
            </a:r>
            <a:r>
              <a:rPr lang="fr-CA" sz="2000" dirty="0" err="1"/>
              <a:t>language</a:t>
            </a:r>
            <a:r>
              <a:rPr lang="fr-CA" sz="2000" dirty="0"/>
              <a:t> très différent de Oracle</a:t>
            </a:r>
          </a:p>
          <a:p>
            <a:pPr>
              <a:lnSpc>
                <a:spcPct val="150000"/>
              </a:lnSpc>
            </a:pPr>
            <a:r>
              <a:rPr lang="fr-CA" sz="2000" dirty="0"/>
              <a:t>Aucun document est obligatoirement pareil, rendant le développement plus facile et flexible </a:t>
            </a:r>
          </a:p>
          <a:p>
            <a:pPr>
              <a:lnSpc>
                <a:spcPct val="150000"/>
              </a:lnSpc>
            </a:pPr>
            <a:r>
              <a:rPr lang="fr-CA" sz="2000" dirty="0"/>
              <a:t>Permet de grossir rapidement sont applications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E17753-6A8F-EF60-365E-69B5E5E1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487" y="1590404"/>
            <a:ext cx="5351305" cy="14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4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203A9-378D-039D-E77B-82C398B9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66F1E8-33AF-2EFB-3D75-AE7D0DD8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err="1"/>
              <a:t>Exemple</a:t>
            </a:r>
            <a:r>
              <a:rPr lang="en-US" sz="6600"/>
              <a:t> de données </a:t>
            </a:r>
            <a:r>
              <a:rPr lang="en-US" sz="6600" err="1"/>
              <a:t>stockées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D2C3978-891D-88E1-742F-0C070513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17" y="657369"/>
            <a:ext cx="4256463" cy="5387786"/>
          </a:xfrm>
          <a:prstGeom prst="rect">
            <a:avLst/>
          </a:prstGeom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ABBC2-10B3-EB04-1AE5-DED446A87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CFA6DE-91F7-2421-8D88-810DA81A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fr-CA"/>
              <a:t>Express.js</a:t>
            </a:r>
          </a:p>
        </p:txBody>
      </p:sp>
      <p:pic>
        <p:nvPicPr>
          <p:cNvPr id="2052" name="Picture 4" descr="How To Create Your First Express.js Web Application? - DEV Community">
            <a:extLst>
              <a:ext uri="{FF2B5EF4-FFF2-40B4-BE49-F238E27FC236}">
                <a16:creationId xmlns:a16="http://schemas.microsoft.com/office/drawing/2014/main" id="{C56F3C99-4216-6F7F-2213-3D11678C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2747892"/>
            <a:ext cx="4959823" cy="13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7D61FC1B-C782-BD6C-A6B0-F7E6D8D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r>
              <a:rPr lang="en-US" sz="2000" dirty="0"/>
              <a:t>Super simple </a:t>
            </a:r>
            <a:r>
              <a:rPr lang="en-US" sz="2000" dirty="0" err="1"/>
              <a:t>d’implementation</a:t>
            </a:r>
            <a:endParaRPr lang="en-US" sz="2000" dirty="0"/>
          </a:p>
          <a:p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gérer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cas</a:t>
            </a:r>
            <a:r>
              <a:rPr lang="en-US" sz="2000" dirty="0"/>
              <a:t> different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seule</a:t>
            </a:r>
            <a:r>
              <a:rPr lang="en-US" sz="2000" dirty="0"/>
              <a:t> </a:t>
            </a:r>
            <a:r>
              <a:rPr lang="en-US" sz="2000" dirty="0" err="1"/>
              <a:t>méthode</a:t>
            </a:r>
            <a:endParaRPr lang="en-US" sz="2000" dirty="0"/>
          </a:p>
          <a:p>
            <a:r>
              <a:rPr lang="en-US" sz="2000" dirty="0"/>
              <a:t>Les routes du </a:t>
            </a:r>
            <a:r>
              <a:rPr lang="en-US" sz="2000" dirty="0" err="1"/>
              <a:t>serveur</a:t>
            </a:r>
            <a:r>
              <a:rPr lang="en-US" sz="2000" dirty="0"/>
              <a:t>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rapidement</a:t>
            </a:r>
            <a:r>
              <a:rPr lang="en-US" sz="2000" dirty="0"/>
              <a:t> </a:t>
            </a:r>
            <a:r>
              <a:rPr lang="en-US" sz="2000" dirty="0" err="1"/>
              <a:t>créer</a:t>
            </a:r>
            <a:r>
              <a:rPr lang="en-US" sz="2000" dirty="0"/>
              <a:t> un </a:t>
            </a:r>
            <a:r>
              <a:rPr lang="en-US" sz="2000" dirty="0" err="1"/>
              <a:t>serveur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r>
              <a:rPr lang="en-US" sz="2000" dirty="0"/>
              <a:t> et performant</a:t>
            </a:r>
          </a:p>
          <a:p>
            <a:r>
              <a:rPr lang="en-US" sz="2000" dirty="0"/>
              <a:t>Grande </a:t>
            </a:r>
            <a:r>
              <a:rPr lang="en-US" sz="2000" dirty="0" err="1"/>
              <a:t>librairie</a:t>
            </a:r>
            <a:r>
              <a:rPr lang="en-US" sz="2000" dirty="0"/>
              <a:t> de </a:t>
            </a:r>
            <a:r>
              <a:rPr lang="en-US" sz="2000" dirty="0" err="1"/>
              <a:t>technologie</a:t>
            </a:r>
            <a:r>
              <a:rPr lang="en-US" sz="2000" dirty="0"/>
              <a:t> disponible pour </a:t>
            </a:r>
            <a:r>
              <a:rPr lang="en-US" sz="2000" dirty="0" err="1"/>
              <a:t>ses</a:t>
            </a:r>
            <a:r>
              <a:rPr lang="en-US" sz="2000" dirty="0"/>
              <a:t> </a:t>
            </a:r>
            <a:r>
              <a:rPr lang="en-US" sz="2000" dirty="0" err="1"/>
              <a:t>projets</a:t>
            </a:r>
            <a:endParaRPr lang="en-US" sz="2000" dirty="0"/>
          </a:p>
          <a:p>
            <a:r>
              <a:rPr lang="en-US" sz="2000" dirty="0" err="1"/>
              <a:t>Gére</a:t>
            </a:r>
            <a:r>
              <a:rPr lang="en-US" sz="2000" dirty="0"/>
              <a:t> </a:t>
            </a:r>
            <a:r>
              <a:rPr lang="en-US" sz="2000" dirty="0" err="1"/>
              <a:t>rapidement</a:t>
            </a:r>
            <a:r>
              <a:rPr lang="en-US" sz="2000" dirty="0"/>
              <a:t> les </a:t>
            </a:r>
            <a:r>
              <a:rPr lang="en-US" sz="2000" dirty="0" err="1"/>
              <a:t>requêtes</a:t>
            </a:r>
            <a:r>
              <a:rPr lang="en-US" sz="2000" dirty="0"/>
              <a:t> </a:t>
            </a:r>
            <a:r>
              <a:rPr lang="en-US" sz="2000" dirty="0" err="1"/>
              <a:t>faite</a:t>
            </a:r>
            <a:r>
              <a:rPr lang="en-US" sz="2000" dirty="0"/>
              <a:t> au </a:t>
            </a:r>
            <a:r>
              <a:rPr lang="en-US" sz="2000" dirty="0" err="1"/>
              <a:t>Serveur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35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B9686-0F0A-6151-2866-C09B3B09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4B9C49-38C7-2F51-931C-3CC5AB47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err="1"/>
              <a:t>Exemple</a:t>
            </a:r>
            <a:r>
              <a:rPr lang="en-US" sz="4800"/>
              <a:t> de codes</a:t>
            </a:r>
          </a:p>
        </p:txBody>
      </p:sp>
      <p:sp>
        <p:nvSpPr>
          <p:cNvPr id="2079" name="Freeform: Shape 207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01E1D3-6803-F445-402D-D480A663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32" y="965741"/>
            <a:ext cx="7447174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C1070-67F5-4952-72F3-D795F092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292C03-6E67-A10F-36E4-243BA844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Passport.js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How to setup Passport authentication in Node.JS with example using Express. JS | by Mohan Velegacherla | Medium">
            <a:extLst>
              <a:ext uri="{FF2B5EF4-FFF2-40B4-BE49-F238E27FC236}">
                <a16:creationId xmlns:a16="http://schemas.microsoft.com/office/drawing/2014/main" id="{7B69B495-E542-6D49-ABE4-9B303003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11" b="1721"/>
          <a:stretch>
            <a:fillRect/>
          </a:stretch>
        </p:blipFill>
        <p:spPr>
          <a:xfrm>
            <a:off x="4337595" y="2019920"/>
            <a:ext cx="7333488" cy="2917743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29DDE-57D9-5D7B-4A18-C005C307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6B0C6-5FDF-723B-21F6-A604198F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Passport.js (Point positif)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E76693A-BF67-EB33-8ABD-A18381E5F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98018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8306-3FEF-326C-4CAA-81D1647E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EACEB-9D74-56A1-AED9-46885F1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Passport.js (Point négatif)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4B80A9C-C8F3-73F1-FFEA-D6A0F5EFD8EB}"/>
              </a:ext>
            </a:extLst>
          </p:cNvPr>
          <p:cNvGrpSpPr/>
          <p:nvPr/>
        </p:nvGrpSpPr>
        <p:grpSpPr>
          <a:xfrm>
            <a:off x="632444" y="4983612"/>
            <a:ext cx="10927112" cy="720000"/>
            <a:chOff x="635491" y="5029331"/>
            <a:chExt cx="10927112" cy="720000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5D06A32-4C97-7350-2FC5-2BF7D7AE1E62}"/>
                </a:ext>
              </a:extLst>
            </p:cNvPr>
            <p:cNvSpPr/>
            <p:nvPr/>
          </p:nvSpPr>
          <p:spPr>
            <a:xfrm>
              <a:off x="635491" y="5029331"/>
              <a:ext cx="3261824" cy="720000"/>
            </a:xfrm>
            <a:custGeom>
              <a:avLst/>
              <a:gdLst>
                <a:gd name="connsiteX0" fmla="*/ 0 w 3261824"/>
                <a:gd name="connsiteY0" fmla="*/ 0 h 720000"/>
                <a:gd name="connsiteX1" fmla="*/ 3261824 w 3261824"/>
                <a:gd name="connsiteY1" fmla="*/ 0 h 720000"/>
                <a:gd name="connsiteX2" fmla="*/ 3261824 w 3261824"/>
                <a:gd name="connsiteY2" fmla="*/ 720000 h 720000"/>
                <a:gd name="connsiteX3" fmla="*/ 0 w 3261824"/>
                <a:gd name="connsiteY3" fmla="*/ 720000 h 720000"/>
                <a:gd name="connsiteX4" fmla="*/ 0 w 3261824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824" h="720000">
                  <a:moveTo>
                    <a:pt x="0" y="0"/>
                  </a:moveTo>
                  <a:lnTo>
                    <a:pt x="3261824" y="0"/>
                  </a:lnTo>
                  <a:lnTo>
                    <a:pt x="3261824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Difficile </a:t>
              </a:r>
              <a:r>
                <a:rPr lang="en-US" sz="1500" kern="1200" err="1"/>
                <a:t>d’implementation</a:t>
              </a:r>
              <a:r>
                <a:rPr lang="en-US" sz="1500" kern="1200"/>
                <a:t> et </a:t>
              </a:r>
              <a:r>
                <a:rPr lang="en-US" sz="1500" kern="1200" err="1"/>
                <a:t>d’apprentissage</a:t>
              </a:r>
              <a:endParaRPr lang="en-US" sz="1500" kern="120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F052F139-DA75-72B2-6E9D-832F20B4DE25}"/>
                </a:ext>
              </a:extLst>
            </p:cNvPr>
            <p:cNvSpPr/>
            <p:nvPr/>
          </p:nvSpPr>
          <p:spPr>
            <a:xfrm>
              <a:off x="4468135" y="5029331"/>
              <a:ext cx="3261824" cy="720000"/>
            </a:xfrm>
            <a:custGeom>
              <a:avLst/>
              <a:gdLst>
                <a:gd name="connsiteX0" fmla="*/ 0 w 3261824"/>
                <a:gd name="connsiteY0" fmla="*/ 0 h 720000"/>
                <a:gd name="connsiteX1" fmla="*/ 3261824 w 3261824"/>
                <a:gd name="connsiteY1" fmla="*/ 0 h 720000"/>
                <a:gd name="connsiteX2" fmla="*/ 3261824 w 3261824"/>
                <a:gd name="connsiteY2" fmla="*/ 720000 h 720000"/>
                <a:gd name="connsiteX3" fmla="*/ 0 w 3261824"/>
                <a:gd name="connsiteY3" fmla="*/ 720000 h 720000"/>
                <a:gd name="connsiteX4" fmla="*/ 0 w 3261824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824" h="720000">
                  <a:moveTo>
                    <a:pt x="0" y="0"/>
                  </a:moveTo>
                  <a:lnTo>
                    <a:pt x="3261824" y="0"/>
                  </a:lnTo>
                  <a:lnTo>
                    <a:pt x="3261824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Code très </a:t>
              </a:r>
              <a:r>
                <a:rPr lang="en-US" sz="1500" kern="1200" err="1"/>
                <a:t>complexe</a:t>
              </a:r>
              <a:r>
                <a:rPr lang="en-US" sz="1500" kern="1200"/>
                <a:t> et </a:t>
              </a:r>
              <a:r>
                <a:rPr lang="en-US" sz="1500" kern="1200" err="1"/>
                <a:t>rapidement</a:t>
              </a:r>
              <a:r>
                <a:rPr lang="en-US" sz="1500" kern="1200"/>
                <a:t> </a:t>
              </a:r>
              <a:r>
                <a:rPr lang="en-US" sz="1500" kern="1200" err="1"/>
                <a:t>mélangeant</a:t>
              </a:r>
              <a:r>
                <a:rPr lang="en-US" sz="1500" kern="1200"/>
                <a:t> 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97BD0B1-FF7C-EA49-C317-8148548935CD}"/>
                </a:ext>
              </a:extLst>
            </p:cNvPr>
            <p:cNvSpPr/>
            <p:nvPr/>
          </p:nvSpPr>
          <p:spPr>
            <a:xfrm>
              <a:off x="8300779" y="5029331"/>
              <a:ext cx="3261824" cy="720000"/>
            </a:xfrm>
            <a:custGeom>
              <a:avLst/>
              <a:gdLst>
                <a:gd name="connsiteX0" fmla="*/ 0 w 3261824"/>
                <a:gd name="connsiteY0" fmla="*/ 0 h 720000"/>
                <a:gd name="connsiteX1" fmla="*/ 3261824 w 3261824"/>
                <a:gd name="connsiteY1" fmla="*/ 0 h 720000"/>
                <a:gd name="connsiteX2" fmla="*/ 3261824 w 3261824"/>
                <a:gd name="connsiteY2" fmla="*/ 720000 h 720000"/>
                <a:gd name="connsiteX3" fmla="*/ 0 w 3261824"/>
                <a:gd name="connsiteY3" fmla="*/ 720000 h 720000"/>
                <a:gd name="connsiteX4" fmla="*/ 0 w 3261824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824" h="720000">
                  <a:moveTo>
                    <a:pt x="0" y="0"/>
                  </a:moveTo>
                  <a:lnTo>
                    <a:pt x="3261824" y="0"/>
                  </a:lnTo>
                  <a:lnTo>
                    <a:pt x="3261824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Documentation </a:t>
              </a:r>
              <a:r>
                <a:rPr lang="en-US" sz="1500" kern="1200" err="1"/>
                <a:t>complexe</a:t>
              </a:r>
              <a:r>
                <a:rPr lang="en-US" sz="1500" kern="1200"/>
                <a:t> et beaucoup de </a:t>
              </a:r>
              <a:r>
                <a:rPr lang="en-US" sz="1500" kern="1200" err="1"/>
                <a:t>cas</a:t>
              </a:r>
              <a:r>
                <a:rPr lang="en-US" sz="1500" kern="1200"/>
                <a:t> </a:t>
              </a:r>
              <a:r>
                <a:rPr lang="en-US" sz="1500" kern="1200" err="1"/>
                <a:t>d’utilization</a:t>
              </a:r>
              <a:r>
                <a:rPr lang="en-US" sz="1500" kern="1200"/>
                <a:t> </a:t>
              </a:r>
              <a:r>
                <a:rPr lang="en-US" sz="1500" kern="1200" err="1"/>
                <a:t>différent</a:t>
              </a:r>
              <a:endParaRPr lang="en-US" sz="1500" kern="1200"/>
            </a:p>
          </p:txBody>
        </p:sp>
      </p:grpSp>
      <p:pic>
        <p:nvPicPr>
          <p:cNvPr id="12" name="Graphique 11" descr="Enseignant avec un remplissage uni">
            <a:extLst>
              <a:ext uri="{FF2B5EF4-FFF2-40B4-BE49-F238E27FC236}">
                <a16:creationId xmlns:a16="http://schemas.microsoft.com/office/drawing/2014/main" id="{947AF0D6-9948-9C0A-53F7-A896B1AA6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398" y="3272742"/>
            <a:ext cx="1468800" cy="1468800"/>
          </a:xfrm>
          <a:prstGeom prst="rect">
            <a:avLst/>
          </a:prstGeom>
        </p:spPr>
      </p:pic>
      <p:pic>
        <p:nvPicPr>
          <p:cNvPr id="15" name="Graphique 14" descr="Tête avec engrenages avec un remplissage uni">
            <a:extLst>
              <a:ext uri="{FF2B5EF4-FFF2-40B4-BE49-F238E27FC236}">
                <a16:creationId xmlns:a16="http://schemas.microsoft.com/office/drawing/2014/main" id="{BAFFD0F4-17AD-8E4D-E251-E63AF24AC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3518" y="3272742"/>
            <a:ext cx="1468800" cy="1468800"/>
          </a:xfrm>
          <a:prstGeom prst="rect">
            <a:avLst/>
          </a:prstGeom>
        </p:spPr>
      </p:pic>
      <p:pic>
        <p:nvPicPr>
          <p:cNvPr id="17" name="Graphique 16" descr="Labyrinthe avec un remplissage uni">
            <a:extLst>
              <a:ext uri="{FF2B5EF4-FFF2-40B4-BE49-F238E27FC236}">
                <a16:creationId xmlns:a16="http://schemas.microsoft.com/office/drawing/2014/main" id="{90D8C5D1-7A63-23B5-8C81-D01F8E41F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4958" y="3272742"/>
            <a:ext cx="1468800" cy="14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181F0-DC1C-D02A-9419-B7A17D10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Membre de l'équipe Brodeurs Apps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22EF12F-A04D-9A64-0048-B2C04D6CC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211034"/>
              </p:ext>
            </p:extLst>
          </p:nvPr>
        </p:nvGraphicFramePr>
        <p:xfrm>
          <a:off x="515112" y="2037143"/>
          <a:ext cx="11155680" cy="331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C915E70-3C0D-42FE-8B17-070E368F28E9}"/>
              </a:ext>
            </a:extLst>
          </p:cNvPr>
          <p:cNvSpPr txBox="1"/>
          <p:nvPr/>
        </p:nvSpPr>
        <p:spPr>
          <a:xfrm>
            <a:off x="960699" y="5509550"/>
            <a:ext cx="303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/>
              <a:t>Serveur, Base de données, page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9B1452-5AEA-1B24-8E0C-CFDC18F6873D}"/>
              </a:ext>
            </a:extLst>
          </p:cNvPr>
          <p:cNvSpPr txBox="1"/>
          <p:nvPr/>
        </p:nvSpPr>
        <p:spPr>
          <a:xfrm>
            <a:off x="4750423" y="5509550"/>
            <a:ext cx="30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/>
              <a:t>Serveur, page Web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A4D1F2-EEC4-33DC-5B03-01EA1138B7D3}"/>
              </a:ext>
            </a:extLst>
          </p:cNvPr>
          <p:cNvSpPr txBox="1"/>
          <p:nvPr/>
        </p:nvSpPr>
        <p:spPr>
          <a:xfrm>
            <a:off x="8644319" y="5509550"/>
            <a:ext cx="30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/>
              <a:t>Serveur, page Web</a:t>
            </a:r>
          </a:p>
        </p:txBody>
      </p:sp>
    </p:spTree>
    <p:extLst>
      <p:ext uri="{BB962C8B-B14F-4D97-AF65-F5344CB8AC3E}">
        <p14:creationId xmlns:p14="http://schemas.microsoft.com/office/powerpoint/2010/main" val="246314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C0B17-39AA-D290-3230-6EDBDE6E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9A86CD-7100-5661-EBAA-01DF59CB6184}"/>
              </a:ext>
            </a:extLst>
          </p:cNvPr>
          <p:cNvSpPr txBox="1"/>
          <p:nvPr/>
        </p:nvSpPr>
        <p:spPr>
          <a:xfrm>
            <a:off x="410293" y="5968420"/>
            <a:ext cx="109451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err="1"/>
              <a:t>Exemples</a:t>
            </a:r>
            <a:r>
              <a:rPr lang="en-US" sz="3600"/>
              <a:t> Passport.js pour la page de </a:t>
            </a:r>
            <a:r>
              <a:rPr lang="en-US" sz="3600" err="1"/>
              <a:t>connexion</a:t>
            </a:r>
            <a:endParaRPr lang="fr-CA" sz="3600" err="1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3D2BF9B-2C92-F8F0-0B46-CE987F68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971300"/>
            <a:ext cx="3294862" cy="47538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8B226BA-85C8-9973-D8C4-CBC24611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78" y="969576"/>
            <a:ext cx="2605558" cy="4755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E7F09F3-C2D8-7E45-DF3D-88DFE808D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94" y="969576"/>
            <a:ext cx="3690300" cy="47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2B620-DF3D-6AB1-3574-EDC0DA65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77AFD4-533C-5E33-0058-C3A1B20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fr-CA" dirty="0"/>
              <a:t>React.js</a:t>
            </a:r>
          </a:p>
        </p:txBody>
      </p:sp>
      <p:sp>
        <p:nvSpPr>
          <p:cNvPr id="4112" name="Freeform: Shape 4108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3" name="Content Placeholder 4103">
            <a:extLst>
              <a:ext uri="{FF2B5EF4-FFF2-40B4-BE49-F238E27FC236}">
                <a16:creationId xmlns:a16="http://schemas.microsoft.com/office/drawing/2014/main" id="{788F39CD-5571-D949-0BE7-077FF4A1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2304288"/>
            <a:ext cx="5129784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l’implementation</a:t>
            </a:r>
            <a:r>
              <a:rPr lang="en-US" sz="2000" dirty="0"/>
              <a:t> de </a:t>
            </a:r>
            <a:r>
              <a:rPr lang="en-US" sz="2000" dirty="0" err="1"/>
              <a:t>javascript</a:t>
            </a:r>
            <a:r>
              <a:rPr lang="en-US" sz="2000" dirty="0"/>
              <a:t> dans le meme </a:t>
            </a:r>
            <a:r>
              <a:rPr lang="en-US" sz="2000" dirty="0" err="1"/>
              <a:t>fichier</a:t>
            </a:r>
            <a:r>
              <a:rPr lang="en-US" sz="2000" dirty="0"/>
              <a:t> que le code HTML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méthode</a:t>
            </a:r>
            <a:r>
              <a:rPr lang="en-US" sz="2000" dirty="0"/>
              <a:t> </a:t>
            </a:r>
            <a:r>
              <a:rPr lang="en-US" sz="2000" dirty="0" err="1"/>
              <a:t>préfaite</a:t>
            </a:r>
            <a:r>
              <a:rPr lang="en-US" sz="2000" dirty="0"/>
              <a:t> pour </a:t>
            </a:r>
            <a:r>
              <a:rPr lang="en-US" sz="2000" dirty="0" err="1"/>
              <a:t>l’utilisation</a:t>
            </a:r>
            <a:r>
              <a:rPr lang="en-US" sz="2000" dirty="0"/>
              <a:t> des données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HTML dynamic et qui </a:t>
            </a:r>
            <a:r>
              <a:rPr lang="en-US" sz="2000" dirty="0" err="1"/>
              <a:t>peut</a:t>
            </a:r>
            <a:r>
              <a:rPr lang="en-US" sz="2000" dirty="0"/>
              <a:t> changer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fonction</a:t>
            </a:r>
            <a:r>
              <a:rPr lang="en-US" sz="2000" dirty="0"/>
              <a:t> des </a:t>
            </a:r>
            <a:r>
              <a:rPr lang="en-US" sz="2000" dirty="0" err="1"/>
              <a:t>utilisateurs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Outil</a:t>
            </a:r>
            <a:r>
              <a:rPr lang="en-US" sz="2000" dirty="0"/>
              <a:t> de </a:t>
            </a:r>
            <a:r>
              <a:rPr lang="en-US" sz="2000" dirty="0" err="1"/>
              <a:t>débuggage</a:t>
            </a:r>
            <a:r>
              <a:rPr lang="en-US" sz="2000" dirty="0"/>
              <a:t> </a:t>
            </a:r>
            <a:r>
              <a:rPr lang="en-US" sz="2000" dirty="0" err="1"/>
              <a:t>fourni</a:t>
            </a:r>
            <a:r>
              <a:rPr lang="en-US" sz="2000" dirty="0"/>
              <a:t> avec React</a:t>
            </a:r>
          </a:p>
        </p:txBody>
      </p:sp>
      <p:pic>
        <p:nvPicPr>
          <p:cNvPr id="4102" name="Picture 6" descr="React Logo PNG Transparent Images">
            <a:extLst>
              <a:ext uri="{FF2B5EF4-FFF2-40B4-BE49-F238E27FC236}">
                <a16:creationId xmlns:a16="http://schemas.microsoft.com/office/drawing/2014/main" id="{1104E7EA-6403-AD79-CEF9-2EE06015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9" y="2501654"/>
            <a:ext cx="5497974" cy="309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4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2E597-C6D8-EEB0-E268-59ECF04D9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5" name="Rectangle 516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8C8CD5-BD96-6AE3-275D-9D1122FD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fr-CA" dirty="0"/>
              <a:t>Gmail API</a:t>
            </a:r>
          </a:p>
        </p:txBody>
      </p:sp>
      <p:sp>
        <p:nvSpPr>
          <p:cNvPr id="5167" name="Rectangle 516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C9B92B8-71C7-4CE8-4055-F7DA41F1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 sz="2000" dirty="0"/>
              <a:t>API </a:t>
            </a:r>
            <a:r>
              <a:rPr lang="en-US" sz="2000" dirty="0" err="1"/>
              <a:t>choisis</a:t>
            </a:r>
            <a:endParaRPr lang="en-US" sz="2000" dirty="0"/>
          </a:p>
          <a:p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l’envoie</a:t>
            </a:r>
            <a:r>
              <a:rPr lang="en-US" sz="2000" dirty="0"/>
              <a:t> de </a:t>
            </a:r>
            <a:r>
              <a:rPr lang="en-US" sz="2000" dirty="0" err="1"/>
              <a:t>courriel</a:t>
            </a:r>
            <a:r>
              <a:rPr lang="en-US" sz="2000" dirty="0"/>
              <a:t> a </a:t>
            </a:r>
            <a:r>
              <a:rPr lang="en-US" sz="2000" dirty="0" err="1"/>
              <a:t>tous</a:t>
            </a:r>
            <a:endParaRPr lang="en-US" sz="2000" dirty="0"/>
          </a:p>
          <a:p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envoyer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courriel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même</a:t>
            </a:r>
            <a:r>
              <a:rPr lang="en-US" sz="2000" dirty="0"/>
              <a:t> temps</a:t>
            </a:r>
          </a:p>
          <a:p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configurer</a:t>
            </a:r>
            <a:r>
              <a:rPr lang="en-US" sz="2000" dirty="0"/>
              <a:t> la structure du </a:t>
            </a:r>
            <a:r>
              <a:rPr lang="en-US" sz="2000" dirty="0" err="1"/>
              <a:t>courriel</a:t>
            </a:r>
            <a:r>
              <a:rPr lang="en-US" sz="2000" dirty="0"/>
              <a:t> </a:t>
            </a:r>
            <a:r>
              <a:rPr lang="en-US" sz="2000" dirty="0" err="1"/>
              <a:t>qu’on</a:t>
            </a:r>
            <a:r>
              <a:rPr lang="en-US" sz="2000" dirty="0"/>
              <a:t> </a:t>
            </a:r>
            <a:r>
              <a:rPr lang="en-US" sz="2000" dirty="0" err="1"/>
              <a:t>veut</a:t>
            </a:r>
            <a:r>
              <a:rPr lang="en-US" sz="2000" dirty="0"/>
              <a:t> </a:t>
            </a:r>
            <a:r>
              <a:rPr lang="en-US" sz="2000" dirty="0" err="1"/>
              <a:t>envoyer</a:t>
            </a:r>
            <a:endParaRPr lang="en-US" sz="2000" dirty="0"/>
          </a:p>
          <a:p>
            <a:r>
              <a:rPr lang="en-US" sz="2000" dirty="0"/>
              <a:t>Simple </a:t>
            </a:r>
            <a:r>
              <a:rPr lang="en-US" sz="2000" dirty="0" err="1"/>
              <a:t>d’utilisation</a:t>
            </a:r>
            <a:r>
              <a:rPr lang="en-US" sz="2000" dirty="0"/>
              <a:t> et a </a:t>
            </a:r>
            <a:r>
              <a:rPr lang="en-US" sz="2000" dirty="0" err="1"/>
              <a:t>configurer</a:t>
            </a:r>
            <a:endParaRPr lang="en-US" sz="2000" dirty="0"/>
          </a:p>
        </p:txBody>
      </p:sp>
      <p:pic>
        <p:nvPicPr>
          <p:cNvPr id="7" name="Picture 6" descr="Google Logo, Web Navigation, Digital Identity, Tech Symbol, Iconic Branding  PNG">
            <a:extLst>
              <a:ext uri="{FF2B5EF4-FFF2-40B4-BE49-F238E27FC236}">
                <a16:creationId xmlns:a16="http://schemas.microsoft.com/office/drawing/2014/main" id="{9883A56C-031D-BF60-23ED-200D08B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r="22297" b="2"/>
          <a:stretch>
            <a:fillRect/>
          </a:stretch>
        </p:blipFill>
        <p:spPr bwMode="auto">
          <a:xfrm>
            <a:off x="7181850" y="1617401"/>
            <a:ext cx="3869944" cy="3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9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67C2E-5D6C-716B-18DA-9F1DDC52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Freeform: Shape 513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8" name="Freeform: Shape 513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0FD7DF-BD12-552B-CF85-C5A62319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Exemple de courriel envoyer</a:t>
            </a:r>
          </a:p>
        </p:txBody>
      </p:sp>
      <p:sp>
        <p:nvSpPr>
          <p:cNvPr id="5142" name="Freeform: Shape 5141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38D9F7-A6F6-C5DA-D293-5F753CAE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339858"/>
            <a:ext cx="7333488" cy="4277867"/>
          </a:xfrm>
          <a:prstGeom prst="rect">
            <a:avLst/>
          </a:prstGeom>
        </p:spPr>
      </p:pic>
      <p:sp>
        <p:nvSpPr>
          <p:cNvPr id="5144" name="Freeform: Shape 5143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CE98B-4CB6-DB1E-B176-C4DA8489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CA1928-A080-E503-1C2C-75D78AAD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Docker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Docker Logo and symbol, meaning, history, PNG, brand">
            <a:extLst>
              <a:ext uri="{FF2B5EF4-FFF2-40B4-BE49-F238E27FC236}">
                <a16:creationId xmlns:a16="http://schemas.microsoft.com/office/drawing/2014/main" id="{3BF0FE80-0546-8FBB-0504-33533BDC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416249"/>
            <a:ext cx="7333488" cy="4125086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AC592-48A7-EB34-67FA-B0217011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294F3D-81F9-8970-02A5-34A8E589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9972BFEF-73B2-4CC5-88D1-E2086DA69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476463"/>
              </p:ext>
            </p:extLst>
          </p:nvPr>
        </p:nvGraphicFramePr>
        <p:xfrm>
          <a:off x="358588" y="2133600"/>
          <a:ext cx="1132744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0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B1C1E-593D-32DD-6AB6-B0DA3F97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D6622-03FC-B25F-078B-DC071ABD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Planification de développement des pages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805EDD9-CA80-89A0-C642-CAEC9D5EA6C1}"/>
              </a:ext>
            </a:extLst>
          </p:cNvPr>
          <p:cNvCxnSpPr>
            <a:cxnSpLocks/>
          </p:cNvCxnSpPr>
          <p:nvPr/>
        </p:nvCxnSpPr>
        <p:spPr>
          <a:xfrm>
            <a:off x="1869260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61C6C7-8B92-FAB2-EBAE-F490D717A353}"/>
              </a:ext>
            </a:extLst>
          </p:cNvPr>
          <p:cNvCxnSpPr>
            <a:cxnSpLocks/>
          </p:cNvCxnSpPr>
          <p:nvPr/>
        </p:nvCxnSpPr>
        <p:spPr>
          <a:xfrm>
            <a:off x="4736538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6EB88AE-05B7-1914-9813-C3E02D2DF70E}"/>
              </a:ext>
            </a:extLst>
          </p:cNvPr>
          <p:cNvGrpSpPr/>
          <p:nvPr/>
        </p:nvGrpSpPr>
        <p:grpSpPr>
          <a:xfrm>
            <a:off x="532418" y="2236424"/>
            <a:ext cx="1175197" cy="1416252"/>
            <a:chOff x="532418" y="2236424"/>
            <a:chExt cx="1175197" cy="1416252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767997-A340-747F-996B-5F3CA0B07FDD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6D3BC4F-7C21-A957-CC19-4880982E26BB}"/>
                </a:ext>
              </a:extLst>
            </p:cNvPr>
            <p:cNvSpPr txBox="1"/>
            <p:nvPr/>
          </p:nvSpPr>
          <p:spPr>
            <a:xfrm>
              <a:off x="532418" y="3283344"/>
              <a:ext cx="117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Index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1EF37B-F206-4105-2FB4-D8AB451B8138}"/>
              </a:ext>
            </a:extLst>
          </p:cNvPr>
          <p:cNvGrpSpPr/>
          <p:nvPr/>
        </p:nvGrpSpPr>
        <p:grpSpPr>
          <a:xfrm>
            <a:off x="3395031" y="2236424"/>
            <a:ext cx="1274073" cy="1416252"/>
            <a:chOff x="532418" y="2236424"/>
            <a:chExt cx="1274073" cy="141625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74B6D11-1670-C448-E418-FD650AF5FB3D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2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E04F78-3B63-8388-B12D-8E3A0FF8BA76}"/>
                </a:ext>
              </a:extLst>
            </p:cNvPr>
            <p:cNvSpPr txBox="1"/>
            <p:nvPr/>
          </p:nvSpPr>
          <p:spPr>
            <a:xfrm>
              <a:off x="532418" y="3283344"/>
              <a:ext cx="127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Inscription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2817881-88D3-8A90-53C9-EDD3C6D52F40}"/>
              </a:ext>
            </a:extLst>
          </p:cNvPr>
          <p:cNvGrpSpPr/>
          <p:nvPr/>
        </p:nvGrpSpPr>
        <p:grpSpPr>
          <a:xfrm>
            <a:off x="6185427" y="2236424"/>
            <a:ext cx="1274073" cy="1693251"/>
            <a:chOff x="532418" y="2236424"/>
            <a:chExt cx="1274073" cy="169325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56B639-BBA5-56C2-EBE0-11528796BCA6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3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CAE82DC-FA04-8E97-75EA-9ED7E1F7D1DA}"/>
                </a:ext>
              </a:extLst>
            </p:cNvPr>
            <p:cNvSpPr txBox="1"/>
            <p:nvPr/>
          </p:nvSpPr>
          <p:spPr>
            <a:xfrm>
              <a:off x="532418" y="3283344"/>
              <a:ext cx="1274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Connexion</a:t>
              </a:r>
            </a:p>
            <a:p>
              <a:pPr algn="ctr"/>
              <a:endParaRPr lang="fr-CA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2E8DFD0-3CC0-FB89-864F-20D00A66C8E0}"/>
              </a:ext>
            </a:extLst>
          </p:cNvPr>
          <p:cNvCxnSpPr>
            <a:cxnSpLocks/>
          </p:cNvCxnSpPr>
          <p:nvPr/>
        </p:nvCxnSpPr>
        <p:spPr>
          <a:xfrm>
            <a:off x="7518328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E71DF60-8617-BC2A-B295-8DC3665A9F76}"/>
              </a:ext>
            </a:extLst>
          </p:cNvPr>
          <p:cNvGrpSpPr/>
          <p:nvPr/>
        </p:nvGrpSpPr>
        <p:grpSpPr>
          <a:xfrm>
            <a:off x="8877790" y="2236424"/>
            <a:ext cx="1398680" cy="1416252"/>
            <a:chOff x="442991" y="2236424"/>
            <a:chExt cx="1398680" cy="1416252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1BD8234-99B2-6EA9-A845-CC3B740D9B3F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4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6EA7C04-D75B-0F52-7379-3D795ED2BCA5}"/>
                </a:ext>
              </a:extLst>
            </p:cNvPr>
            <p:cNvSpPr txBox="1"/>
            <p:nvPr/>
          </p:nvSpPr>
          <p:spPr>
            <a:xfrm>
              <a:off x="442991" y="3283344"/>
              <a:ext cx="139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Dashboard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F50B813-D06A-1D9D-AE0A-07022C6DD1F6}"/>
              </a:ext>
            </a:extLst>
          </p:cNvPr>
          <p:cNvGrpSpPr/>
          <p:nvPr/>
        </p:nvGrpSpPr>
        <p:grpSpPr>
          <a:xfrm>
            <a:off x="9577130" y="4494572"/>
            <a:ext cx="1649012" cy="1471131"/>
            <a:chOff x="295510" y="2236424"/>
            <a:chExt cx="1649012" cy="147113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2C5B6B4-1CB0-9499-DA26-C0395C3BC555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5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B246C2A-EE24-867D-3D6A-B1E64089FF68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Classe / Cours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1F7FF79-EFFA-D4F2-436E-6BA7A4474DDB}"/>
              </a:ext>
            </a:extLst>
          </p:cNvPr>
          <p:cNvGrpSpPr/>
          <p:nvPr/>
        </p:nvGrpSpPr>
        <p:grpSpPr>
          <a:xfrm>
            <a:off x="7016122" y="4494572"/>
            <a:ext cx="1649012" cy="1471131"/>
            <a:chOff x="295510" y="2236424"/>
            <a:chExt cx="1649012" cy="1471131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5DD47B2-46C9-E4DD-D677-CD89DC4C9285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6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C0B9974-DC77-F025-4292-9A24BD5C6BE0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Équipe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DBD291C-5557-03E7-83AB-7E8AD929B73A}"/>
              </a:ext>
            </a:extLst>
          </p:cNvPr>
          <p:cNvGrpSpPr/>
          <p:nvPr/>
        </p:nvGrpSpPr>
        <p:grpSpPr>
          <a:xfrm>
            <a:off x="3844598" y="4507992"/>
            <a:ext cx="1649012" cy="1471131"/>
            <a:chOff x="295510" y="2236424"/>
            <a:chExt cx="1649012" cy="147113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444F55-E291-4877-3529-115C0F1291F4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7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6FC40A8-8C85-66AA-436B-6C0211DB9BB3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Commentaire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17C0826-9F47-D82F-1575-C153695C281F}"/>
              </a:ext>
            </a:extLst>
          </p:cNvPr>
          <p:cNvGrpSpPr/>
          <p:nvPr/>
        </p:nvGrpSpPr>
        <p:grpSpPr>
          <a:xfrm>
            <a:off x="1044754" y="4494572"/>
            <a:ext cx="1649012" cy="1471131"/>
            <a:chOff x="295510" y="2236424"/>
            <a:chExt cx="1649012" cy="1471131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86409BE-AC7F-FE49-94DD-82114FE4A731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8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DDEE0F1-4C40-B82F-AB21-5C11996780F6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Admin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7F7800C-50C6-97CB-44FF-A718CC9CF54D}"/>
              </a:ext>
            </a:extLst>
          </p:cNvPr>
          <p:cNvCxnSpPr>
            <a:cxnSpLocks/>
          </p:cNvCxnSpPr>
          <p:nvPr/>
        </p:nvCxnSpPr>
        <p:spPr>
          <a:xfrm flipH="1">
            <a:off x="2548991" y="5014768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BC52175-9630-0FD0-F1D0-DE14C2ABCAE4}"/>
              </a:ext>
            </a:extLst>
          </p:cNvPr>
          <p:cNvCxnSpPr>
            <a:cxnSpLocks/>
          </p:cNvCxnSpPr>
          <p:nvPr/>
        </p:nvCxnSpPr>
        <p:spPr>
          <a:xfrm flipH="1">
            <a:off x="5586518" y="5043494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99E9B9A-0A8E-9E64-A2D2-ADADF9142797}"/>
              </a:ext>
            </a:extLst>
          </p:cNvPr>
          <p:cNvCxnSpPr>
            <a:cxnSpLocks/>
          </p:cNvCxnSpPr>
          <p:nvPr/>
        </p:nvCxnSpPr>
        <p:spPr>
          <a:xfrm flipH="1">
            <a:off x="8576320" y="5044164"/>
            <a:ext cx="109791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1919660F-3321-1F15-31AA-24EADD9345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15742" y="3395508"/>
            <a:ext cx="1705736" cy="273536"/>
          </a:xfrm>
          <a:prstGeom prst="bentConnector3">
            <a:avLst>
              <a:gd name="adj1" fmla="val 188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EF476-2844-5E62-4F18-8966B0CA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F4CF3-142B-0307-3263-48DC943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36098"/>
          </a:xfrm>
        </p:spPr>
        <p:txBody>
          <a:bodyPr>
            <a:normAutofit/>
          </a:bodyPr>
          <a:lstStyle/>
          <a:p>
            <a:r>
              <a:rPr lang="fr-FR" sz="4000"/>
              <a:t>Planification de développement du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EF4CBC1-6E44-7340-EEBF-D49C971597BA}"/>
              </a:ext>
            </a:extLst>
          </p:cNvPr>
          <p:cNvCxnSpPr>
            <a:cxnSpLocks/>
          </p:cNvCxnSpPr>
          <p:nvPr/>
        </p:nvCxnSpPr>
        <p:spPr>
          <a:xfrm>
            <a:off x="1869260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4B80D8-DD9F-0807-0DCD-79D00BC553C8}"/>
              </a:ext>
            </a:extLst>
          </p:cNvPr>
          <p:cNvCxnSpPr>
            <a:cxnSpLocks/>
          </p:cNvCxnSpPr>
          <p:nvPr/>
        </p:nvCxnSpPr>
        <p:spPr>
          <a:xfrm>
            <a:off x="4736538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47F13C6-9398-C8BB-683D-CAB3AD703E30}"/>
              </a:ext>
            </a:extLst>
          </p:cNvPr>
          <p:cNvGrpSpPr/>
          <p:nvPr/>
        </p:nvGrpSpPr>
        <p:grpSpPr>
          <a:xfrm>
            <a:off x="359849" y="2236424"/>
            <a:ext cx="1649011" cy="1416252"/>
            <a:chOff x="359849" y="2236424"/>
            <a:chExt cx="1649011" cy="1416252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3D784C4-BA1C-7743-3B6A-D40E7361C41E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27D8560-F520-0C6F-700C-8D679473DB84}"/>
                </a:ext>
              </a:extLst>
            </p:cNvPr>
            <p:cNvSpPr txBox="1"/>
            <p:nvPr/>
          </p:nvSpPr>
          <p:spPr>
            <a:xfrm>
              <a:off x="359849" y="3283344"/>
              <a:ext cx="1649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PostgreSQL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34D338A-5609-5053-D984-CA23991B13D5}"/>
              </a:ext>
            </a:extLst>
          </p:cNvPr>
          <p:cNvGrpSpPr/>
          <p:nvPr/>
        </p:nvGrpSpPr>
        <p:grpSpPr>
          <a:xfrm>
            <a:off x="2731926" y="2236424"/>
            <a:ext cx="2611543" cy="1454204"/>
            <a:chOff x="-130687" y="2236424"/>
            <a:chExt cx="2611543" cy="1454204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9742D64-EF73-2D36-865F-550DA137E2EF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2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C4A3EDA-BE72-DBC0-7BEE-8B360379DBE5}"/>
                </a:ext>
              </a:extLst>
            </p:cNvPr>
            <p:cNvSpPr txBox="1"/>
            <p:nvPr/>
          </p:nvSpPr>
          <p:spPr>
            <a:xfrm>
              <a:off x="-130687" y="3321296"/>
              <a:ext cx="2611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Script pour PostgreSQL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62B3BB-73D8-ECD6-2DCC-324F2CD4B84C}"/>
              </a:ext>
            </a:extLst>
          </p:cNvPr>
          <p:cNvGrpSpPr/>
          <p:nvPr/>
        </p:nvGrpSpPr>
        <p:grpSpPr>
          <a:xfrm>
            <a:off x="5829029" y="2236424"/>
            <a:ext cx="1940001" cy="1451694"/>
            <a:chOff x="176020" y="2236424"/>
            <a:chExt cx="1940001" cy="145169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8B13D09-9625-BA1B-EE0D-7999FDEBE39E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3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09302C8-8917-FC82-2344-3528C0968F6E}"/>
                </a:ext>
              </a:extLst>
            </p:cNvPr>
            <p:cNvSpPr txBox="1"/>
            <p:nvPr/>
          </p:nvSpPr>
          <p:spPr>
            <a:xfrm>
              <a:off x="176020" y="3318786"/>
              <a:ext cx="194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Node / Express</a:t>
              </a:r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859ADF-8231-8EAD-4639-C50363756038}"/>
              </a:ext>
            </a:extLst>
          </p:cNvPr>
          <p:cNvCxnSpPr>
            <a:cxnSpLocks/>
          </p:cNvCxnSpPr>
          <p:nvPr/>
        </p:nvCxnSpPr>
        <p:spPr>
          <a:xfrm>
            <a:off x="7518328" y="2743200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17928A1-A20B-EAB1-192A-A9448FF4D28A}"/>
              </a:ext>
            </a:extLst>
          </p:cNvPr>
          <p:cNvGrpSpPr/>
          <p:nvPr/>
        </p:nvGrpSpPr>
        <p:grpSpPr>
          <a:xfrm>
            <a:off x="8727055" y="2236424"/>
            <a:ext cx="1700150" cy="1486010"/>
            <a:chOff x="292256" y="2236424"/>
            <a:chExt cx="1700150" cy="14860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30C1951-951B-E2EE-B3F2-15FA4BCB3641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4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57B815-AF00-5EEB-845C-6ADFD2BADE1B}"/>
                </a:ext>
              </a:extLst>
            </p:cNvPr>
            <p:cNvSpPr txBox="1"/>
            <p:nvPr/>
          </p:nvSpPr>
          <p:spPr>
            <a:xfrm>
              <a:off x="292256" y="3353102"/>
              <a:ext cx="17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Docker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9DA3EF8-5C45-1E4B-A77A-4D90A3B9E568}"/>
              </a:ext>
            </a:extLst>
          </p:cNvPr>
          <p:cNvGrpSpPr/>
          <p:nvPr/>
        </p:nvGrpSpPr>
        <p:grpSpPr>
          <a:xfrm>
            <a:off x="9577130" y="4494572"/>
            <a:ext cx="1649012" cy="2025129"/>
            <a:chOff x="295510" y="2236424"/>
            <a:chExt cx="1649012" cy="2025129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9E3C7F2-5C02-BD52-3A35-805FF63622B6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5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BB56F0B-CBEA-BB23-CB21-23D29577CDFF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Connexion avec Passport.js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EAAD681-742A-7D9A-A263-CB1DD1CFC164}"/>
              </a:ext>
            </a:extLst>
          </p:cNvPr>
          <p:cNvGrpSpPr/>
          <p:nvPr/>
        </p:nvGrpSpPr>
        <p:grpSpPr>
          <a:xfrm>
            <a:off x="7016122" y="4494572"/>
            <a:ext cx="1649012" cy="1471131"/>
            <a:chOff x="295510" y="2236424"/>
            <a:chExt cx="1649012" cy="1471131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8DEB2EF-82F0-4866-A995-C398C0573A4C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6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A1F1EC3-9891-422F-A330-6953A35F86E1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MongoDB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9D5138B-D553-B71D-468D-B2EC73D5B793}"/>
              </a:ext>
            </a:extLst>
          </p:cNvPr>
          <p:cNvGrpSpPr/>
          <p:nvPr/>
        </p:nvGrpSpPr>
        <p:grpSpPr>
          <a:xfrm>
            <a:off x="3844598" y="4507992"/>
            <a:ext cx="1649012" cy="1748130"/>
            <a:chOff x="295510" y="2236424"/>
            <a:chExt cx="1649012" cy="174813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B4216B5-93B1-2147-FDDE-8B2F9C8B2325}"/>
                </a:ext>
              </a:extLst>
            </p:cNvPr>
            <p:cNvSpPr/>
            <p:nvPr/>
          </p:nvSpPr>
          <p:spPr>
            <a:xfrm>
              <a:off x="613240" y="2236424"/>
              <a:ext cx="1013552" cy="1013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2000">
                  <a:schemeClr val="accent1">
                    <a:lumMod val="40000"/>
                    <a:lumOff val="60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/>
                <a:t>7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C441D6F-1458-58EE-AE20-2A72B9CFB03C}"/>
                </a:ext>
              </a:extLst>
            </p:cNvPr>
            <p:cNvSpPr txBox="1"/>
            <p:nvPr/>
          </p:nvSpPr>
          <p:spPr>
            <a:xfrm>
              <a:off x="295510" y="3338223"/>
              <a:ext cx="1649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/>
                <a:t>Script pour MongoDB</a:t>
              </a:r>
            </a:p>
          </p:txBody>
        </p:sp>
      </p:grp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89F2A60-96F4-CD9F-7348-147B0DBB3DF8}"/>
              </a:ext>
            </a:extLst>
          </p:cNvPr>
          <p:cNvCxnSpPr>
            <a:cxnSpLocks/>
          </p:cNvCxnSpPr>
          <p:nvPr/>
        </p:nvCxnSpPr>
        <p:spPr>
          <a:xfrm flipH="1">
            <a:off x="5586518" y="5043494"/>
            <a:ext cx="135946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54623ED-36B7-C43F-6790-D02F85A12266}"/>
              </a:ext>
            </a:extLst>
          </p:cNvPr>
          <p:cNvCxnSpPr>
            <a:cxnSpLocks/>
          </p:cNvCxnSpPr>
          <p:nvPr/>
        </p:nvCxnSpPr>
        <p:spPr>
          <a:xfrm flipH="1">
            <a:off x="8576320" y="5044164"/>
            <a:ext cx="109791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BF081BB4-EC5E-B10B-F4DD-F6E9079C1B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15742" y="3395508"/>
            <a:ext cx="1705736" cy="273536"/>
          </a:xfrm>
          <a:prstGeom prst="bentConnector3">
            <a:avLst>
              <a:gd name="adj1" fmla="val 188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578CD-CF63-A59D-0C9C-5D9B9E536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299E74-20BA-D18E-3924-F2778DDE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fr-FR"/>
              <a:t>Pages non terminer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EBC20D0-324A-ADEB-EED0-42169A4B3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789701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70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06592-3F5B-4DD6-5FCD-B7A6D26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463040"/>
          </a:xfrm>
        </p:spPr>
        <p:txBody>
          <a:bodyPr>
            <a:normAutofit/>
          </a:bodyPr>
          <a:lstStyle/>
          <a:p>
            <a:r>
              <a:rPr lang="fr-CA"/>
              <a:t>Difficulté rencontrer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19862E-7186-427C-8292-92687AF4E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w to send email using Gmail API (uses OAuth2 and nodemailer)">
            <a:extLst>
              <a:ext uri="{FF2B5EF4-FFF2-40B4-BE49-F238E27FC236}">
                <a16:creationId xmlns:a16="http://schemas.microsoft.com/office/drawing/2014/main" id="{E6CC4F11-51BB-B347-6982-1A20D29D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533"/>
          <a:stretch>
            <a:fillRect/>
          </a:stretch>
        </p:blipFill>
        <p:spPr>
          <a:xfrm>
            <a:off x="6169519" y="1034132"/>
            <a:ext cx="2589356" cy="1405068"/>
          </a:xfrm>
          <a:prstGeom prst="rect">
            <a:avLst/>
          </a:prstGeom>
        </p:spPr>
      </p:pic>
      <p:pic>
        <p:nvPicPr>
          <p:cNvPr id="6" name="Picture 5" descr="Data Bug : identifier, corriger, déployer dans la journée | Le blog de  Cellenza">
            <a:extLst>
              <a:ext uri="{FF2B5EF4-FFF2-40B4-BE49-F238E27FC236}">
                <a16:creationId xmlns:a16="http://schemas.microsoft.com/office/drawing/2014/main" id="{CCFE202F-DB7B-F925-5465-408501C2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28" y="1066842"/>
            <a:ext cx="2589356" cy="137235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6467F-DB70-3AE5-9142-3F60178A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020056" cy="4069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Comprendre et implémenter les demandes du client. 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Utilisation des nouvelles technologies, comme Passports.js et </a:t>
            </a:r>
            <a:r>
              <a:rPr lang="fr-CA" sz="1700" dirty="0" err="1"/>
              <a:t>Gmail.API</a:t>
            </a:r>
            <a:r>
              <a:rPr lang="fr-CA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Correction des erreurs et des bugs qui sont complexes.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Erreur Git entre les différentes branches .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Retard de planning pour certaines pages clés. Retardant l’avancement du site web.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Balance de travaille non équilibrer.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Difficulté à bien s’organiser pour un projet de cette taille.</a:t>
            </a:r>
          </a:p>
        </p:txBody>
      </p:sp>
      <p:pic>
        <p:nvPicPr>
          <p:cNvPr id="4" name="Picture 3" descr="Comprendre Les Besoins Du Client : 7 Techniques Efficaces D'analyse |  Ringover">
            <a:extLst>
              <a:ext uri="{FF2B5EF4-FFF2-40B4-BE49-F238E27FC236}">
                <a16:creationId xmlns:a16="http://schemas.microsoft.com/office/drawing/2014/main" id="{89D53389-53C4-9A40-5F0D-71A6292B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763" b="9"/>
          <a:stretch>
            <a:fillRect/>
          </a:stretch>
        </p:blipFill>
        <p:spPr>
          <a:xfrm>
            <a:off x="6169518" y="3349678"/>
            <a:ext cx="5513832" cy="29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4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89164-E9A9-8E32-DDDF-CC397B7A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2455"/>
            <a:ext cx="3498055" cy="2450163"/>
          </a:xfrm>
        </p:spPr>
        <p:txBody>
          <a:bodyPr anchor="b">
            <a:normAutofit/>
          </a:bodyPr>
          <a:lstStyle/>
          <a:p>
            <a:r>
              <a:rPr lang="en-US" sz="3600" dirty="0" err="1"/>
              <a:t>Projet</a:t>
            </a:r>
            <a:r>
              <a:rPr lang="en-US" sz="3600" dirty="0"/>
              <a:t> </a:t>
            </a:r>
            <a:r>
              <a:rPr lang="en-US" sz="3600" dirty="0" err="1"/>
              <a:t>reçus</a:t>
            </a:r>
            <a:r>
              <a:rPr lang="en-US" sz="3600" dirty="0"/>
              <a:t> par </a:t>
            </a:r>
            <a:r>
              <a:rPr lang="en-US" sz="3600" dirty="0" err="1"/>
              <a:t>nos</a:t>
            </a:r>
            <a:r>
              <a:rPr lang="en-US" sz="3600" dirty="0"/>
              <a:t> clients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D033-F8C2-EA18-9E82-50859156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468290" cy="2810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Nous </a:t>
            </a:r>
            <a:r>
              <a:rPr lang="en-US" sz="1600" dirty="0" err="1">
                <a:ea typeface="+mn-lt"/>
                <a:cs typeface="+mn-lt"/>
              </a:rPr>
              <a:t>avons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reçu</a:t>
            </a:r>
            <a:r>
              <a:rPr lang="en-US" sz="1600" dirty="0">
                <a:ea typeface="+mn-lt"/>
                <a:cs typeface="+mn-lt"/>
              </a:rPr>
              <a:t> un </a:t>
            </a:r>
            <a:r>
              <a:rPr lang="en-US" sz="1600" dirty="0" err="1">
                <a:ea typeface="+mn-lt"/>
                <a:cs typeface="+mn-lt"/>
              </a:rPr>
              <a:t>projet</a:t>
            </a:r>
            <a:r>
              <a:rPr lang="en-US" sz="1600" dirty="0">
                <a:ea typeface="+mn-lt"/>
                <a:cs typeface="+mn-lt"/>
              </a:rPr>
              <a:t> par les </a:t>
            </a:r>
            <a:r>
              <a:rPr lang="en-US" sz="1600" dirty="0" err="1">
                <a:ea typeface="+mn-lt"/>
                <a:cs typeface="+mn-lt"/>
              </a:rPr>
              <a:t>professeurs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chimie</a:t>
            </a:r>
            <a:r>
              <a:rPr lang="en-US" sz="1600" dirty="0">
                <a:ea typeface="+mn-lt"/>
                <a:cs typeface="+mn-lt"/>
              </a:rPr>
              <a:t> du Collège Montmorency pour faire un site web sur </a:t>
            </a:r>
            <a:r>
              <a:rPr lang="en-US" sz="1600" dirty="0" err="1">
                <a:ea typeface="+mn-lt"/>
                <a:cs typeface="+mn-lt"/>
              </a:rPr>
              <a:t>l'évaluation</a:t>
            </a:r>
            <a:r>
              <a:rPr lang="en-US" sz="1600" dirty="0">
                <a:ea typeface="+mn-lt"/>
                <a:cs typeface="+mn-lt"/>
              </a:rPr>
              <a:t> par les pairs. 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Collège Montmorency : ça commence avec toi">
            <a:extLst>
              <a:ext uri="{FF2B5EF4-FFF2-40B4-BE49-F238E27FC236}">
                <a16:creationId xmlns:a16="http://schemas.microsoft.com/office/drawing/2014/main" id="{BF537C99-5BA8-E132-E584-6A55748B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2" r="204" b="-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71211A-0AE3-2C34-542D-A76A8569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FD7E0-E350-4AA1-6D58-ABA51DE7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463040"/>
          </a:xfrm>
        </p:spPr>
        <p:txBody>
          <a:bodyPr>
            <a:normAutofit/>
          </a:bodyPr>
          <a:lstStyle/>
          <a:p>
            <a:r>
              <a:rPr lang="fr-FR"/>
              <a:t>Apprentissage au cours du projet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FD6210-1B94-5247-C54A-C9E7A29D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020056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Travailler avec un Client pour répondre à ses attentes.</a:t>
            </a:r>
          </a:p>
          <a:p>
            <a:r>
              <a:rPr lang="fr-CA" dirty="0"/>
              <a:t>Travailler en mode de développement Agile.</a:t>
            </a:r>
          </a:p>
          <a:p>
            <a:r>
              <a:rPr lang="fr-CA" dirty="0"/>
              <a:t>Gérer l'authentification d'une façon sécuritaire. </a:t>
            </a:r>
          </a:p>
          <a:p>
            <a:r>
              <a:rPr lang="fr-CA" dirty="0">
                <a:ea typeface="+mn-lt"/>
                <a:cs typeface="+mn-lt"/>
              </a:rPr>
              <a:t>Développement d’un site web avec deux bases de données différentes.</a:t>
            </a:r>
          </a:p>
          <a:p>
            <a:r>
              <a:rPr lang="fr-CA" dirty="0">
                <a:ea typeface="+mn-lt"/>
                <a:cs typeface="+mn-lt"/>
              </a:rPr>
              <a:t>Apprendre de nouvelles technologies non abordées dans le cadre des cours.</a:t>
            </a:r>
          </a:p>
          <a:p>
            <a:endParaRPr lang="fr-CA" b="1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Picture 4" descr="5 étapes pour implanter les meilleures pratiques de gestion des accès aux  données">
            <a:extLst>
              <a:ext uri="{FF2B5EF4-FFF2-40B4-BE49-F238E27FC236}">
                <a16:creationId xmlns:a16="http://schemas.microsoft.com/office/drawing/2014/main" id="{EBD44802-2730-5590-CA08-AD22A9CF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" r="1" b="19555"/>
          <a:stretch>
            <a:fillRect/>
          </a:stretch>
        </p:blipFill>
        <p:spPr>
          <a:xfrm>
            <a:off x="6531006" y="3718847"/>
            <a:ext cx="5122753" cy="2783750"/>
          </a:xfrm>
          <a:prstGeom prst="rect">
            <a:avLst/>
          </a:prstGeom>
        </p:spPr>
      </p:pic>
      <p:pic>
        <p:nvPicPr>
          <p:cNvPr id="3" name="Picture 2" descr="Freelance : comment nouer une relation de confiance avec ses clients ?">
            <a:extLst>
              <a:ext uri="{FF2B5EF4-FFF2-40B4-BE49-F238E27FC236}">
                <a16:creationId xmlns:a16="http://schemas.microsoft.com/office/drawing/2014/main" id="{8829D69E-1E84-7315-6B64-A41EFE5E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32" r="1" b="1"/>
          <a:stretch>
            <a:fillRect/>
          </a:stretch>
        </p:blipFill>
        <p:spPr>
          <a:xfrm>
            <a:off x="6531006" y="643928"/>
            <a:ext cx="5122753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946928-8739-36DB-D361-31FB3C8426E3}"/>
              </a:ext>
            </a:extLst>
          </p:cNvPr>
          <p:cNvSpPr txBox="1"/>
          <p:nvPr/>
        </p:nvSpPr>
        <p:spPr>
          <a:xfrm>
            <a:off x="521209" y="971397"/>
            <a:ext cx="3462236" cy="2947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Merci beaucoup de nous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avoir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écouté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486C1D03-F117-5F19-7AAC-52C722A4E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2DAB28-2CE2-2813-3249-0C050DCD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Explication du projet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FFCD49BD-8290-E946-05E3-3D1E9663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121" y="965741"/>
            <a:ext cx="5272662" cy="53802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56E42CC-BFC6-4759-C4D5-014DBCC26459}"/>
              </a:ext>
            </a:extLst>
          </p:cNvPr>
          <p:cNvSpPr txBox="1"/>
          <p:nvPr/>
        </p:nvSpPr>
        <p:spPr>
          <a:xfrm>
            <a:off x="517869" y="3104965"/>
            <a:ext cx="4450971" cy="32750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Site web fait pour les professeurs et les étudiants.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Création d’activité d’évaluation par les professeurs.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Remplir un formulaire pour évaluer ses pairs en tant qu’étudiant.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/>
              <a:t>Calcule des notes pour l’équipe.</a:t>
            </a:r>
          </a:p>
        </p:txBody>
      </p:sp>
    </p:spTree>
    <p:extLst>
      <p:ext uri="{BB962C8B-B14F-4D97-AF65-F5344CB8AC3E}">
        <p14:creationId xmlns:p14="http://schemas.microsoft.com/office/powerpoint/2010/main" val="183905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3D57D-B4E9-E1E1-D0E3-138A6E7D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1EBF1-0E2B-504D-BE3A-D43A5FF3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Page </a:t>
            </a:r>
            <a:r>
              <a:rPr lang="en-US" err="1"/>
              <a:t>principale</a:t>
            </a:r>
            <a:endParaRPr lang="en-US" b="1" kern="1200" err="1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9" name="Image 8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B9FC138D-25D7-7AF7-B55D-AA6408C4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9" y="2035114"/>
            <a:ext cx="6281928" cy="446017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C4FF20-373D-EB4E-97A9-5AE7EF56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2000" dirty="0"/>
              <a:t>Dashboard pour </a:t>
            </a:r>
            <a:r>
              <a:rPr lang="en-US" sz="2000" dirty="0" err="1"/>
              <a:t>centralisé</a:t>
            </a:r>
            <a:r>
              <a:rPr lang="en-US" sz="2000" dirty="0"/>
              <a:t> les options de </a:t>
            </a:r>
            <a:r>
              <a:rPr lang="en-US" sz="2000" dirty="0" err="1"/>
              <a:t>l’utilisateur</a:t>
            </a:r>
            <a:r>
              <a:rPr lang="en-US" sz="2000" dirty="0"/>
              <a:t>.</a:t>
            </a:r>
          </a:p>
          <a:p>
            <a:pPr marL="285750"/>
            <a:r>
              <a:rPr lang="en-US" sz="2000" dirty="0"/>
              <a:t>Identification de la </a:t>
            </a:r>
            <a:r>
              <a:rPr lang="en-US" sz="2000" dirty="0" err="1"/>
              <a:t>personne</a:t>
            </a:r>
            <a:r>
              <a:rPr lang="en-US" sz="2000" dirty="0"/>
              <a:t> </a:t>
            </a:r>
            <a:r>
              <a:rPr lang="en-US" sz="2000" dirty="0" err="1"/>
              <a:t>connectée</a:t>
            </a:r>
            <a:r>
              <a:rPr lang="en-US" sz="2000" dirty="0"/>
              <a:t>.</a:t>
            </a:r>
          </a:p>
          <a:p>
            <a:pPr marL="285750"/>
            <a:r>
              <a:rPr lang="en-US" sz="2000" dirty="0" err="1">
                <a:solidFill>
                  <a:srgbClr val="000000"/>
                </a:solidFill>
                <a:latin typeface="Bierstadt"/>
                <a:cs typeface="Arial"/>
              </a:rPr>
              <a:t>Personnalisation</a:t>
            </a:r>
            <a:r>
              <a:rPr lang="en-US" sz="2000" dirty="0">
                <a:solidFill>
                  <a:srgbClr val="000000"/>
                </a:solidFill>
                <a:latin typeface="Bierstadt"/>
                <a:cs typeface="Arial"/>
              </a:rPr>
              <a:t> des options </a:t>
            </a:r>
            <a:r>
              <a:rPr lang="en-US" sz="2000" dirty="0" err="1">
                <a:solidFill>
                  <a:srgbClr val="000000"/>
                </a:solidFill>
                <a:latin typeface="Bierstadt"/>
                <a:cs typeface="Arial"/>
              </a:rPr>
              <a:t>selon</a:t>
            </a:r>
            <a:r>
              <a:rPr lang="en-US" sz="2000" dirty="0">
                <a:solidFill>
                  <a:srgbClr val="000000"/>
                </a:solidFill>
                <a:latin typeface="Bierstadt"/>
                <a:cs typeface="Arial"/>
              </a:rPr>
              <a:t> le type </a:t>
            </a:r>
            <a:r>
              <a:rPr lang="en-US" sz="2000" dirty="0" err="1">
                <a:solidFill>
                  <a:srgbClr val="000000"/>
                </a:solidFill>
                <a:latin typeface="Bierstadt"/>
                <a:cs typeface="Arial"/>
              </a:rPr>
              <a:t>d'utilisateur</a:t>
            </a:r>
            <a:r>
              <a:rPr lang="en-US" sz="2000" dirty="0"/>
              <a:t>.</a:t>
            </a:r>
          </a:p>
          <a:p>
            <a:pPr marL="285750"/>
            <a:r>
              <a:rPr lang="en-US" sz="2000" dirty="0"/>
              <a:t>Modification </a:t>
            </a:r>
            <a:r>
              <a:rPr lang="en-US" sz="2000" dirty="0" err="1"/>
              <a:t>complète</a:t>
            </a:r>
            <a:r>
              <a:rPr lang="en-US" sz="2000" dirty="0"/>
              <a:t> des tables.</a:t>
            </a:r>
          </a:p>
          <a:p>
            <a:pPr marL="285750"/>
            <a:r>
              <a:rPr lang="en-US" sz="2000" dirty="0" err="1"/>
              <a:t>Informations</a:t>
            </a:r>
            <a:r>
              <a:rPr lang="en-US" sz="2000" dirty="0"/>
              <a:t> </a:t>
            </a:r>
            <a:r>
              <a:rPr lang="en-US" sz="2000" dirty="0" err="1"/>
              <a:t>pertinente</a:t>
            </a:r>
            <a:r>
              <a:rPr lang="en-US" sz="2000" dirty="0"/>
              <a:t> </a:t>
            </a:r>
            <a:r>
              <a:rPr lang="en-US" sz="2000" dirty="0" err="1"/>
              <a:t>facilement</a:t>
            </a:r>
            <a:r>
              <a:rPr lang="en-US" sz="2000" dirty="0"/>
              <a:t> </a:t>
            </a:r>
            <a:r>
              <a:rPr lang="en-US" sz="2000" dirty="0" err="1"/>
              <a:t>lisible</a:t>
            </a:r>
            <a:endParaRPr lang="en-US" sz="2000" dirty="0"/>
          </a:p>
          <a:p>
            <a:pPr marL="285750"/>
            <a:r>
              <a:rPr lang="en-US" sz="2000" dirty="0" err="1"/>
              <a:t>Accès</a:t>
            </a:r>
            <a:r>
              <a:rPr lang="en-US" sz="2000" dirty="0"/>
              <a:t> aux </a:t>
            </a:r>
            <a:r>
              <a:rPr lang="en-US" sz="2000" dirty="0" err="1"/>
              <a:t>informations</a:t>
            </a:r>
            <a:r>
              <a:rPr lang="en-US" sz="2000" dirty="0"/>
              <a:t> </a:t>
            </a:r>
            <a:r>
              <a:rPr lang="en-US" sz="2000" dirty="0" err="1"/>
              <a:t>principaux</a:t>
            </a:r>
            <a:r>
              <a:rPr lang="en-US" sz="2000" dirty="0"/>
              <a:t> Cours, Classes et Equipes</a:t>
            </a:r>
          </a:p>
          <a:p>
            <a:pPr marL="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6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AC4AB-3631-2435-7D1A-7A796A65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210076-C261-F23F-D4F3-D367C8E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fr-FR" sz="4000"/>
              <a:t>Page présenter et terminer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9CB1B70-76DC-1F78-456D-6F603F37D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60833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49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reeform: Shape 820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9" name="Freeform: Shape 820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761B1C-80E2-E1C3-9D31-490DBC21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31" y="971396"/>
            <a:ext cx="3063811" cy="3004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Moyen de communication</a:t>
            </a:r>
          </a:p>
        </p:txBody>
      </p:sp>
      <p:pic>
        <p:nvPicPr>
          <p:cNvPr id="8194" name="Picture 2" descr="Discord logo png, Discord logo transparent png, Discord icon transparent  free png 23986880 PNG">
            <a:extLst>
              <a:ext uri="{FF2B5EF4-FFF2-40B4-BE49-F238E27FC236}">
                <a16:creationId xmlns:a16="http://schemas.microsoft.com/office/drawing/2014/main" id="{BB62AF91-3FE0-C85B-17E6-BE39505F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097" y="1607783"/>
            <a:ext cx="3829562" cy="38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EDDD7D-6110-9C27-9738-820A781A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6823" y="1741818"/>
            <a:ext cx="3829562" cy="35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19568-1C2D-8856-8D0D-D5B3CE8F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Freeform: Shape 92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40" name="Freeform: Shape 923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242" name="Rectangle 924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BDC6EB-3545-FA45-9CF0-87ACC065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78589" cy="3150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err="1"/>
              <a:t>Outils</a:t>
            </a:r>
            <a:r>
              <a:rPr lang="en-US" sz="6600"/>
              <a:t> de </a:t>
            </a:r>
            <a:r>
              <a:rPr lang="en-US" sz="6600" err="1"/>
              <a:t>développement</a:t>
            </a:r>
            <a:endParaRPr lang="en-US" sz="6600"/>
          </a:p>
        </p:txBody>
      </p:sp>
      <p:sp>
        <p:nvSpPr>
          <p:cNvPr id="9244" name="Rectangle 9243">
            <a:extLst>
              <a:ext uri="{FF2B5EF4-FFF2-40B4-BE49-F238E27FC236}">
                <a16:creationId xmlns:a16="http://schemas.microsoft.com/office/drawing/2014/main" id="{44F04248-5D9D-8508-5CDF-589D5EBD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6" name="Picture 10" descr="Git Logo PNG Transparent &amp; SVG Vector - Freebie Supply">
            <a:extLst>
              <a:ext uri="{FF2B5EF4-FFF2-40B4-BE49-F238E27FC236}">
                <a16:creationId xmlns:a16="http://schemas.microsoft.com/office/drawing/2014/main" id="{51789910-944A-7AFB-6045-BA730C1D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1260" y="508090"/>
            <a:ext cx="3448364" cy="258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GitHub, High Resolution, Visuals Transparent">
            <a:extLst>
              <a:ext uri="{FF2B5EF4-FFF2-40B4-BE49-F238E27FC236}">
                <a16:creationId xmlns:a16="http://schemas.microsoft.com/office/drawing/2014/main" id="{4B4620B0-475A-3FFC-80B7-B278586C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8935" y="2556756"/>
            <a:ext cx="4527920" cy="18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6AD0E21-13C2-36CD-3A24-AB5D0CAD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278" y="4853883"/>
            <a:ext cx="4618805" cy="140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9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CA54A-E72E-9FE0-4E24-C4AF3B3F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fr-CA"/>
              <a:t>Technologies Utiliser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D1F32E4-7C89-AE5B-C8BB-F45651B70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275933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9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Grand écran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Arial</vt:lpstr>
      <vt:lpstr>Bierstadt</vt:lpstr>
      <vt:lpstr>GestaltVTI</vt:lpstr>
      <vt:lpstr>Évaluation par les pairs</vt:lpstr>
      <vt:lpstr>Membre de l'équipe Brodeurs Apps</vt:lpstr>
      <vt:lpstr>Projet reçus par nos clients</vt:lpstr>
      <vt:lpstr>Explication du projet</vt:lpstr>
      <vt:lpstr>Page principale</vt:lpstr>
      <vt:lpstr>Page présenter et terminer</vt:lpstr>
      <vt:lpstr>Moyen de communication</vt:lpstr>
      <vt:lpstr>Outils de développement</vt:lpstr>
      <vt:lpstr>Technologies Utiliser</vt:lpstr>
      <vt:lpstr>Base de données</vt:lpstr>
      <vt:lpstr>PostgreSQL</vt:lpstr>
      <vt:lpstr>Exemple de données stockées</vt:lpstr>
      <vt:lpstr>MongoDB</vt:lpstr>
      <vt:lpstr>Exemple de données stockées</vt:lpstr>
      <vt:lpstr>Express.js</vt:lpstr>
      <vt:lpstr>Exemple de codes</vt:lpstr>
      <vt:lpstr>Passport.js</vt:lpstr>
      <vt:lpstr>Passport.js (Point positif)</vt:lpstr>
      <vt:lpstr>Passport.js (Point négatif)</vt:lpstr>
      <vt:lpstr>Présentation PowerPoint</vt:lpstr>
      <vt:lpstr>React.js</vt:lpstr>
      <vt:lpstr>Gmail API</vt:lpstr>
      <vt:lpstr>Exemple de courriel envoyer</vt:lpstr>
      <vt:lpstr>Docker</vt:lpstr>
      <vt:lpstr>Docker</vt:lpstr>
      <vt:lpstr>Planification de développement des pages</vt:lpstr>
      <vt:lpstr>Planification de développement du Serveur</vt:lpstr>
      <vt:lpstr>Pages non terminer</vt:lpstr>
      <vt:lpstr>Difficulté rencontrer</vt:lpstr>
      <vt:lpstr>Apprentissage au cours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cedryk</dc:creator>
  <cp:lastModifiedBy>Leblanc, Cédryk</cp:lastModifiedBy>
  <cp:revision>2</cp:revision>
  <dcterms:created xsi:type="dcterms:W3CDTF">2025-05-17T02:41:04Z</dcterms:created>
  <dcterms:modified xsi:type="dcterms:W3CDTF">2025-05-20T19:51:10Z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2025-05-17T02:55:13Z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c37fa37f-68e5-4963-8cd3-42084cd891c7</vt:lpwstr>
  </property>
  <property fmtid="{D5CDD505-2E9C-101B-9397-08002B2CF9AE}" pid="8" name="MSIP_Label_6b615819-ba40-4aaf-a034-39fd1d37cddf_ContentBits">
    <vt:lpwstr>0</vt:lpwstr>
  </property>
  <property fmtid="{D5CDD505-2E9C-101B-9397-08002B2CF9AE}" pid="9" name="MSIP_Label_6b615819-ba40-4aaf-a034-39fd1d37cddf_Tag">
    <vt:lpwstr>10, 3, 0, 1</vt:lpwstr>
  </property>
</Properties>
</file>