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5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9" t="5332" r="21559" b="3999"/>
          <a:stretch/>
        </p:blipFill>
        <p:spPr>
          <a:xfrm>
            <a:off x="235084" y="1825938"/>
            <a:ext cx="1674253" cy="350305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533" y="128788"/>
            <a:ext cx="10058400" cy="100455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Learning-Regression  Algorithms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3533" y="1133340"/>
            <a:ext cx="10058400" cy="155448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Algorithms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4" t="12608" r="2415" b="2248"/>
          <a:stretch/>
        </p:blipFill>
        <p:spPr>
          <a:xfrm>
            <a:off x="5133853" y="1614651"/>
            <a:ext cx="6031792" cy="37143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9337" y="2137892"/>
            <a:ext cx="3876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Boosting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 Boosting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 Boosting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2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62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945" y="767779"/>
            <a:ext cx="10202643" cy="758566"/>
          </a:xfrm>
        </p:spPr>
        <p:txBody>
          <a:bodyPr>
            <a:normAutofit/>
          </a:bodyPr>
          <a:lstStyle/>
          <a:p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945" y="286603"/>
            <a:ext cx="10058400" cy="334850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Learning-Regression  Algorithms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9350" r="4717" b="18697"/>
          <a:stretch/>
        </p:blipFill>
        <p:spPr>
          <a:xfrm>
            <a:off x="2377439" y="1672671"/>
            <a:ext cx="9263576" cy="4474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9" t="5332" r="21559" b="3999"/>
          <a:stretch/>
        </p:blipFill>
        <p:spPr>
          <a:xfrm>
            <a:off x="166831" y="1672671"/>
            <a:ext cx="1674253" cy="35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286603"/>
            <a:ext cx="7645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Learning-Regression  Algorithms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1939518"/>
            <a:ext cx="713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Weight1,weight2,….weight n are the initial weights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0549" y="2504050"/>
            <a:ext cx="1554484" cy="83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 data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277791" y="3341216"/>
            <a:ext cx="16419" cy="80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39557" y="2504048"/>
            <a:ext cx="1575581" cy="837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 data with updated weight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47468" y="2573541"/>
            <a:ext cx="1767839" cy="75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 data with updated weight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750252" y="4149969"/>
            <a:ext cx="1055077" cy="57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 1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093653" y="4224825"/>
            <a:ext cx="1055077" cy="57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 2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332137" y="4255801"/>
            <a:ext cx="1055077" cy="57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 n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1366911" y="5451229"/>
            <a:ext cx="1988234" cy="710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 Weight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5737270" y="5565037"/>
            <a:ext cx="1988234" cy="710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 Weight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9939557" y="5565037"/>
            <a:ext cx="1988234" cy="710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 Weight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2277791" y="4726744"/>
            <a:ext cx="0" cy="83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 flipV="1">
            <a:off x="2265112" y="2952960"/>
            <a:ext cx="3582356" cy="24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717317" y="4801600"/>
            <a:ext cx="1" cy="72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31387" y="3150316"/>
            <a:ext cx="2" cy="107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822298" y="3329852"/>
            <a:ext cx="0" cy="92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1"/>
          </p:cNvCxnSpPr>
          <p:nvPr/>
        </p:nvCxnSpPr>
        <p:spPr>
          <a:xfrm flipV="1">
            <a:off x="6731387" y="2922632"/>
            <a:ext cx="3208170" cy="252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59674" y="4988878"/>
            <a:ext cx="1" cy="57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45766" y="5515317"/>
            <a:ext cx="290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 – Weight Decreased</a:t>
            </a:r>
          </a:p>
          <a:p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– Weight Increased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25504" y="5567900"/>
            <a:ext cx="617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 – Weight Decreased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– Weight Increased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9" t="5332" r="21559" b="3999"/>
          <a:stretch/>
        </p:blipFill>
        <p:spPr>
          <a:xfrm>
            <a:off x="-61158" y="2398442"/>
            <a:ext cx="1674253" cy="35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9" t="5332" r="21559" b="3999"/>
          <a:stretch/>
        </p:blipFill>
        <p:spPr>
          <a:xfrm>
            <a:off x="210818" y="1948375"/>
            <a:ext cx="1674253" cy="3503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 Boosting – Extreme Gradient Boosting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286603"/>
            <a:ext cx="8609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Learning-Regression  Algorithms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72" y="2278172"/>
            <a:ext cx="5551558" cy="3405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071" y="2138289"/>
            <a:ext cx="4241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improve Speed and performance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and accurate predictive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- avoid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8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73384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Learning-Regression  Algorithms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 Boosting – </a:t>
            </a:r>
            <a:r>
              <a:rPr lang="en-I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(adding penalty parameters L1,L2)</a:t>
            </a:r>
            <a:endParaRPr lang="en-IN" sz="3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9" t="5332" r="21559" b="3999"/>
          <a:stretch/>
        </p:blipFill>
        <p:spPr>
          <a:xfrm>
            <a:off x="210818" y="1948375"/>
            <a:ext cx="1674253" cy="35030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2076450"/>
            <a:ext cx="7972425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87" y="2228850"/>
            <a:ext cx="7972425" cy="270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9787" y="5064369"/>
            <a:ext cx="3334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4197" y="5190978"/>
            <a:ext cx="1856935" cy="519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04338" y="5125329"/>
            <a:ext cx="27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Fit – low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ias, low variance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87396" y="5125329"/>
            <a:ext cx="296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Underfit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 bias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3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944" y="308415"/>
            <a:ext cx="10058400" cy="1661771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Learning-Regression 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 Boosting ( Light GBM)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9" t="5332" r="21559" b="3999"/>
          <a:stretch/>
        </p:blipFill>
        <p:spPr>
          <a:xfrm>
            <a:off x="210818" y="1948375"/>
            <a:ext cx="1674253" cy="3503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11680" y="2194560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 (known as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large dataset and takes low memory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based learning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Grows tree vertically ( leaf-wise)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Selects the leaf with the maximum delta loss to grow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3946088"/>
            <a:ext cx="4876800" cy="2243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92" y="1745812"/>
            <a:ext cx="5181308" cy="19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2985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You</a:t>
            </a:r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472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3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154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Wingdings</vt:lpstr>
      <vt:lpstr>Retrospect</vt:lpstr>
      <vt:lpstr>Boosting Algorithms</vt:lpstr>
      <vt:lpstr>ADABoost</vt:lpstr>
      <vt:lpstr>AdaBoost</vt:lpstr>
      <vt:lpstr>XG Boosting – Extreme Gradient Boosting</vt:lpstr>
      <vt:lpstr>Machine Learning-Regression  Algorithms   XG Boosting – Regularization (adding penalty parameters L1,L2)</vt:lpstr>
      <vt:lpstr>Machine Learning-Regression  Algorithms   LG Boosting ( Light GBM)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Algorithms</dc:title>
  <dc:creator>Windows User</dc:creator>
  <cp:lastModifiedBy>Windows User</cp:lastModifiedBy>
  <cp:revision>18</cp:revision>
  <dcterms:created xsi:type="dcterms:W3CDTF">2023-12-12T06:12:56Z</dcterms:created>
  <dcterms:modified xsi:type="dcterms:W3CDTF">2023-12-12T08:18:47Z</dcterms:modified>
</cp:coreProperties>
</file>