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83842" autoAdjust="0"/>
  </p:normalViewPr>
  <p:slideViewPr>
    <p:cSldViewPr snapToGrid="0">
      <p:cViewPr varScale="1">
        <p:scale>
          <a:sx n="62" d="100"/>
          <a:sy n="62" d="100"/>
        </p:scale>
        <p:origin x="10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825C2-6A73-448F-BE7E-A8C0AB78369E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CBD4E-5803-494A-9AF8-0C69A1F603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580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CBD4E-5803-494A-9AF8-0C69A1F603C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986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CBD4E-5803-494A-9AF8-0C69A1F603C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785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CBD4E-5803-494A-9AF8-0C69A1F603C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762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449B-36DD-4EC4-BEBE-A2ED3BB1B929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4740-FF23-4D70-906A-064C46FDF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06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449B-36DD-4EC4-BEBE-A2ED3BB1B929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4740-FF23-4D70-906A-064C46FDF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79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449B-36DD-4EC4-BEBE-A2ED3BB1B929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4740-FF23-4D70-906A-064C46FDF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22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449B-36DD-4EC4-BEBE-A2ED3BB1B929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4740-FF23-4D70-906A-064C46FDF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86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449B-36DD-4EC4-BEBE-A2ED3BB1B929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4740-FF23-4D70-906A-064C46FDF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394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449B-36DD-4EC4-BEBE-A2ED3BB1B929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4740-FF23-4D70-906A-064C46FDF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55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449B-36DD-4EC4-BEBE-A2ED3BB1B929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4740-FF23-4D70-906A-064C46FDF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48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449B-36DD-4EC4-BEBE-A2ED3BB1B929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4740-FF23-4D70-906A-064C46FDF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38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449B-36DD-4EC4-BEBE-A2ED3BB1B929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4740-FF23-4D70-906A-064C46FDF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36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449B-36DD-4EC4-BEBE-A2ED3BB1B929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4740-FF23-4D70-906A-064C46FDF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91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449B-36DD-4EC4-BEBE-A2ED3BB1B929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F4740-FF23-4D70-906A-064C46FDF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79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8449B-36DD-4EC4-BEBE-A2ED3BB1B929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4740-FF23-4D70-906A-064C46FDF6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86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3130" y="-74442"/>
            <a:ext cx="9144000" cy="89962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Affinity Propagation Clustering Algorithm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825178"/>
            <a:ext cx="940157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data point as a potential exemplar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 similarity b/w data points using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uclidean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distance, similarity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etc.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Iteratively update responsibility and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matrices.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Exemplar selection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 Assignment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Convergence check and finalization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0" t="15547" r="17095" b="14521"/>
          <a:stretch/>
        </p:blipFill>
        <p:spPr>
          <a:xfrm>
            <a:off x="6779410" y="1763089"/>
            <a:ext cx="4069725" cy="23033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6" b="4689"/>
          <a:stretch/>
        </p:blipFill>
        <p:spPr>
          <a:xfrm>
            <a:off x="5113353" y="4352699"/>
            <a:ext cx="3090569" cy="18288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117" y="4352699"/>
            <a:ext cx="3584883" cy="1661868"/>
          </a:xfrm>
          <a:prstGeom prst="rect">
            <a:avLst/>
          </a:prstGeom>
        </p:spPr>
      </p:pic>
      <p:sp>
        <p:nvSpPr>
          <p:cNvPr id="10" name="AutoShape 6" descr="blob:https://web.whatsapp.com/a2db1a20-5fa0-402f-acfd-0baee033967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019326" y="3931243"/>
            <a:ext cx="259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Similarity b/w data points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685361" y="6181500"/>
            <a:ext cx="33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Responsibility b/w data points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9066055" y="6158527"/>
            <a:ext cx="356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Availability b/w data points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8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2464" y="226814"/>
            <a:ext cx="5444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Ward Hierarchical Clustering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203960"/>
            <a:ext cx="55778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Minimizes Variance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Produces balanced clusters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to cluster shapes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16040" y="1219200"/>
            <a:ext cx="5562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to outliers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complexity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determining the no. of clusters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Wave 6"/>
          <p:cNvSpPr/>
          <p:nvPr/>
        </p:nvSpPr>
        <p:spPr>
          <a:xfrm>
            <a:off x="2788920" y="2880360"/>
            <a:ext cx="5669280" cy="3840480"/>
          </a:xfrm>
          <a:prstGeom prst="wave">
            <a:avLst>
              <a:gd name="adj1" fmla="val 12500"/>
              <a:gd name="adj2" fmla="val 1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algn="ctr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</a:p>
          <a:p>
            <a:pPr algn="ctr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segmentation</a:t>
            </a:r>
          </a:p>
          <a:p>
            <a:pPr algn="ctr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Finance</a:t>
            </a:r>
          </a:p>
          <a:p>
            <a:pPr algn="ctr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Medicine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79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21532" y="2967335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181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0612" y="76200"/>
            <a:ext cx="82926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Affinity Propagation Clustering Algorithm</a:t>
            </a:r>
            <a:endParaRPr lang="en-IN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96240" y="914400"/>
            <a:ext cx="8061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cluster determination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Discovery of exemplars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Handles non-linear relationships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6480" y="999922"/>
            <a:ext cx="74523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 expensive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suitable for high dimensional data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Wave 6"/>
          <p:cNvSpPr/>
          <p:nvPr/>
        </p:nvSpPr>
        <p:spPr>
          <a:xfrm>
            <a:off x="2788920" y="2880360"/>
            <a:ext cx="6568440" cy="3840480"/>
          </a:xfrm>
          <a:prstGeom prst="wave">
            <a:avLst>
              <a:gd name="adj1" fmla="val 12500"/>
              <a:gd name="adj2" fmla="val 1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algn="ctr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 Analysis</a:t>
            </a:r>
          </a:p>
          <a:p>
            <a:pPr algn="ctr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 Based Analysis</a:t>
            </a:r>
          </a:p>
          <a:p>
            <a:pPr algn="ctr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Medical Imaging</a:t>
            </a:r>
          </a:p>
          <a:p>
            <a:pPr algn="ctr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1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440" y="198120"/>
            <a:ext cx="6873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Shift Clustering Algorithm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76215"/>
            <a:ext cx="684276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points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Shift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towards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density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Iterates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until the data points converge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899" y="1453455"/>
            <a:ext cx="5698821" cy="418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13537" y="287774"/>
            <a:ext cx="59841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Shift Clustering Algorithm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2697" y="1325880"/>
            <a:ext cx="58216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Handles arbitrary data shapes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and sizes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Parameter-free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prior knowledge of the no. of clusters</a:t>
            </a:r>
          </a:p>
          <a:p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0216" y="1325880"/>
            <a:ext cx="5074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 expensive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suitable for high dimensional data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Wave 4"/>
          <p:cNvSpPr/>
          <p:nvPr/>
        </p:nvSpPr>
        <p:spPr>
          <a:xfrm>
            <a:off x="3520440" y="3595093"/>
            <a:ext cx="6690360" cy="3108960"/>
          </a:xfrm>
          <a:prstGeom prst="wave">
            <a:avLst>
              <a:gd name="adj1" fmla="val 12500"/>
              <a:gd name="adj2" fmla="val 1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algn="ctr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Tracking</a:t>
            </a:r>
          </a:p>
          <a:p>
            <a:pPr algn="ctr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Remote Sensing</a:t>
            </a:r>
          </a:p>
          <a:p>
            <a:pPr algn="ctr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30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12520"/>
            <a:ext cx="7543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similarity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</a:p>
          <a:p>
            <a:endParaRPr lang="en-I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construction</a:t>
            </a:r>
          </a:p>
          <a:p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 </a:t>
            </a:r>
            <a:r>
              <a:rPr lang="en-I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Laplacian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matrix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L=D(diagonal matrix)-W(adjacency matrix)</a:t>
            </a:r>
          </a:p>
          <a:p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eigenvectors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eigenvalues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Assignment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" b="3826"/>
          <a:stretch/>
        </p:blipFill>
        <p:spPr>
          <a:xfrm>
            <a:off x="7696200" y="1718311"/>
            <a:ext cx="4208144" cy="34480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045897" y="394454"/>
            <a:ext cx="35926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Clustering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32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4831" y="287774"/>
            <a:ext cx="35926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Clustering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539240"/>
            <a:ext cx="58826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assumptions in the shape or size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Handles Non-linear data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87440" y="1539240"/>
            <a:ext cx="5379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 expensive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Wave 6"/>
          <p:cNvSpPr/>
          <p:nvPr/>
        </p:nvSpPr>
        <p:spPr>
          <a:xfrm>
            <a:off x="4921156" y="3062585"/>
            <a:ext cx="6827520" cy="3770293"/>
          </a:xfrm>
          <a:prstGeom prst="wave">
            <a:avLst>
              <a:gd name="adj1" fmla="val 12500"/>
              <a:gd name="adj2" fmla="val 1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Segmentation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Clustering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Graph-based clustering</a:t>
            </a:r>
          </a:p>
          <a:p>
            <a:pPr algn="ctr"/>
            <a:endParaRPr lang="en-IN" sz="28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68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" y="411480"/>
            <a:ext cx="1184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Density Based Spatial Clustering of Applications with Noise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34440"/>
            <a:ext cx="947928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an unvisited point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nearby points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within a certain distance(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Epsilon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 it as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 point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enough 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`   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neighbors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minpts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Expand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clusters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density reachable points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label it (not enough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neighbors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040" y="2697481"/>
            <a:ext cx="4632960" cy="377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3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859" y="165854"/>
            <a:ext cx="10613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 Based Spatial Clustering of Applications with Noise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478280"/>
            <a:ext cx="52730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Robust to Noise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arbitrary shapes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en-IN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28360" y="1478280"/>
            <a:ext cx="52730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sensitivity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Struggles in identifying clusters of different densities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Wave 4"/>
          <p:cNvSpPr/>
          <p:nvPr/>
        </p:nvSpPr>
        <p:spPr>
          <a:xfrm>
            <a:off x="2788920" y="2880360"/>
            <a:ext cx="6568440" cy="3840480"/>
          </a:xfrm>
          <a:prstGeom prst="wave">
            <a:avLst>
              <a:gd name="adj1" fmla="val 12500"/>
              <a:gd name="adj2" fmla="val 1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algn="ctr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</a:t>
            </a:r>
          </a:p>
          <a:p>
            <a:pPr algn="ctr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segmentation</a:t>
            </a:r>
          </a:p>
          <a:p>
            <a:pPr algn="ctr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</a:t>
            </a:r>
          </a:p>
          <a:p>
            <a:pPr algn="ctr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73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0680" y="243840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Ward Hierarchical Clustering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889575"/>
            <a:ext cx="90678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each data point as clusters.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distance b/w clusters using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metric,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clusters with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minimum increase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merged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 clusters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(reduces the total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no.of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clusters by one)</a:t>
            </a:r>
          </a:p>
          <a:p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distance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 until all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datapoint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belong to a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1051560"/>
            <a:ext cx="3478392" cy="4998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" y="2225992"/>
            <a:ext cx="6278880" cy="83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5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327</Words>
  <Application>Microsoft Office PowerPoint</Application>
  <PresentationFormat>Widescreen</PresentationFormat>
  <Paragraphs>141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Affinity Propagation Clustering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Affinity Propagation Clustering Algorithm</dc:title>
  <dc:creator>Windows User</dc:creator>
  <cp:lastModifiedBy>Windows User</cp:lastModifiedBy>
  <cp:revision>37</cp:revision>
  <dcterms:created xsi:type="dcterms:W3CDTF">2024-01-23T15:32:55Z</dcterms:created>
  <dcterms:modified xsi:type="dcterms:W3CDTF">2024-01-29T09:25:13Z</dcterms:modified>
</cp:coreProperties>
</file>