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6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64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82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505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844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4385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1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46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8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1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47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677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87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83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8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21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FA4EC6E-CD7B-4C64-9A8A-14AFCA35F209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CBB83E6-CF3D-4E27-B0B2-ABD2B67E7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102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2CA0-C668-7D33-C301-EBA1E2FC1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320" y="1393779"/>
            <a:ext cx="7376160" cy="19263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AND SCRUM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3CE47-F03B-AC83-319A-E5A3E691C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9344" y="3429000"/>
            <a:ext cx="8055472" cy="1453665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Modern Approach to Software Development”</a:t>
            </a:r>
          </a:p>
          <a:p>
            <a:endParaRPr lang="en-US" i="1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7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RUBHASRI L</a:t>
            </a:r>
          </a:p>
        </p:txBody>
      </p:sp>
    </p:spTree>
    <p:extLst>
      <p:ext uri="{BB962C8B-B14F-4D97-AF65-F5344CB8AC3E}">
        <p14:creationId xmlns:p14="http://schemas.microsoft.com/office/powerpoint/2010/main" val="281737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FE094E-BA3C-F8BB-93B7-16AD175E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509" y="1356360"/>
            <a:ext cx="5119179" cy="170383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39A6F-4F9E-68DF-289D-63B29E067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1508074"/>
            <a:ext cx="6644449" cy="431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3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1E886-098E-B4CB-102D-54499BF9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573" y="1124712"/>
            <a:ext cx="5887275" cy="1879600"/>
          </a:xfrm>
        </p:spPr>
        <p:txBody>
          <a:bodyPr>
            <a:normAutofit/>
          </a:bodyPr>
          <a:lstStyle/>
          <a:p>
            <a:r>
              <a:rPr lang="en-US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998E5-5427-973A-BED8-AFD06CF60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6" y="2998216"/>
            <a:ext cx="10814304" cy="1879600"/>
          </a:xfrm>
        </p:spPr>
        <p:txBody>
          <a:bodyPr>
            <a:normAutofit/>
          </a:bodyPr>
          <a:lstStyle/>
          <a:p>
            <a:r>
              <a:rPr 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“Agile is not a destination, but a journey of continuous improvement.”</a:t>
            </a:r>
            <a:endParaRPr lang="en-IN" sz="28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02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3C8ADE-44A7-A748-3C5D-0F0532C0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781" y="114070"/>
            <a:ext cx="6019800" cy="9248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agile?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8CA649-21D6-104A-E193-7897F8B16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60801" y="1402914"/>
            <a:ext cx="5097594" cy="4575713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is a flexible and iterative approach to software development.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Focuses on customer collaboration, adaptability, and continuous improvement.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Encourages small, incremental releases rather than one large release.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26115ABD-7C8E-F551-D778-A15DE678E0A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8849" t="6302" r="20989" b="-1370"/>
          <a:stretch/>
        </p:blipFill>
        <p:spPr>
          <a:xfrm>
            <a:off x="200417" y="1517504"/>
            <a:ext cx="4885150" cy="434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6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F75048-B841-D050-7051-3E8EEEA5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199" y="393002"/>
            <a:ext cx="4722311" cy="65448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MANIFESTO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C4324E-35F7-768B-B848-2731AF1FC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164" t="13879" r="20723" b="4508"/>
          <a:stretch/>
        </p:blipFill>
        <p:spPr>
          <a:xfrm>
            <a:off x="6656041" y="1624052"/>
            <a:ext cx="4722311" cy="4234398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C84581-530E-0956-5F42-E4C2B3F9F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218" y="1770869"/>
            <a:ext cx="5140390" cy="469412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Core Values: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Individuals and interactions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processes and tools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software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comprehensive documentation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collaboration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contract negotiation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Responding to change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 following a plan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0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7FB83-D9CF-7379-ACB2-84279D76B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BE0494-12DD-46AA-898A-282B0A0B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856" y="793836"/>
            <a:ext cx="2868461" cy="23251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PRINCIPLES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75E4E-F43D-E444-07DF-4A9D9127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3" y="230165"/>
            <a:ext cx="8743166" cy="65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6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B95F-D803-CE43-4788-1F585F45A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99EE00-9397-6A12-1D1F-58D696152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97" y="284758"/>
            <a:ext cx="6019800" cy="92483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SCRUM?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27CE9A-7CE0-47F9-BA98-2AB5D050D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7426" y="2128550"/>
            <a:ext cx="10032350" cy="3613882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is a </a:t>
            </a:r>
            <a:r>
              <a:rPr lang="en-US" sz="3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 framework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managing work.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Agile principles, focused on collaboration and iteration.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3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fixed-length iterations 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(Sprints) to deliver working software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20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2457-A405-3EEC-0449-75712EBE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9A319-0D0B-9D91-0D85-EE76D980D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7077" y="290802"/>
            <a:ext cx="10637846" cy="598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87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606C-BC1C-9491-1D08-2993E1359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9226" y="241807"/>
            <a:ext cx="2571052" cy="74066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1AE579-A3A2-9678-0057-E8D883308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00" t="15867" r="1619" b="13261"/>
          <a:stretch/>
        </p:blipFill>
        <p:spPr>
          <a:xfrm>
            <a:off x="4508049" y="1636776"/>
            <a:ext cx="7683951" cy="358444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B3E1C-CCBC-D942-B93E-35EAEC114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296" y="1767841"/>
            <a:ext cx="3633216" cy="4035551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sprint is a fixed time period where teams complete work from their product backlog.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Sprints are usually one, two, or four weeks long.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833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F0F8E-1A32-4A68-BB2C-E588E2F04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5E1B1-1D19-C7C1-BD6A-D26F1D19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397" y="284758"/>
            <a:ext cx="6019800" cy="92483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FRAMEWORK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829825-818E-E0A9-E42E-170F1ADCC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6194" y="1500138"/>
            <a:ext cx="4680062" cy="4900661"/>
          </a:xfrm>
        </p:spPr>
        <p:txBody>
          <a:bodyPr>
            <a:noAutofit/>
          </a:bodyPr>
          <a:lstStyle/>
          <a:p>
            <a:pPr algn="just"/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 -  Defines priorities and manages backlog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Master - Facilitates Scrum process, removes blockers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Team - Self-organizing team that delivers work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BE5B9AF-FCAB-E26B-C33E-63EC8BAF2326}"/>
              </a:ext>
            </a:extLst>
          </p:cNvPr>
          <p:cNvSpPr txBox="1">
            <a:spLocks/>
          </p:cNvSpPr>
          <p:nvPr/>
        </p:nvSpPr>
        <p:spPr>
          <a:xfrm>
            <a:off x="6096001" y="1457466"/>
            <a:ext cx="4462272" cy="4614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9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 - List of all desired work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 - Selected items for the sprint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 Down Chart - Completed work at the end of the sprint</a:t>
            </a:r>
          </a:p>
          <a:p>
            <a:pPr algn="just"/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0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6AE3F583-A7FF-659C-D0DC-04B657386BC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653" t="15722" r="4463" b="4812"/>
          <a:stretch/>
        </p:blipFill>
        <p:spPr>
          <a:xfrm>
            <a:off x="4157472" y="731330"/>
            <a:ext cx="8034528" cy="4535424"/>
          </a:xfrm>
          <a:prstGeom prst="rect">
            <a:avLst/>
          </a:prstGeom>
        </p:spPr>
      </p:pic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517D601-4E8C-8CA2-496B-0879A74D5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95072"/>
            <a:ext cx="4157472" cy="6473952"/>
          </a:xfrm>
        </p:spPr>
        <p:txBody>
          <a:bodyPr>
            <a:normAutofit/>
          </a:bodyPr>
          <a:lstStyle/>
          <a:p>
            <a:pPr algn="just"/>
            <a:r>
              <a:rPr lang="en-US" sz="3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SCRUM EVENTS</a:t>
            </a:r>
          </a:p>
          <a:p>
            <a:pPr algn="just"/>
            <a:endParaRPr lang="en-US" sz="3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arenR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Planning - Define work for the sprint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Scrum Meeting - Short meeting to sync up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 -Demonstrate completed work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Retrospective – Reflect and review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2867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60</TotalTime>
  <Words>255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Slice</vt:lpstr>
      <vt:lpstr>AGILE AND SCRUM</vt:lpstr>
      <vt:lpstr>What is agile?</vt:lpstr>
      <vt:lpstr>AGILE MANIFESTO </vt:lpstr>
      <vt:lpstr>AGILE PRINCIPLES</vt:lpstr>
      <vt:lpstr>What is SCRUM?</vt:lpstr>
      <vt:lpstr>PowerPoint Presentation</vt:lpstr>
      <vt:lpstr>SPRINT</vt:lpstr>
      <vt:lpstr>SCRUM FRAMEWORK</vt:lpstr>
      <vt:lpstr>PowerPoint Presentation</vt:lpstr>
      <vt:lpstr>ANY 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Rubha Lakshmipathy</dc:creator>
  <cp:lastModifiedBy>Rubha Lakshmipathy</cp:lastModifiedBy>
  <cp:revision>1</cp:revision>
  <dcterms:created xsi:type="dcterms:W3CDTF">2025-03-18T17:37:09Z</dcterms:created>
  <dcterms:modified xsi:type="dcterms:W3CDTF">2025-03-18T18:37:33Z</dcterms:modified>
</cp:coreProperties>
</file>