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68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25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04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38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6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19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00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3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8D3E-AE41-4AB6-900E-F0BA58DC7F0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856E-330B-43AE-A788-88C02C7333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72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5588" y="376658"/>
            <a:ext cx="4020059" cy="936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491786" y="925768"/>
            <a:ext cx="18565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Perform </a:t>
            </a:r>
            <a:r>
              <a:rPr lang="fr-FR" sz="1200" dirty="0" err="1" smtClean="0"/>
              <a:t>rotate</a:t>
            </a:r>
            <a:r>
              <a:rPr lang="fr-FR" sz="1200" dirty="0" smtClean="0"/>
              <a:t> op-poly.vi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6737398" y="925767"/>
            <a:ext cx="15766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Play timing module.vi</a:t>
            </a:r>
            <a:endParaRPr lang="fr-FR" sz="1200" dirty="0"/>
          </a:p>
        </p:txBody>
      </p:sp>
      <p:cxnSp>
        <p:nvCxnSpPr>
          <p:cNvPr id="7" name="Connecteur droit avec flèche 6"/>
          <p:cNvCxnSpPr>
            <a:stCxn id="5" idx="3"/>
            <a:endCxn id="6" idx="1"/>
          </p:cNvCxnSpPr>
          <p:nvPr/>
        </p:nvCxnSpPr>
        <p:spPr>
          <a:xfrm flipV="1">
            <a:off x="6348297" y="1064267"/>
            <a:ext cx="3891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470473" y="595408"/>
            <a:ext cx="1358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Mélange le rubix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4486402" y="376658"/>
            <a:ext cx="17855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Randomize.vi</a:t>
            </a:r>
            <a:endParaRPr lang="fr-FR" sz="1200" dirty="0"/>
          </a:p>
          <a:p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727709" y="707517"/>
            <a:ext cx="1576647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Play timing module.vi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468458" y="1605912"/>
            <a:ext cx="1856511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Perform </a:t>
            </a:r>
            <a:r>
              <a:rPr lang="fr-FR" sz="1200" dirty="0" err="1" smtClean="0"/>
              <a:t>rotate</a:t>
            </a:r>
            <a:r>
              <a:rPr lang="fr-FR" sz="1200" dirty="0" smtClean="0"/>
              <a:t> op-poly.vi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727709" y="1599333"/>
            <a:ext cx="1576647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Play timing module.vi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4503969" y="2273011"/>
            <a:ext cx="4134517" cy="11269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580167" y="2968464"/>
            <a:ext cx="18565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Perform </a:t>
            </a:r>
            <a:r>
              <a:rPr lang="fr-FR" sz="1200" dirty="0" err="1" smtClean="0"/>
              <a:t>rotate</a:t>
            </a:r>
            <a:r>
              <a:rPr lang="fr-FR" sz="1200" dirty="0" smtClean="0"/>
              <a:t> op-poly.vi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825779" y="2968463"/>
            <a:ext cx="15766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Play timing module.vi</a:t>
            </a:r>
            <a:endParaRPr lang="fr-FR" sz="1200" dirty="0"/>
          </a:p>
        </p:txBody>
      </p:sp>
      <p:cxnSp>
        <p:nvCxnSpPr>
          <p:cNvPr id="17" name="Connecteur droit avec flèche 16"/>
          <p:cNvCxnSpPr>
            <a:stCxn id="15" idx="3"/>
            <a:endCxn id="16" idx="1"/>
          </p:cNvCxnSpPr>
          <p:nvPr/>
        </p:nvCxnSpPr>
        <p:spPr>
          <a:xfrm flipV="1">
            <a:off x="6436678" y="3106963"/>
            <a:ext cx="3891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580167" y="2594713"/>
            <a:ext cx="1358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Mélange le rubix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596125" y="2303438"/>
            <a:ext cx="17855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Randomize.vi</a:t>
            </a:r>
            <a:endParaRPr lang="fr-FR" sz="1200" dirty="0"/>
          </a:p>
          <a:p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21310" y="3630962"/>
            <a:ext cx="1856511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Perform </a:t>
            </a:r>
            <a:r>
              <a:rPr lang="fr-FR" sz="1200" dirty="0" err="1" smtClean="0"/>
              <a:t>rotate</a:t>
            </a:r>
            <a:r>
              <a:rPr lang="fr-FR" sz="1200" dirty="0" smtClean="0"/>
              <a:t> op-poly.vi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8727709" y="3640678"/>
            <a:ext cx="1576647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Play timing module.vi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041821" y="4911344"/>
            <a:ext cx="10749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Rotate face.vi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973131" y="4350764"/>
            <a:ext cx="1512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Rubix </a:t>
            </a:r>
            <a:r>
              <a:rPr lang="fr-FR" sz="1100" dirty="0"/>
              <a:t>Cube </a:t>
            </a:r>
            <a:r>
              <a:rPr lang="fr-FR" sz="1100" dirty="0" smtClean="0"/>
              <a:t>Array.vi</a:t>
            </a:r>
            <a:endParaRPr lang="fr-FR" sz="1100" dirty="0"/>
          </a:p>
          <a:p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94710" y="4248357"/>
            <a:ext cx="2507308" cy="10293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968449" y="4566208"/>
            <a:ext cx="1692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Rotation de faces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447282" y="6145821"/>
            <a:ext cx="14788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Create Rubix Cube in 3D Pic Control.vi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187059" y="6148287"/>
            <a:ext cx="96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Create face Name.vi</a:t>
            </a:r>
            <a:endParaRPr lang="fr-FR" sz="1200" dirty="0"/>
          </a:p>
        </p:txBody>
      </p:sp>
      <p:cxnSp>
        <p:nvCxnSpPr>
          <p:cNvPr id="28" name="Connecteur droit avec flèche 27"/>
          <p:cNvCxnSpPr>
            <a:stCxn id="26" idx="3"/>
            <a:endCxn id="27" idx="1"/>
          </p:cNvCxnSpPr>
          <p:nvPr/>
        </p:nvCxnSpPr>
        <p:spPr>
          <a:xfrm>
            <a:off x="5926083" y="6376654"/>
            <a:ext cx="260976" cy="2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424684" y="5799572"/>
            <a:ext cx="185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Initialisation du rubix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447282" y="5526967"/>
            <a:ext cx="2087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Scene </a:t>
            </a:r>
            <a:r>
              <a:rPr lang="fr-FR" sz="1100" dirty="0"/>
              <a:t>func global.vi</a:t>
            </a:r>
          </a:p>
          <a:p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39773" y="5526967"/>
            <a:ext cx="2932114" cy="1168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702595" y="6145821"/>
            <a:ext cx="14788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Create Rubix Cube in 3D Pic Control.vi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9407252" y="6145821"/>
            <a:ext cx="936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Create face Name.vi</a:t>
            </a:r>
            <a:endParaRPr lang="fr-FR" sz="1200" dirty="0"/>
          </a:p>
        </p:txBody>
      </p:sp>
      <p:cxnSp>
        <p:nvCxnSpPr>
          <p:cNvPr id="35" name="Connecteur droit avec flèche 34"/>
          <p:cNvCxnSpPr>
            <a:stCxn id="33" idx="3"/>
            <a:endCxn id="34" idx="1"/>
          </p:cNvCxnSpPr>
          <p:nvPr/>
        </p:nvCxnSpPr>
        <p:spPr>
          <a:xfrm>
            <a:off x="9181396" y="6376654"/>
            <a:ext cx="225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679997" y="5799572"/>
            <a:ext cx="185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Initialisation du rubix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702595" y="5526967"/>
            <a:ext cx="2087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Scene </a:t>
            </a:r>
            <a:r>
              <a:rPr lang="fr-FR" sz="1100" dirty="0"/>
              <a:t>func global.vi</a:t>
            </a:r>
          </a:p>
          <a:p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95086" y="5526967"/>
            <a:ext cx="2842231" cy="1168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>
            <a:stCxn id="12" idx="3"/>
            <a:endCxn id="13" idx="1"/>
          </p:cNvCxnSpPr>
          <p:nvPr/>
        </p:nvCxnSpPr>
        <p:spPr>
          <a:xfrm flipV="1">
            <a:off x="6324969" y="1737833"/>
            <a:ext cx="2402740" cy="65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0" idx="3"/>
            <a:endCxn id="21" idx="1"/>
          </p:cNvCxnSpPr>
          <p:nvPr/>
        </p:nvCxnSpPr>
        <p:spPr>
          <a:xfrm>
            <a:off x="6377821" y="3769462"/>
            <a:ext cx="2349888" cy="97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1" idx="3"/>
            <a:endCxn id="38" idx="1"/>
          </p:cNvCxnSpPr>
          <p:nvPr/>
        </p:nvCxnSpPr>
        <p:spPr>
          <a:xfrm>
            <a:off x="7271887" y="6111292"/>
            <a:ext cx="32319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" idx="3"/>
            <a:endCxn id="11" idx="1"/>
          </p:cNvCxnSpPr>
          <p:nvPr/>
        </p:nvCxnSpPr>
        <p:spPr>
          <a:xfrm>
            <a:off x="8435647" y="844754"/>
            <a:ext cx="292062" cy="12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0930735" y="518226"/>
            <a:ext cx="1205342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Error module.vi</a:t>
            </a:r>
          </a:p>
          <a:p>
            <a:r>
              <a:rPr lang="fr-FR" sz="1200" dirty="0" smtClean="0"/>
              <a:t>Vérifie si il y a des erreurs</a:t>
            </a:r>
            <a:endParaRPr lang="fr-FR" sz="1200" dirty="0"/>
          </a:p>
        </p:txBody>
      </p:sp>
      <p:cxnSp>
        <p:nvCxnSpPr>
          <p:cNvPr id="51" name="Connecteur en angle 50"/>
          <p:cNvCxnSpPr>
            <a:stCxn id="38" idx="3"/>
            <a:endCxn id="49" idx="1"/>
          </p:cNvCxnSpPr>
          <p:nvPr/>
        </p:nvCxnSpPr>
        <p:spPr>
          <a:xfrm flipV="1">
            <a:off x="10437317" y="841392"/>
            <a:ext cx="493418" cy="52699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6119" y="387302"/>
            <a:ext cx="3635869" cy="3394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259602" y="3406338"/>
            <a:ext cx="12053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Error module.vi</a:t>
            </a:r>
            <a:endParaRPr lang="fr-FR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186844" y="1135969"/>
            <a:ext cx="9032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Rubix Cube Array.vi</a:t>
            </a:r>
            <a:endParaRPr lang="fr-FR" sz="1200" dirty="0"/>
          </a:p>
        </p:txBody>
      </p:sp>
      <p:sp>
        <p:nvSpPr>
          <p:cNvPr id="76" name="ZoneTexte 75"/>
          <p:cNvSpPr txBox="1"/>
          <p:nvPr/>
        </p:nvSpPr>
        <p:spPr>
          <a:xfrm>
            <a:off x="1365343" y="1141304"/>
            <a:ext cx="8996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Scene func global.vi</a:t>
            </a:r>
            <a:endParaRPr lang="fr-FR" sz="1200" dirty="0"/>
          </a:p>
        </p:txBody>
      </p:sp>
      <p:sp>
        <p:nvSpPr>
          <p:cNvPr id="77" name="ZoneTexte 76"/>
          <p:cNvSpPr txBox="1"/>
          <p:nvPr/>
        </p:nvSpPr>
        <p:spPr>
          <a:xfrm>
            <a:off x="2606411" y="1135965"/>
            <a:ext cx="10443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Create new rubix cube.vi</a:t>
            </a:r>
            <a:endParaRPr lang="fr-FR" sz="1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186844" y="1971156"/>
            <a:ext cx="9310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Scene func global.vi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1433627" y="1971156"/>
            <a:ext cx="8775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Scene func global.vi</a:t>
            </a:r>
            <a:endParaRPr lang="fr-FR" sz="1200" dirty="0"/>
          </a:p>
        </p:txBody>
      </p:sp>
      <p:sp>
        <p:nvSpPr>
          <p:cNvPr id="80" name="ZoneTexte 79"/>
          <p:cNvSpPr txBox="1"/>
          <p:nvPr/>
        </p:nvSpPr>
        <p:spPr>
          <a:xfrm>
            <a:off x="1464650" y="2688747"/>
            <a:ext cx="8747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Play timing module.vi</a:t>
            </a:r>
            <a:endParaRPr lang="fr-FR" sz="1200" dirty="0"/>
          </a:p>
        </p:txBody>
      </p:sp>
      <p:sp>
        <p:nvSpPr>
          <p:cNvPr id="81" name="ZoneTexte 80"/>
          <p:cNvSpPr txBox="1"/>
          <p:nvPr/>
        </p:nvSpPr>
        <p:spPr>
          <a:xfrm>
            <a:off x="172909" y="2688747"/>
            <a:ext cx="10002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Stop timing module.vi</a:t>
            </a:r>
            <a:endParaRPr lang="fr-FR" sz="1200" dirty="0"/>
          </a:p>
        </p:txBody>
      </p:sp>
      <p:sp>
        <p:nvSpPr>
          <p:cNvPr id="82" name="ZoneTexte 81"/>
          <p:cNvSpPr txBox="1"/>
          <p:nvPr/>
        </p:nvSpPr>
        <p:spPr>
          <a:xfrm>
            <a:off x="2549915" y="1967960"/>
            <a:ext cx="10002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Stop timing module.vi</a:t>
            </a:r>
            <a:endParaRPr lang="fr-FR" sz="1200" dirty="0"/>
          </a:p>
        </p:txBody>
      </p:sp>
      <p:sp>
        <p:nvSpPr>
          <p:cNvPr id="83" name="ZoneTexte 82"/>
          <p:cNvSpPr txBox="1"/>
          <p:nvPr/>
        </p:nvSpPr>
        <p:spPr>
          <a:xfrm>
            <a:off x="2606411" y="2781080"/>
            <a:ext cx="10197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Randomize.vi</a:t>
            </a:r>
            <a:endParaRPr lang="fr-FR" sz="1200" dirty="0"/>
          </a:p>
        </p:txBody>
      </p:sp>
      <p:cxnSp>
        <p:nvCxnSpPr>
          <p:cNvPr id="84" name="Connecteur droit avec flèche 83"/>
          <p:cNvCxnSpPr>
            <a:stCxn id="75" idx="3"/>
            <a:endCxn id="76" idx="1"/>
          </p:cNvCxnSpPr>
          <p:nvPr/>
        </p:nvCxnSpPr>
        <p:spPr>
          <a:xfrm>
            <a:off x="1090074" y="1366802"/>
            <a:ext cx="275269" cy="5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6" idx="3"/>
            <a:endCxn id="77" idx="1"/>
          </p:cNvCxnSpPr>
          <p:nvPr/>
        </p:nvCxnSpPr>
        <p:spPr>
          <a:xfrm flipV="1">
            <a:off x="2265023" y="1366798"/>
            <a:ext cx="341388" cy="5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79" idx="3"/>
            <a:endCxn id="82" idx="1"/>
          </p:cNvCxnSpPr>
          <p:nvPr/>
        </p:nvCxnSpPr>
        <p:spPr>
          <a:xfrm flipV="1">
            <a:off x="2311139" y="2198793"/>
            <a:ext cx="238776" cy="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8" idx="3"/>
            <a:endCxn id="79" idx="1"/>
          </p:cNvCxnSpPr>
          <p:nvPr/>
        </p:nvCxnSpPr>
        <p:spPr>
          <a:xfrm>
            <a:off x="1117870" y="2201989"/>
            <a:ext cx="315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81" idx="3"/>
            <a:endCxn id="80" idx="1"/>
          </p:cNvCxnSpPr>
          <p:nvPr/>
        </p:nvCxnSpPr>
        <p:spPr>
          <a:xfrm>
            <a:off x="1173204" y="2919580"/>
            <a:ext cx="291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80" idx="3"/>
            <a:endCxn id="83" idx="1"/>
          </p:cNvCxnSpPr>
          <p:nvPr/>
        </p:nvCxnSpPr>
        <p:spPr>
          <a:xfrm>
            <a:off x="2339440" y="2919580"/>
            <a:ext cx="266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en angle 89"/>
          <p:cNvCxnSpPr>
            <a:stCxn id="77" idx="2"/>
            <a:endCxn id="78" idx="0"/>
          </p:cNvCxnSpPr>
          <p:nvPr/>
        </p:nvCxnSpPr>
        <p:spPr>
          <a:xfrm rot="5400000">
            <a:off x="1703713" y="546274"/>
            <a:ext cx="373526" cy="24762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stCxn id="82" idx="2"/>
            <a:endCxn id="81" idx="0"/>
          </p:cNvCxnSpPr>
          <p:nvPr/>
        </p:nvCxnSpPr>
        <p:spPr>
          <a:xfrm rot="5400000">
            <a:off x="1731999" y="1370683"/>
            <a:ext cx="259122" cy="23770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91"/>
          <p:cNvCxnSpPr>
            <a:stCxn id="83" idx="2"/>
            <a:endCxn id="74" idx="0"/>
          </p:cNvCxnSpPr>
          <p:nvPr/>
        </p:nvCxnSpPr>
        <p:spPr>
          <a:xfrm rot="5400000">
            <a:off x="2315156" y="2605196"/>
            <a:ext cx="348259" cy="12540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388863" y="728676"/>
            <a:ext cx="195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Initialisation des fonctions</a:t>
            </a:r>
            <a:endParaRPr lang="fr-FR" sz="1200" dirty="0"/>
          </a:p>
        </p:txBody>
      </p:sp>
      <p:sp>
        <p:nvSpPr>
          <p:cNvPr id="94" name="ZoneTexte 93"/>
          <p:cNvSpPr txBox="1"/>
          <p:nvPr/>
        </p:nvSpPr>
        <p:spPr>
          <a:xfrm>
            <a:off x="388863" y="452851"/>
            <a:ext cx="71220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Init.vi</a:t>
            </a:r>
            <a:endParaRPr lang="fr-FR" sz="1200" dirty="0"/>
          </a:p>
          <a:p>
            <a:endParaRPr lang="fr-FR" sz="1100" dirty="0">
              <a:solidFill>
                <a:schemeClr val="accent1"/>
              </a:solidFill>
            </a:endParaRPr>
          </a:p>
        </p:txBody>
      </p:sp>
      <p:cxnSp>
        <p:nvCxnSpPr>
          <p:cNvPr id="96" name="Connecteur droit avec flèche 95"/>
          <p:cNvCxnSpPr>
            <a:endCxn id="4" idx="1"/>
          </p:cNvCxnSpPr>
          <p:nvPr/>
        </p:nvCxnSpPr>
        <p:spPr>
          <a:xfrm>
            <a:off x="3721988" y="841392"/>
            <a:ext cx="693600" cy="33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11" idx="3"/>
            <a:endCxn id="49" idx="1"/>
          </p:cNvCxnSpPr>
          <p:nvPr/>
        </p:nvCxnSpPr>
        <p:spPr>
          <a:xfrm flipV="1">
            <a:off x="10304356" y="841392"/>
            <a:ext cx="626379" cy="46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13" idx="3"/>
          </p:cNvCxnSpPr>
          <p:nvPr/>
        </p:nvCxnSpPr>
        <p:spPr>
          <a:xfrm flipV="1">
            <a:off x="10304356" y="1737832"/>
            <a:ext cx="37967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14" idx="3"/>
          </p:cNvCxnSpPr>
          <p:nvPr/>
        </p:nvCxnSpPr>
        <p:spPr>
          <a:xfrm>
            <a:off x="8638486" y="2836464"/>
            <a:ext cx="20455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21" idx="3"/>
          </p:cNvCxnSpPr>
          <p:nvPr/>
        </p:nvCxnSpPr>
        <p:spPr>
          <a:xfrm>
            <a:off x="10304356" y="3779178"/>
            <a:ext cx="379670" cy="27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24" idx="3"/>
          </p:cNvCxnSpPr>
          <p:nvPr/>
        </p:nvCxnSpPr>
        <p:spPr>
          <a:xfrm>
            <a:off x="7102018" y="4763051"/>
            <a:ext cx="4465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en angle 115"/>
          <p:cNvCxnSpPr>
            <a:endCxn id="31" idx="1"/>
          </p:cNvCxnSpPr>
          <p:nvPr/>
        </p:nvCxnSpPr>
        <p:spPr>
          <a:xfrm rot="16200000" flipH="1">
            <a:off x="1462170" y="3233689"/>
            <a:ext cx="5269898" cy="48530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endCxn id="14" idx="1"/>
          </p:cNvCxnSpPr>
          <p:nvPr/>
        </p:nvCxnSpPr>
        <p:spPr>
          <a:xfrm flipV="1">
            <a:off x="3873085" y="2836464"/>
            <a:ext cx="630884" cy="58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endCxn id="12" idx="1"/>
          </p:cNvCxnSpPr>
          <p:nvPr/>
        </p:nvCxnSpPr>
        <p:spPr>
          <a:xfrm>
            <a:off x="3863715" y="1744412"/>
            <a:ext cx="60474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endCxn id="20" idx="1"/>
          </p:cNvCxnSpPr>
          <p:nvPr/>
        </p:nvCxnSpPr>
        <p:spPr>
          <a:xfrm>
            <a:off x="3854949" y="3766437"/>
            <a:ext cx="666361" cy="30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>
            <a:endCxn id="24" idx="1"/>
          </p:cNvCxnSpPr>
          <p:nvPr/>
        </p:nvCxnSpPr>
        <p:spPr>
          <a:xfrm>
            <a:off x="3863715" y="4763051"/>
            <a:ext cx="73099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3957495" y="618773"/>
            <a:ext cx="645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Stop</a:t>
            </a:r>
            <a:endParaRPr lang="fr-FR" sz="1100" dirty="0"/>
          </a:p>
        </p:txBody>
      </p:sp>
      <p:sp>
        <p:nvSpPr>
          <p:cNvPr id="155" name="ZoneTexte 154"/>
          <p:cNvSpPr txBox="1"/>
          <p:nvPr/>
        </p:nvSpPr>
        <p:spPr>
          <a:xfrm>
            <a:off x="3860265" y="1518873"/>
            <a:ext cx="645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Rotate</a:t>
            </a:r>
            <a:endParaRPr lang="fr-FR" sz="11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3773583" y="2580312"/>
            <a:ext cx="868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Randomize</a:t>
            </a:r>
            <a:endParaRPr lang="fr-FR" sz="1100" dirty="0"/>
          </a:p>
        </p:txBody>
      </p:sp>
      <p:sp>
        <p:nvSpPr>
          <p:cNvPr id="157" name="ZoneTexte 156"/>
          <p:cNvSpPr txBox="1"/>
          <p:nvPr/>
        </p:nvSpPr>
        <p:spPr>
          <a:xfrm>
            <a:off x="3884939" y="3516385"/>
            <a:ext cx="645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Test</a:t>
            </a:r>
            <a:endParaRPr lang="fr-FR" sz="1100" dirty="0"/>
          </a:p>
        </p:txBody>
      </p:sp>
      <p:sp>
        <p:nvSpPr>
          <p:cNvPr id="158" name="ZoneTexte 157"/>
          <p:cNvSpPr txBox="1"/>
          <p:nvPr/>
        </p:nvSpPr>
        <p:spPr>
          <a:xfrm>
            <a:off x="3906402" y="4532315"/>
            <a:ext cx="645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Solve</a:t>
            </a:r>
            <a:endParaRPr lang="fr-FR" sz="1100" dirty="0"/>
          </a:p>
        </p:txBody>
      </p:sp>
      <p:sp>
        <p:nvSpPr>
          <p:cNvPr id="182" name="ZoneTexte 181"/>
          <p:cNvSpPr txBox="1"/>
          <p:nvPr/>
        </p:nvSpPr>
        <p:spPr>
          <a:xfrm>
            <a:off x="3574032" y="6072820"/>
            <a:ext cx="819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Go to face</a:t>
            </a:r>
            <a:endParaRPr lang="fr-FR" sz="1100" dirty="0"/>
          </a:p>
        </p:txBody>
      </p:sp>
      <p:sp>
        <p:nvSpPr>
          <p:cNvPr id="183" name="Rectangle 1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ZoneTexte 184"/>
          <p:cNvSpPr txBox="1"/>
          <p:nvPr/>
        </p:nvSpPr>
        <p:spPr>
          <a:xfrm>
            <a:off x="324196" y="0"/>
            <a:ext cx="187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Rubix Cube Main.vi</a:t>
            </a:r>
          </a:p>
          <a:p>
            <a:endParaRPr lang="fr-FR" sz="1400" dirty="0"/>
          </a:p>
        </p:txBody>
      </p:sp>
      <p:sp>
        <p:nvSpPr>
          <p:cNvPr id="95" name="Rectangle 94"/>
          <p:cNvSpPr/>
          <p:nvPr/>
        </p:nvSpPr>
        <p:spPr>
          <a:xfrm>
            <a:off x="7548549" y="4194413"/>
            <a:ext cx="2685012" cy="1107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7565175" y="4194414"/>
            <a:ext cx="136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Rubix solver.vi</a:t>
            </a:r>
            <a:endParaRPr lang="fr-FR" sz="1200" dirty="0"/>
          </a:p>
        </p:txBody>
      </p:sp>
      <p:sp>
        <p:nvSpPr>
          <p:cNvPr id="98" name="ZoneTexte 97"/>
          <p:cNvSpPr txBox="1"/>
          <p:nvPr/>
        </p:nvSpPr>
        <p:spPr>
          <a:xfrm>
            <a:off x="7548549" y="4471413"/>
            <a:ext cx="275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Note dans un tableau qu’elles sont les couleurs présentes sur les différentes faces puis donne les rotation à faire pour résoudre le rubix</a:t>
            </a:r>
            <a:endParaRPr lang="fr-FR" sz="1200" dirty="0"/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10233561" y="4749055"/>
            <a:ext cx="4465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192996" y="4886911"/>
            <a:ext cx="3175010" cy="17851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u="sng" dirty="0" smtClean="0"/>
              <a:t>Légende:</a:t>
            </a:r>
          </a:p>
          <a:p>
            <a:r>
              <a:rPr lang="fr-FR" sz="1100" dirty="0" smtClean="0"/>
              <a:t>Stop: Arrêt le programme</a:t>
            </a:r>
          </a:p>
          <a:p>
            <a:r>
              <a:rPr lang="fr-FR" sz="1100" dirty="0" smtClean="0"/>
              <a:t>Rotate: Fait tourner une face</a:t>
            </a:r>
          </a:p>
          <a:p>
            <a:r>
              <a:rPr lang="fr-FR" sz="1100" dirty="0" smtClean="0"/>
              <a:t>Randomize: Mélange le rubix avec un nombre de rotation plus ou moins élevée</a:t>
            </a:r>
          </a:p>
          <a:p>
            <a:r>
              <a:rPr lang="fr-FR" sz="1100" dirty="0" smtClean="0"/>
              <a:t>Test: Vérifie si les différentes rotation du rubix fonctionnent en les testant l’une après l’autre à de nombreuses reprises</a:t>
            </a:r>
          </a:p>
          <a:p>
            <a:r>
              <a:rPr lang="fr-FR" sz="1100" dirty="0" smtClean="0"/>
              <a:t>Solve: résous le rubix</a:t>
            </a:r>
          </a:p>
          <a:p>
            <a:r>
              <a:rPr lang="fr-FR" sz="1100" dirty="0" smtClean="0"/>
              <a:t>Go to face: oriente le rubix vers la face demandées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1982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215</Words>
  <Application>Microsoft Office PowerPoint</Application>
  <PresentationFormat>Grand écran</PresentationFormat>
  <Paragraphs>54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HARITONOFF Elodie</dc:creator>
  <cp:lastModifiedBy>HARITONOFF Elodie</cp:lastModifiedBy>
  <cp:revision>24</cp:revision>
  <dcterms:created xsi:type="dcterms:W3CDTF">2021-04-16T12:05:30Z</dcterms:created>
  <dcterms:modified xsi:type="dcterms:W3CDTF">2021-04-19T13:00:20Z</dcterms:modified>
</cp:coreProperties>
</file>