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8" r:id="rId6"/>
    <p:sldId id="269" r:id="rId7"/>
    <p:sldId id="267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68C6C-13D2-4499-837F-F43D869D12C1}">
          <p14:sldIdLst>
            <p14:sldId id="256"/>
          </p14:sldIdLst>
        </p14:section>
        <p14:section name="Untitled Section" id="{A45F7C8F-D007-48C4-BAE3-F51C2662CDC9}">
          <p14:sldIdLst>
            <p14:sldId id="257"/>
            <p14:sldId id="258"/>
            <p14:sldId id="259"/>
            <p14:sldId id="268"/>
            <p14:sldId id="269"/>
            <p14:sldId id="267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714A-0B60-4723-9DB8-37CAC72BD46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B7ED-BF94-46D9-8216-938417CB6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8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NAME : TEAM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TEAM MEMBERS : RUBIKA , PRIYA DHRSHIKA ,RAAGHIN, YOGARAJ.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B7ED-BF94-46D9-8216-938417CB6A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7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 : PROVIDE AN OVERVIEW OF THE VEHICLE </a:t>
            </a:r>
            <a:r>
              <a:rPr lang="en-US" sz="1400" dirty="0" smtClean="0"/>
              <a:t>RENTAL</a:t>
            </a:r>
            <a:r>
              <a:rPr lang="en-US" dirty="0" smtClean="0"/>
              <a:t>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B7ED-BF94-46D9-8216-938417CB6AC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9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6C20F6C-5429-48AD-AE60-488997B2B46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479ECE6-989F-43E8-9D47-E56B78F65F9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RENTAL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SOLUTION FOR VEHICLE RENTALS 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 smtClean="0"/>
          </a:p>
          <a:p>
            <a:pPr lvl="2"/>
            <a:r>
              <a:rPr lang="en-US" baseline="0" dirty="0" smtClean="0"/>
              <a:t>TEAM MEMBERS : RUBIKA , PRIYADARSHIKA </a:t>
            </a:r>
            <a:r>
              <a:rPr lang="en-US" dirty="0" smtClean="0"/>
              <a:t>, </a:t>
            </a:r>
            <a:r>
              <a:rPr lang="en-US" baseline="0" dirty="0" smtClean="0"/>
              <a:t>RAGHIN, YOGARAJASUNDAR </a:t>
            </a:r>
            <a:r>
              <a:rPr lang="en-IN" dirty="0" smtClean="0"/>
              <a:t>, SANJAY.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9103" y="2780928"/>
            <a:ext cx="6130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TEAM NAME : TEAM</a:t>
            </a:r>
            <a:r>
              <a:rPr lang="en-US" sz="3200" baseline="0" dirty="0" smtClean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743084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SLIDE 2 :  PROJECT OVERVIEW   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27903" y="1628800"/>
            <a:ext cx="6030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OBJECTIVE : PROVIDE AN OVERVIEW OF THE VEHICLE RENTAL SYSTEM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AutoShape 2" descr="Car Rental System Project Idea For Final Year Stud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ar Rental System Project Idea For Final Year Stud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00897" y="2492896"/>
            <a:ext cx="3805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KEY FEATURES: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b="1" dirty="0" smtClean="0"/>
              <a:t>     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36822" y="2781503"/>
            <a:ext cx="31015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 CUSTOMER REGISTERATION        AND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 RENTING AND RETURNIG VEHICLES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VEHICLE MANAGEMENT(ADDING , UPDATING ANG REMOVING </a:t>
            </a:r>
            <a:r>
              <a:rPr lang="en-US" sz="1600" dirty="0" smtClean="0"/>
              <a:t>VEHICLES)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CALCULATION OF THE RENTAL </a:t>
            </a:r>
            <a:r>
              <a:rPr lang="en-US" sz="1600" dirty="0" smtClean="0"/>
              <a:t>AVAILABILITY </a:t>
            </a:r>
            <a:r>
              <a:rPr lang="en-US" sz="1600" dirty="0"/>
              <a:t>TRACKING FOR EACH VEHICLES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95" y="3484605"/>
            <a:ext cx="3901053" cy="16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SLIDE 3: KEY CONCEPTS USED: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461944" y="2175247"/>
            <a:ext cx="3694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 smtClean="0"/>
              <a:t>SWITCH CASE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 smtClean="0"/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41846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76" y="457200"/>
            <a:ext cx="8686800" cy="841248"/>
          </a:xfrm>
        </p:spPr>
        <p:txBody>
          <a:bodyPr>
            <a:normAutofit/>
          </a:bodyPr>
          <a:lstStyle/>
          <a:p>
            <a:r>
              <a:rPr lang="en-US" dirty="0" smtClean="0"/>
              <a:t>SLIDE 4:STEPS IN THE PROGRAM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0653" y="1591132"/>
            <a:ext cx="7848872" cy="468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2736" y="2199547"/>
            <a:ext cx="395877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Display Vehicle Options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000" b="1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 smtClean="0">
                <a:latin typeface="Arial" pitchFamily="34" charset="0"/>
                <a:cs typeface="Arial" pitchFamily="34" charset="0"/>
              </a:rPr>
              <a:t>Input Vehicle System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2736" y="3573016"/>
            <a:ext cx="4823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Process Vehicle Selection and Calculate </a:t>
            </a:r>
            <a:r>
              <a:rPr lang="en-US" sz="2400" b="1" dirty="0" smtClean="0"/>
              <a:t>Cost</a:t>
            </a:r>
            <a:endParaRPr lang="en-US" sz="2400" b="1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Ask If the User Wants to </a:t>
            </a:r>
            <a:r>
              <a:rPr lang="en-US" sz="2400" b="1" dirty="0" smtClean="0"/>
              <a:t>Continue</a:t>
            </a:r>
            <a:endParaRPr lang="en-US" sz="2400" b="1" dirty="0"/>
          </a:p>
          <a:p>
            <a:endParaRPr lang="en-US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5439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7744" y="116632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SLIDE 5:C CODE SNIPPET 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7768" y="689203"/>
            <a:ext cx="813690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#include 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r>
              <a:rPr lang="en-IN" sz="1400" dirty="0" err="1"/>
              <a:t>int</a:t>
            </a:r>
            <a:r>
              <a:rPr lang="en-IN" sz="1400" dirty="0"/>
              <a:t> main() {</a:t>
            </a:r>
          </a:p>
          <a:p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vehicleChoice</a:t>
            </a:r>
            <a:r>
              <a:rPr lang="en-IN" sz="1400" dirty="0"/>
              <a:t>, </a:t>
            </a:r>
            <a:r>
              <a:rPr lang="en-IN" sz="1400" dirty="0" err="1"/>
              <a:t>rentalDays</a:t>
            </a:r>
            <a:r>
              <a:rPr lang="en-IN" sz="1400" dirty="0"/>
              <a:t>;</a:t>
            </a:r>
          </a:p>
          <a:p>
            <a:r>
              <a:rPr lang="en-IN" sz="1400" dirty="0"/>
              <a:t>float </a:t>
            </a:r>
            <a:r>
              <a:rPr lang="en-IN" sz="1400" dirty="0" err="1"/>
              <a:t>rentalCost</a:t>
            </a:r>
            <a:r>
              <a:rPr lang="en-IN" sz="1400" dirty="0"/>
              <a:t>;</a:t>
            </a:r>
          </a:p>
          <a:p>
            <a:r>
              <a:rPr lang="en-IN" sz="1400" dirty="0"/>
              <a:t>    while(1)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("Welcome to the Vehicle Rental System\n");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("Select a vehicle to rent:\n");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("1. Car - $30 per day\n");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("2. Bike - $15 per day\n");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("3. Truck - $50 per day\n");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("4. Exit\n");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("Enter the number: 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scanf</a:t>
            </a:r>
            <a:r>
              <a:rPr lang="en-IN" sz="1400" dirty="0"/>
              <a:t>("%d", &amp;</a:t>
            </a:r>
            <a:r>
              <a:rPr lang="en-IN" sz="1400" dirty="0" err="1"/>
              <a:t>vehicleChoice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switch(</a:t>
            </a:r>
            <a:r>
              <a:rPr lang="en-IN" sz="1400" dirty="0" err="1"/>
              <a:t>vehicleChoice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    case 1: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printf</a:t>
            </a:r>
            <a:r>
              <a:rPr lang="en-IN" sz="1400" dirty="0"/>
              <a:t>("You selected Car.\n");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printf</a:t>
            </a:r>
            <a:r>
              <a:rPr lang="en-IN" sz="1400" dirty="0"/>
              <a:t>("Enter number of rental days: ");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scanf</a:t>
            </a:r>
            <a:r>
              <a:rPr lang="en-IN" sz="1400" dirty="0"/>
              <a:t>("%d", &amp;</a:t>
            </a:r>
            <a:r>
              <a:rPr lang="en-IN" sz="1400" dirty="0" err="1"/>
              <a:t>rentalDays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rentalCost</a:t>
            </a:r>
            <a:r>
              <a:rPr lang="en-IN" sz="1400" dirty="0"/>
              <a:t> = </a:t>
            </a:r>
            <a:r>
              <a:rPr lang="en-IN" sz="1400" dirty="0" err="1"/>
              <a:t>rentalDays</a:t>
            </a:r>
            <a:r>
              <a:rPr lang="en-IN" sz="1400" dirty="0"/>
              <a:t> * 30;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printf</a:t>
            </a:r>
            <a:r>
              <a:rPr lang="en-IN" sz="1400" dirty="0"/>
              <a:t>("Total rental cost: $%.2f\n", </a:t>
            </a:r>
            <a:r>
              <a:rPr lang="en-IN" sz="1400" dirty="0" err="1"/>
              <a:t>rentalCost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    break;</a:t>
            </a:r>
          </a:p>
          <a:p>
            <a:r>
              <a:rPr lang="en-IN" sz="1400" dirty="0"/>
              <a:t>            case 2: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printf</a:t>
            </a:r>
            <a:r>
              <a:rPr lang="en-IN" sz="1400" dirty="0"/>
              <a:t>("You selected Bike.\n");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printf</a:t>
            </a:r>
            <a:r>
              <a:rPr lang="en-IN" sz="1400" dirty="0"/>
              <a:t>("Enter number of rental days: ");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scanf</a:t>
            </a:r>
            <a:r>
              <a:rPr lang="en-IN" sz="1400" dirty="0"/>
              <a:t>("%d", &amp;</a:t>
            </a:r>
            <a:r>
              <a:rPr lang="en-IN" sz="1400" dirty="0" err="1"/>
              <a:t>rentalDays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rentalCost</a:t>
            </a:r>
            <a:r>
              <a:rPr lang="en-IN" sz="1400" dirty="0"/>
              <a:t> = </a:t>
            </a:r>
            <a:r>
              <a:rPr lang="en-IN" sz="1400" dirty="0" err="1"/>
              <a:t>rentalDays</a:t>
            </a:r>
            <a:r>
              <a:rPr lang="en-IN" sz="1400" dirty="0"/>
              <a:t> * 15;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printf</a:t>
            </a:r>
            <a:r>
              <a:rPr lang="en-IN" sz="1400" dirty="0"/>
              <a:t>("Total rental cost: $%.2f\n", </a:t>
            </a:r>
            <a:r>
              <a:rPr lang="en-IN" sz="1400" dirty="0" err="1"/>
              <a:t>rentalCost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    break;</a:t>
            </a:r>
          </a:p>
          <a:p>
            <a:r>
              <a:rPr lang="en-IN" sz="14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8235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404664"/>
            <a:ext cx="83529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3: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("You selected Truck.\n");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("Enter number of rental days: ");</a:t>
            </a:r>
          </a:p>
          <a:p>
            <a:r>
              <a:rPr lang="en-IN" dirty="0"/>
              <a:t>            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rentalDays</a:t>
            </a:r>
            <a:r>
              <a:rPr lang="en-IN" dirty="0"/>
              <a:t>);</a:t>
            </a:r>
          </a:p>
          <a:p>
            <a:r>
              <a:rPr lang="en-IN" dirty="0"/>
              <a:t>                </a:t>
            </a:r>
            <a:r>
              <a:rPr lang="en-IN" dirty="0" err="1"/>
              <a:t>rentalCost</a:t>
            </a:r>
            <a:r>
              <a:rPr lang="en-IN" dirty="0"/>
              <a:t> = </a:t>
            </a:r>
            <a:r>
              <a:rPr lang="en-IN" dirty="0" err="1"/>
              <a:t>rentalDays</a:t>
            </a:r>
            <a:r>
              <a:rPr lang="en-IN" dirty="0"/>
              <a:t> * 50;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("Total rental cost: $%.2f\n", </a:t>
            </a:r>
            <a:r>
              <a:rPr lang="en-IN" dirty="0" err="1"/>
              <a:t>rentalCost</a:t>
            </a:r>
            <a:r>
              <a:rPr lang="en-IN" dirty="0"/>
              <a:t>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4: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("Exiting the system. Thank you!\n");</a:t>
            </a:r>
          </a:p>
          <a:p>
            <a:r>
              <a:rPr lang="en-IN" dirty="0"/>
              <a:t>                return 0;</a:t>
            </a:r>
          </a:p>
          <a:p>
            <a:r>
              <a:rPr lang="en-IN" dirty="0"/>
              <a:t>            default: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("Invalid choice. Please try again.\n");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char </a:t>
            </a:r>
            <a:r>
              <a:rPr lang="en-IN" dirty="0" err="1"/>
              <a:t>continueChoice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("Do you want to rent another vehicle? (y/n): ");</a:t>
            </a:r>
          </a:p>
          <a:p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 %c", &amp;</a:t>
            </a:r>
            <a:r>
              <a:rPr lang="en-IN" dirty="0" err="1"/>
              <a:t>continueChoice</a:t>
            </a:r>
            <a:r>
              <a:rPr lang="en-IN" dirty="0"/>
              <a:t>);</a:t>
            </a:r>
          </a:p>
          <a:p>
            <a:r>
              <a:rPr lang="en-IN" dirty="0"/>
              <a:t>        if(</a:t>
            </a:r>
            <a:r>
              <a:rPr lang="en-IN" dirty="0" err="1"/>
              <a:t>continueChoice</a:t>
            </a:r>
            <a:r>
              <a:rPr lang="en-IN" dirty="0"/>
              <a:t> == 'n' || </a:t>
            </a:r>
            <a:r>
              <a:rPr lang="en-IN" dirty="0" err="1"/>
              <a:t>continueChoice</a:t>
            </a:r>
            <a:r>
              <a:rPr lang="en-IN" dirty="0"/>
              <a:t> == 'N') {</a:t>
            </a:r>
          </a:p>
          <a:p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("Exiting the system. Thank you!\n");</a:t>
            </a:r>
          </a:p>
          <a:p>
            <a:r>
              <a:rPr lang="en-IN" dirty="0"/>
              <a:t>            break;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18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Slide 8:example run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77048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the Vehicle Rental System</a:t>
            </a:r>
          </a:p>
          <a:p>
            <a:r>
              <a:rPr lang="en-US" dirty="0"/>
              <a:t>Select a vehicle to rent:</a:t>
            </a:r>
          </a:p>
          <a:p>
            <a:r>
              <a:rPr lang="en-US" dirty="0"/>
              <a:t>1. Car - $30 per day</a:t>
            </a:r>
          </a:p>
          <a:p>
            <a:r>
              <a:rPr lang="en-US" dirty="0"/>
              <a:t>2. Bike - $15 per day</a:t>
            </a:r>
          </a:p>
          <a:p>
            <a:r>
              <a:rPr lang="en-US" dirty="0"/>
              <a:t>3. Truck - $50 per day</a:t>
            </a:r>
          </a:p>
          <a:p>
            <a:r>
              <a:rPr lang="en-US" dirty="0"/>
              <a:t>4. Exit</a:t>
            </a:r>
          </a:p>
          <a:p>
            <a:r>
              <a:rPr lang="en-US" dirty="0"/>
              <a:t>Enter the number: 3</a:t>
            </a:r>
          </a:p>
          <a:p>
            <a:r>
              <a:rPr lang="en-US" dirty="0"/>
              <a:t>You selected Truck.</a:t>
            </a:r>
          </a:p>
          <a:p>
            <a:r>
              <a:rPr lang="en-US" dirty="0"/>
              <a:t>Enter number of rental days: 3</a:t>
            </a:r>
          </a:p>
          <a:p>
            <a:r>
              <a:rPr lang="en-US" dirty="0"/>
              <a:t>Total rental cost: $150.00</a:t>
            </a:r>
          </a:p>
          <a:p>
            <a:r>
              <a:rPr lang="en-US" dirty="0"/>
              <a:t>Do you want to rent another vehicle? (y/n): n</a:t>
            </a:r>
          </a:p>
          <a:p>
            <a:r>
              <a:rPr lang="en-US" dirty="0"/>
              <a:t>Exiting the system. Thank you!</a:t>
            </a:r>
          </a:p>
          <a:p>
            <a:endParaRPr lang="en-US" dirty="0"/>
          </a:p>
          <a:p>
            <a:r>
              <a:rPr lang="en-US" dirty="0"/>
              <a:t>Process returned 0 (0x0)   execution time : 10.131 s</a:t>
            </a:r>
          </a:p>
          <a:p>
            <a:r>
              <a:rPr lang="en-US" dirty="0"/>
              <a:t>Press any key to continue.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60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686800" cy="841248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</a:t>
            </a:r>
            <a:r>
              <a:rPr lang="en-US" sz="4400" dirty="0" smtClean="0"/>
              <a:t>ADVANTAGES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80728"/>
            <a:ext cx="77768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User-Friendly </a:t>
            </a:r>
            <a:r>
              <a:rPr lang="en-US" sz="2400" b="1" dirty="0" err="1"/>
              <a:t>Interface</a:t>
            </a:r>
            <a:r>
              <a:rPr lang="en-US" sz="2400" dirty="0" err="1"/>
              <a:t>:The</a:t>
            </a:r>
            <a:r>
              <a:rPr lang="en-US" sz="2400" dirty="0"/>
              <a:t> program provides a clear and easy-to-understand menu for users to select different vehicles and input rental </a:t>
            </a:r>
            <a:r>
              <a:rPr lang="en-US" sz="2400" dirty="0" smtClean="0"/>
              <a:t>details.</a:t>
            </a:r>
          </a:p>
          <a:p>
            <a:endParaRPr lang="en-US" sz="2400" dirty="0"/>
          </a:p>
          <a:p>
            <a:r>
              <a:rPr lang="en-US" sz="2400" b="1" dirty="0" err="1" smtClean="0"/>
              <a:t>Flexibility</a:t>
            </a:r>
            <a:r>
              <a:rPr lang="en-US" sz="2400" dirty="0" err="1" smtClean="0"/>
              <a:t>:Users</a:t>
            </a:r>
            <a:r>
              <a:rPr lang="en-US" sz="2400" dirty="0" smtClean="0"/>
              <a:t> </a:t>
            </a:r>
            <a:r>
              <a:rPr lang="en-US" sz="2400" dirty="0"/>
              <a:t>can choose different types of vehicles, specify rental durations, and get calculated rental costs. The program also allows multiple rentals in a single session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/>
              <a:t>Cost </a:t>
            </a:r>
            <a:r>
              <a:rPr lang="en-US" sz="2400" b="1" dirty="0" err="1"/>
              <a:t>Calculation</a:t>
            </a:r>
            <a:r>
              <a:rPr lang="en-US" sz="2400" dirty="0" err="1"/>
              <a:t>:It</a:t>
            </a:r>
            <a:r>
              <a:rPr lang="en-US" sz="2400" dirty="0"/>
              <a:t> efficiently calculates the total rental cost based on the number of days, which can help users make quick decisions regarding their rentals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Clear </a:t>
            </a:r>
            <a:r>
              <a:rPr lang="en-US" sz="2400" b="1" dirty="0"/>
              <a:t>Exit </a:t>
            </a:r>
            <a:r>
              <a:rPr lang="en-US" sz="2400" b="1" dirty="0" err="1"/>
              <a:t>Mechanism</a:t>
            </a:r>
            <a:r>
              <a:rPr lang="en-US" sz="2400" dirty="0" err="1"/>
              <a:t>:The</a:t>
            </a:r>
            <a:r>
              <a:rPr lang="en-US" sz="2400" dirty="0"/>
              <a:t> program provides a clear option to exit the system, ensuring that users can leave the program when they are done.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797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</a:t>
            </a:r>
            <a:r>
              <a:rPr lang="en-US" sz="6000" dirty="0" smtClean="0"/>
              <a:t>CONCLUSION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31640" y="2339586"/>
            <a:ext cx="735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83567" y="2228671"/>
            <a:ext cx="8151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THIS PROGRAM DEMONSTRATE  HOW TO CREATE A SIMPLE VEHICLE RENTAL SYSTEM USING  SWITCH CASE,WHILE LOOP,IF ELSE  IN C .IT ALLOWS  USER TO VIEW  AVAILABLE VEHICLES RENT THEM FOR A CERTAIN NUMBER OF DAYS AND RETURN THEM TO MAKE THEM AVAILABLE AGAIN</a:t>
            </a:r>
            <a:r>
              <a:rPr lang="en-US" sz="2000" b="1" dirty="0" smtClean="0">
                <a:latin typeface="Arial Narrow" panose="020B0606020202030204" pitchFamily="34" charset="0"/>
              </a:rPr>
              <a:t>.</a:t>
            </a:r>
            <a:endParaRPr lang="en-IN" sz="2000" b="1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4941168"/>
            <a:ext cx="2593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THANK YOU!</a:t>
            </a:r>
            <a:endParaRPr lang="en-IN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52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2937</TotalTime>
  <Words>760</Words>
  <Application>Microsoft Office PowerPoint</Application>
  <PresentationFormat>On-screen Show (4:3)</PresentationFormat>
  <Paragraphs>137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VEHICLE RENTAL SYSTEM</vt:lpstr>
      <vt:lpstr>     SLIDE 2 :  PROJECT OVERVIEW    </vt:lpstr>
      <vt:lpstr>       SLIDE 3: KEY CONCEPTS USED: </vt:lpstr>
      <vt:lpstr>SLIDE 4:STEPS IN THE PROGRAM</vt:lpstr>
      <vt:lpstr>PowerPoint Presentation</vt:lpstr>
      <vt:lpstr>PowerPoint Presentation</vt:lpstr>
      <vt:lpstr>          Slide 8:example run</vt:lpstr>
      <vt:lpstr>                    ADVANTAGES:</vt:lpstr>
      <vt:lpstr>                    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RENTAL SYSTEM</dc:title>
  <dc:creator>LENOVO</dc:creator>
  <cp:lastModifiedBy>LENOVO</cp:lastModifiedBy>
  <cp:revision>48</cp:revision>
  <dcterms:created xsi:type="dcterms:W3CDTF">2024-12-02T15:48:24Z</dcterms:created>
  <dcterms:modified xsi:type="dcterms:W3CDTF">2024-12-05T17:05:49Z</dcterms:modified>
</cp:coreProperties>
</file>