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AppData\Local\Microsoft\Windows\INetCache\IE\Y5VVNBUC\PPT%20Employee%20Data%20Analysis%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c:v>
                </c:pt>
                <c:pt idx="4">
                  <c:v>3455</c:v>
                </c:pt>
                <c:pt idx="9">
                  <c:v>3450</c:v>
                </c:pt>
              </c:numCache>
            </c:numRef>
          </c:val>
          <c:extLst xmlns:c16r2="http://schemas.microsoft.com/office/drawing/2015/06/chart">
            <c:ext xmlns:c16="http://schemas.microsoft.com/office/drawing/2014/chart" uri="{C3380CC4-5D6E-409C-BE32-E72D297353CC}">
              <c16:uniqueId val="{00000000-86AF-4C2F-95FA-F06A0D332913}"/>
            </c:ext>
          </c:extLst>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c:v>
                </c:pt>
                <c:pt idx="1">
                  <c:v>3456</c:v>
                </c:pt>
                <c:pt idx="2">
                  <c:v>3453</c:v>
                </c:pt>
                <c:pt idx="5">
                  <c:v>3449</c:v>
                </c:pt>
                <c:pt idx="6">
                  <c:v>3452</c:v>
                </c:pt>
                <c:pt idx="8">
                  <c:v>3447</c:v>
                </c:pt>
              </c:numCache>
            </c:numRef>
          </c:val>
          <c:extLst xmlns:c16r2="http://schemas.microsoft.com/office/drawing/2015/06/chart">
            <c:ext xmlns:c16="http://schemas.microsoft.com/office/drawing/2014/chart" uri="{C3380CC4-5D6E-409C-BE32-E72D297353CC}">
              <c16:uniqueId val="{00000001-86AF-4C2F-95FA-F06A0D332913}"/>
            </c:ext>
          </c:extLst>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c:v>
                </c:pt>
              </c:numCache>
            </c:numRef>
          </c:val>
          <c:extLst xmlns:c16r2="http://schemas.microsoft.com/office/drawing/2015/06/chart">
            <c:ext xmlns:c16="http://schemas.microsoft.com/office/drawing/2014/chart" uri="{C3380CC4-5D6E-409C-BE32-E72D297353CC}">
              <c16:uniqueId val="{00000002-86AF-4C2F-95FA-F06A0D332913}"/>
            </c:ext>
          </c:extLst>
        </c:ser>
        <c:dLbls>
          <c:showLegendKey val="0"/>
          <c:showVal val="0"/>
          <c:showCatName val="0"/>
          <c:showSerName val="0"/>
          <c:showPercent val="0"/>
          <c:showBubbleSize val="0"/>
        </c:dLbls>
        <c:gapWidth val="164"/>
        <c:overlap val="-22"/>
        <c:axId val="283210816"/>
        <c:axId val="283211208"/>
      </c:barChart>
      <c:catAx>
        <c:axId val="28321081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3211208"/>
        <c:crosses val="autoZero"/>
        <c:auto val="1"/>
        <c:lblAlgn val="ctr"/>
        <c:lblOffset val="100"/>
        <c:noMultiLvlLbl val="0"/>
      </c:catAx>
      <c:valAx>
        <c:axId val="2832112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3210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gear1" loCatId="process" qsTypeId="urn:microsoft.com/office/officeart/2005/8/quickstyle/3d1" qsCatId="3D" csTypeId="urn:microsoft.com/office/officeart/2005/8/colors/colorful1" csCatId="colorful"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A627095C-3F6A-4795-9B4B-07E8574D59E1}" type="pres">
      <dgm:prSet presAssocID="{01B2341F-660A-420A-BCFD-BC0DF69DB203}" presName="composite" presStyleCnt="0">
        <dgm:presLayoutVars>
          <dgm:chMax val="3"/>
          <dgm:animLvl val="lvl"/>
          <dgm:resizeHandles val="exact"/>
        </dgm:presLayoutVars>
      </dgm:prSet>
      <dgm:spPr/>
      <dgm:t>
        <a:bodyPr/>
        <a:lstStyle/>
        <a:p>
          <a:endParaRPr lang="en-IN"/>
        </a:p>
      </dgm:t>
    </dgm:pt>
    <dgm:pt modelId="{D014B94F-C157-497B-A9AE-E3EE94E53107}" type="pres">
      <dgm:prSet presAssocID="{D12BC7DB-DA74-4C98-85AD-7640BD8B8AA0}" presName="gear1" presStyleLbl="node1" presStyleIdx="0" presStyleCnt="1" custScaleX="501701" custScaleY="181818" custLinFactNeighborX="1557" custLinFactNeighborY="-705">
        <dgm:presLayoutVars>
          <dgm:chMax val="1"/>
          <dgm:bulletEnabled val="1"/>
        </dgm:presLayoutVars>
      </dgm:prSet>
      <dgm:spPr/>
      <dgm:t>
        <a:bodyPr/>
        <a:lstStyle/>
        <a:p>
          <a:endParaRPr lang="en-IN"/>
        </a:p>
      </dgm:t>
    </dgm:pt>
    <dgm:pt modelId="{3D43327D-8B38-4A6F-8C17-D35B22244BBF}" type="pres">
      <dgm:prSet presAssocID="{D12BC7DB-DA74-4C98-85AD-7640BD8B8AA0}" presName="gear1srcNode" presStyleLbl="node1" presStyleIdx="0" presStyleCnt="1"/>
      <dgm:spPr/>
      <dgm:t>
        <a:bodyPr/>
        <a:lstStyle/>
        <a:p>
          <a:endParaRPr lang="en-IN"/>
        </a:p>
      </dgm:t>
    </dgm:pt>
    <dgm:pt modelId="{C35CE83C-9F9B-4EB3-AC2D-C3333E4B7539}" type="pres">
      <dgm:prSet presAssocID="{D12BC7DB-DA74-4C98-85AD-7640BD8B8AA0}" presName="gear1dstNode" presStyleLbl="node1" presStyleIdx="0" presStyleCnt="1"/>
      <dgm:spPr/>
      <dgm:t>
        <a:bodyPr/>
        <a:lstStyle/>
        <a:p>
          <a:endParaRPr lang="en-IN"/>
        </a:p>
      </dgm:t>
    </dgm:pt>
    <dgm:pt modelId="{97A9759C-7020-4B1D-8F30-C3D6DA548010}" type="pres">
      <dgm:prSet presAssocID="{4239E1FD-5E03-442F-BD2A-3DE824B0F208}" presName="connector1" presStyleLbl="sibTrans2D1" presStyleIdx="0" presStyleCnt="1"/>
      <dgm:spPr/>
      <dgm:t>
        <a:bodyPr/>
        <a:lstStyle/>
        <a:p>
          <a:endParaRPr lang="en-IN"/>
        </a:p>
      </dgm:t>
    </dgm:pt>
  </dgm:ptLst>
  <dgm:cxnLst>
    <dgm:cxn modelId="{C283101A-966F-4EFD-B3B6-27A57FAE6DC8}" type="presOf" srcId="{D12BC7DB-DA74-4C98-85AD-7640BD8B8AA0}" destId="{3D43327D-8B38-4A6F-8C17-D35B22244BBF}" srcOrd="1" destOrd="0" presId="urn:microsoft.com/office/officeart/2005/8/layout/gear1"/>
    <dgm:cxn modelId="{B9C63575-7F06-4577-B782-4EE605B64E3D}" type="presOf" srcId="{D12BC7DB-DA74-4C98-85AD-7640BD8B8AA0}" destId="{D014B94F-C157-497B-A9AE-E3EE94E53107}" srcOrd="0" destOrd="0" presId="urn:microsoft.com/office/officeart/2005/8/layout/gear1"/>
    <dgm:cxn modelId="{C4D69147-1B13-49C4-94DD-2BA6AA3C9223}" type="presOf" srcId="{4239E1FD-5E03-442F-BD2A-3DE824B0F208}" destId="{97A9759C-7020-4B1D-8F30-C3D6DA548010}" srcOrd="0" destOrd="0" presId="urn:microsoft.com/office/officeart/2005/8/layout/gear1"/>
    <dgm:cxn modelId="{155E25FE-6D86-4067-B731-1019D0538274}" srcId="{01B2341F-660A-420A-BCFD-BC0DF69DB203}" destId="{D12BC7DB-DA74-4C98-85AD-7640BD8B8AA0}" srcOrd="0" destOrd="0" parTransId="{ADE3B32D-0790-4BA3-8D88-49A3EB7A9836}" sibTransId="{4239E1FD-5E03-442F-BD2A-3DE824B0F208}"/>
    <dgm:cxn modelId="{85BC640B-CD4C-4487-AF13-34F2A4700F29}" type="presOf" srcId="{D12BC7DB-DA74-4C98-85AD-7640BD8B8AA0}" destId="{C35CE83C-9F9B-4EB3-AC2D-C3333E4B7539}" srcOrd="2" destOrd="0" presId="urn:microsoft.com/office/officeart/2005/8/layout/gear1"/>
    <dgm:cxn modelId="{E2ECBB46-9AA2-4A80-B4A3-CB337DBCB3A7}" type="presOf" srcId="{01B2341F-660A-420A-BCFD-BC0DF69DB203}" destId="{A627095C-3F6A-4795-9B4B-07E8574D59E1}" srcOrd="0" destOrd="0" presId="urn:microsoft.com/office/officeart/2005/8/layout/gear1"/>
    <dgm:cxn modelId="{5EFFF604-3D18-4220-84AF-BB63E4043589}" type="presParOf" srcId="{A627095C-3F6A-4795-9B4B-07E8574D59E1}" destId="{D014B94F-C157-497B-A9AE-E3EE94E53107}" srcOrd="0" destOrd="0" presId="urn:microsoft.com/office/officeart/2005/8/layout/gear1"/>
    <dgm:cxn modelId="{674F4C2A-D3BC-4495-A851-510A7A9FD150}" type="presParOf" srcId="{A627095C-3F6A-4795-9B4B-07E8574D59E1}" destId="{3D43327D-8B38-4A6F-8C17-D35B22244BBF}" srcOrd="1" destOrd="0" presId="urn:microsoft.com/office/officeart/2005/8/layout/gear1"/>
    <dgm:cxn modelId="{D7431484-FE3D-4139-ADE4-8B202E4D7DF5}" type="presParOf" srcId="{A627095C-3F6A-4795-9B4B-07E8574D59E1}" destId="{C35CE83C-9F9B-4EB3-AC2D-C3333E4B7539}" srcOrd="2" destOrd="0" presId="urn:microsoft.com/office/officeart/2005/8/layout/gear1"/>
    <dgm:cxn modelId="{44BC0F4F-ADCA-4073-91F1-FA1AA510E9D8}" type="presParOf" srcId="{A627095C-3F6A-4795-9B4B-07E8574D59E1}" destId="{97A9759C-7020-4B1D-8F30-C3D6DA548010}"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BBC548-C9BF-4FD9-9CAA-30A35B8B100E}" type="doc">
      <dgm:prSet loTypeId="urn:microsoft.com/office/officeart/2005/8/layout/process4" loCatId="list" qsTypeId="urn:microsoft.com/office/officeart/2005/8/quickstyle/simple1" qsCatId="simple" csTypeId="urn:microsoft.com/office/officeart/2005/8/colors/colorful2" csCatId="colorful"/>
      <dgm:spPr/>
      <dgm:t>
        <a:bodyPr/>
        <a:lstStyle/>
        <a:p>
          <a:endParaRPr lang="en-IN"/>
        </a:p>
      </dgm:t>
    </dgm:pt>
    <dgm:pt modelId="{F1F0D882-E859-4646-8409-8431D8DA7339}">
      <dgm:prSet/>
      <dgm:spPr/>
      <dgm:t>
        <a:bodyPr/>
        <a:lstStyle/>
        <a:p>
          <a:pPr rtl="0"/>
          <a:r>
            <a:rPr lang="en-IN" b="1" smtClean="0"/>
            <a:t>Performance Insights</a:t>
          </a:r>
          <a:endParaRPr lang="en-IN"/>
        </a:p>
      </dgm:t>
    </dgm:pt>
    <dgm:pt modelId="{22476135-19C0-4D26-BD38-479D8263EB32}" type="parTrans" cxnId="{8B23F849-0301-4778-BCD9-BDB20F894B46}">
      <dgm:prSet/>
      <dgm:spPr/>
      <dgm:t>
        <a:bodyPr/>
        <a:lstStyle/>
        <a:p>
          <a:endParaRPr lang="en-IN"/>
        </a:p>
      </dgm:t>
    </dgm:pt>
    <dgm:pt modelId="{4B92F741-C011-4B41-83FE-84F4C79E63F2}" type="sibTrans" cxnId="{8B23F849-0301-4778-BCD9-BDB20F894B46}">
      <dgm:prSet/>
      <dgm:spPr/>
      <dgm:t>
        <a:bodyPr/>
        <a:lstStyle/>
        <a:p>
          <a:endParaRPr lang="en-IN"/>
        </a:p>
      </dgm:t>
    </dgm:pt>
    <dgm:pt modelId="{4945FEEF-A1CA-48B2-B651-F8F74BA802B4}">
      <dgm:prSet/>
      <dgm:spPr/>
      <dgm:t>
        <a:bodyPr/>
        <a:lstStyle/>
        <a:p>
          <a:pPr rtl="0"/>
          <a:r>
            <a:rPr lang="en-IN" smtClean="0"/>
            <a:t>Enhanced Reporting</a:t>
          </a:r>
          <a:endParaRPr lang="en-IN"/>
        </a:p>
      </dgm:t>
    </dgm:pt>
    <dgm:pt modelId="{DEA5A2E0-4387-4C84-B272-131931CFF08A}" type="parTrans" cxnId="{69BB034E-320C-4144-B3CE-A738EEBF12CE}">
      <dgm:prSet/>
      <dgm:spPr/>
      <dgm:t>
        <a:bodyPr/>
        <a:lstStyle/>
        <a:p>
          <a:endParaRPr lang="en-IN"/>
        </a:p>
      </dgm:t>
    </dgm:pt>
    <dgm:pt modelId="{AA1AF046-A610-4019-A4FA-8527C7EEF14A}" type="sibTrans" cxnId="{69BB034E-320C-4144-B3CE-A738EEBF12CE}">
      <dgm:prSet/>
      <dgm:spPr/>
      <dgm:t>
        <a:bodyPr/>
        <a:lstStyle/>
        <a:p>
          <a:endParaRPr lang="en-IN"/>
        </a:p>
      </dgm:t>
    </dgm:pt>
    <dgm:pt modelId="{70F68E61-1303-42F1-A38C-A8C05683B538}">
      <dgm:prSet/>
      <dgm:spPr/>
      <dgm:t>
        <a:bodyPr/>
        <a:lstStyle/>
        <a:p>
          <a:pPr rtl="0"/>
          <a:r>
            <a:rPr lang="en-IN" smtClean="0"/>
            <a:t>Consistency and Accuracy</a:t>
          </a:r>
          <a:endParaRPr lang="en-IN"/>
        </a:p>
      </dgm:t>
    </dgm:pt>
    <dgm:pt modelId="{CDEA7F20-B49E-411C-B418-FE64747B1500}" type="parTrans" cxnId="{358BAB10-FB27-42C3-9E4D-E7EAE07091E6}">
      <dgm:prSet/>
      <dgm:spPr/>
      <dgm:t>
        <a:bodyPr/>
        <a:lstStyle/>
        <a:p>
          <a:endParaRPr lang="en-IN"/>
        </a:p>
      </dgm:t>
    </dgm:pt>
    <dgm:pt modelId="{A559321D-C067-4BE7-8C86-417BBE364443}" type="sibTrans" cxnId="{358BAB10-FB27-42C3-9E4D-E7EAE07091E6}">
      <dgm:prSet/>
      <dgm:spPr/>
      <dgm:t>
        <a:bodyPr/>
        <a:lstStyle/>
        <a:p>
          <a:endParaRPr lang="en-IN"/>
        </a:p>
      </dgm:t>
    </dgm:pt>
    <dgm:pt modelId="{2F705819-40C2-4F64-A4D9-FC7C072AC5BB}">
      <dgm:prSet/>
      <dgm:spPr/>
      <dgm:t>
        <a:bodyPr/>
        <a:lstStyle/>
        <a:p>
          <a:pPr rtl="0"/>
          <a:r>
            <a:rPr lang="en-IN" b="1" smtClean="0"/>
            <a:t>Accurate Data Categorization</a:t>
          </a:r>
          <a:endParaRPr lang="en-IN"/>
        </a:p>
      </dgm:t>
    </dgm:pt>
    <dgm:pt modelId="{93C1AAE9-72B8-4861-A0B4-5B6B2E688639}" type="parTrans" cxnId="{17327603-041B-4A13-B1B5-A5DE6DC7F7E1}">
      <dgm:prSet/>
      <dgm:spPr/>
      <dgm:t>
        <a:bodyPr/>
        <a:lstStyle/>
        <a:p>
          <a:endParaRPr lang="en-IN"/>
        </a:p>
      </dgm:t>
    </dgm:pt>
    <dgm:pt modelId="{B03E4F63-0159-4D6B-930B-57F4236E5757}" type="sibTrans" cxnId="{17327603-041B-4A13-B1B5-A5DE6DC7F7E1}">
      <dgm:prSet/>
      <dgm:spPr/>
      <dgm:t>
        <a:bodyPr/>
        <a:lstStyle/>
        <a:p>
          <a:endParaRPr lang="en-IN"/>
        </a:p>
      </dgm:t>
    </dgm:pt>
    <dgm:pt modelId="{88394C12-66E1-4623-A5D4-9CAB4BF76BE9}">
      <dgm:prSet/>
      <dgm:spPr/>
      <dgm:t>
        <a:bodyPr/>
        <a:lstStyle/>
        <a:p>
          <a:pPr rtl="0"/>
          <a:r>
            <a:rPr lang="en-IN" b="1" smtClean="0"/>
            <a:t>Validation of Totals</a:t>
          </a:r>
          <a:endParaRPr lang="en-IN"/>
        </a:p>
      </dgm:t>
    </dgm:pt>
    <dgm:pt modelId="{F659EAA0-0A2F-4B42-B10A-F79D5415E9B3}" type="parTrans" cxnId="{1D9DAD24-D70E-474C-906D-167C920546B5}">
      <dgm:prSet/>
      <dgm:spPr/>
      <dgm:t>
        <a:bodyPr/>
        <a:lstStyle/>
        <a:p>
          <a:endParaRPr lang="en-IN"/>
        </a:p>
      </dgm:t>
    </dgm:pt>
    <dgm:pt modelId="{5AEF5600-9704-4AAA-ADF6-D9D006BFF03A}" type="sibTrans" cxnId="{1D9DAD24-D70E-474C-906D-167C920546B5}">
      <dgm:prSet/>
      <dgm:spPr/>
      <dgm:t>
        <a:bodyPr/>
        <a:lstStyle/>
        <a:p>
          <a:endParaRPr lang="en-IN"/>
        </a:p>
      </dgm:t>
    </dgm:pt>
    <dgm:pt modelId="{BB833D62-5748-44B2-BA18-A5A1F7A39BD0}" type="pres">
      <dgm:prSet presAssocID="{23BBC548-C9BF-4FD9-9CAA-30A35B8B100E}" presName="Name0" presStyleCnt="0">
        <dgm:presLayoutVars>
          <dgm:dir/>
          <dgm:animLvl val="lvl"/>
          <dgm:resizeHandles val="exact"/>
        </dgm:presLayoutVars>
      </dgm:prSet>
      <dgm:spPr/>
      <dgm:t>
        <a:bodyPr/>
        <a:lstStyle/>
        <a:p>
          <a:endParaRPr lang="en-IN"/>
        </a:p>
      </dgm:t>
    </dgm:pt>
    <dgm:pt modelId="{9DF766CE-18AF-4945-AB7F-817F3800634E}" type="pres">
      <dgm:prSet presAssocID="{88394C12-66E1-4623-A5D4-9CAB4BF76BE9}" presName="boxAndChildren" presStyleCnt="0"/>
      <dgm:spPr/>
    </dgm:pt>
    <dgm:pt modelId="{2047479B-F6E0-4B30-A6AC-ADB551122AEF}" type="pres">
      <dgm:prSet presAssocID="{88394C12-66E1-4623-A5D4-9CAB4BF76BE9}" presName="parentTextBox" presStyleLbl="node1" presStyleIdx="0" presStyleCnt="5"/>
      <dgm:spPr/>
      <dgm:t>
        <a:bodyPr/>
        <a:lstStyle/>
        <a:p>
          <a:endParaRPr lang="en-IN"/>
        </a:p>
      </dgm:t>
    </dgm:pt>
    <dgm:pt modelId="{513EC308-DC9B-4B44-A392-11AA455DA6C8}" type="pres">
      <dgm:prSet presAssocID="{B03E4F63-0159-4D6B-930B-57F4236E5757}" presName="sp" presStyleCnt="0"/>
      <dgm:spPr/>
    </dgm:pt>
    <dgm:pt modelId="{CBAFBF9A-D13B-4143-8B70-2A4183146EAB}" type="pres">
      <dgm:prSet presAssocID="{2F705819-40C2-4F64-A4D9-FC7C072AC5BB}" presName="arrowAndChildren" presStyleCnt="0"/>
      <dgm:spPr/>
    </dgm:pt>
    <dgm:pt modelId="{ED6C7B7C-4B92-43B5-A8BA-35571537467F}" type="pres">
      <dgm:prSet presAssocID="{2F705819-40C2-4F64-A4D9-FC7C072AC5BB}" presName="parentTextArrow" presStyleLbl="node1" presStyleIdx="1" presStyleCnt="5"/>
      <dgm:spPr/>
      <dgm:t>
        <a:bodyPr/>
        <a:lstStyle/>
        <a:p>
          <a:endParaRPr lang="en-IN"/>
        </a:p>
      </dgm:t>
    </dgm:pt>
    <dgm:pt modelId="{BAB1889C-56F9-49C6-9CA5-3072296B2229}" type="pres">
      <dgm:prSet presAssocID="{A559321D-C067-4BE7-8C86-417BBE364443}" presName="sp" presStyleCnt="0"/>
      <dgm:spPr/>
    </dgm:pt>
    <dgm:pt modelId="{03573494-2076-41F1-BB25-D50FFB7B3B48}" type="pres">
      <dgm:prSet presAssocID="{70F68E61-1303-42F1-A38C-A8C05683B538}" presName="arrowAndChildren" presStyleCnt="0"/>
      <dgm:spPr/>
    </dgm:pt>
    <dgm:pt modelId="{16CA4363-E416-4B65-8054-70C8C5F9B60F}" type="pres">
      <dgm:prSet presAssocID="{70F68E61-1303-42F1-A38C-A8C05683B538}" presName="parentTextArrow" presStyleLbl="node1" presStyleIdx="2" presStyleCnt="5"/>
      <dgm:spPr/>
      <dgm:t>
        <a:bodyPr/>
        <a:lstStyle/>
        <a:p>
          <a:endParaRPr lang="en-IN"/>
        </a:p>
      </dgm:t>
    </dgm:pt>
    <dgm:pt modelId="{94DB177B-DEB7-4204-A703-42909777C1E0}" type="pres">
      <dgm:prSet presAssocID="{AA1AF046-A610-4019-A4FA-8527C7EEF14A}" presName="sp" presStyleCnt="0"/>
      <dgm:spPr/>
    </dgm:pt>
    <dgm:pt modelId="{CEB0ECD4-8CA7-4F0C-B793-9281E27FF183}" type="pres">
      <dgm:prSet presAssocID="{4945FEEF-A1CA-48B2-B651-F8F74BA802B4}" presName="arrowAndChildren" presStyleCnt="0"/>
      <dgm:spPr/>
    </dgm:pt>
    <dgm:pt modelId="{C4A9FDA5-B163-4EE1-8ADF-A038114D5613}" type="pres">
      <dgm:prSet presAssocID="{4945FEEF-A1CA-48B2-B651-F8F74BA802B4}" presName="parentTextArrow" presStyleLbl="node1" presStyleIdx="3" presStyleCnt="5"/>
      <dgm:spPr/>
      <dgm:t>
        <a:bodyPr/>
        <a:lstStyle/>
        <a:p>
          <a:endParaRPr lang="en-IN"/>
        </a:p>
      </dgm:t>
    </dgm:pt>
    <dgm:pt modelId="{3DEA6289-04AD-4FC5-83E4-228C5A991769}" type="pres">
      <dgm:prSet presAssocID="{4B92F741-C011-4B41-83FE-84F4C79E63F2}" presName="sp" presStyleCnt="0"/>
      <dgm:spPr/>
    </dgm:pt>
    <dgm:pt modelId="{7AC697C6-0AA1-4779-BD72-0AFFDE87F964}" type="pres">
      <dgm:prSet presAssocID="{F1F0D882-E859-4646-8409-8431D8DA7339}" presName="arrowAndChildren" presStyleCnt="0"/>
      <dgm:spPr/>
    </dgm:pt>
    <dgm:pt modelId="{082D4C14-6854-4375-90D8-A7E0148DD9C3}" type="pres">
      <dgm:prSet presAssocID="{F1F0D882-E859-4646-8409-8431D8DA7339}" presName="parentTextArrow" presStyleLbl="node1" presStyleIdx="4" presStyleCnt="5"/>
      <dgm:spPr/>
      <dgm:t>
        <a:bodyPr/>
        <a:lstStyle/>
        <a:p>
          <a:endParaRPr lang="en-IN"/>
        </a:p>
      </dgm:t>
    </dgm:pt>
  </dgm:ptLst>
  <dgm:cxnLst>
    <dgm:cxn modelId="{E51D5496-E37C-40E2-8F33-B576ABDA8CE6}" type="presOf" srcId="{70F68E61-1303-42F1-A38C-A8C05683B538}" destId="{16CA4363-E416-4B65-8054-70C8C5F9B60F}" srcOrd="0" destOrd="0" presId="urn:microsoft.com/office/officeart/2005/8/layout/process4"/>
    <dgm:cxn modelId="{17327603-041B-4A13-B1B5-A5DE6DC7F7E1}" srcId="{23BBC548-C9BF-4FD9-9CAA-30A35B8B100E}" destId="{2F705819-40C2-4F64-A4D9-FC7C072AC5BB}" srcOrd="3" destOrd="0" parTransId="{93C1AAE9-72B8-4861-A0B4-5B6B2E688639}" sibTransId="{B03E4F63-0159-4D6B-930B-57F4236E5757}"/>
    <dgm:cxn modelId="{F1767DD6-2DFF-4B17-80F3-AAE8F23F3247}" type="presOf" srcId="{2F705819-40C2-4F64-A4D9-FC7C072AC5BB}" destId="{ED6C7B7C-4B92-43B5-A8BA-35571537467F}" srcOrd="0" destOrd="0" presId="urn:microsoft.com/office/officeart/2005/8/layout/process4"/>
    <dgm:cxn modelId="{1D9DAD24-D70E-474C-906D-167C920546B5}" srcId="{23BBC548-C9BF-4FD9-9CAA-30A35B8B100E}" destId="{88394C12-66E1-4623-A5D4-9CAB4BF76BE9}" srcOrd="4" destOrd="0" parTransId="{F659EAA0-0A2F-4B42-B10A-F79D5415E9B3}" sibTransId="{5AEF5600-9704-4AAA-ADF6-D9D006BFF03A}"/>
    <dgm:cxn modelId="{69BB034E-320C-4144-B3CE-A738EEBF12CE}" srcId="{23BBC548-C9BF-4FD9-9CAA-30A35B8B100E}" destId="{4945FEEF-A1CA-48B2-B651-F8F74BA802B4}" srcOrd="1" destOrd="0" parTransId="{DEA5A2E0-4387-4C84-B272-131931CFF08A}" sibTransId="{AA1AF046-A610-4019-A4FA-8527C7EEF14A}"/>
    <dgm:cxn modelId="{19EA1650-D8DD-411C-BDF7-C812EA307303}" type="presOf" srcId="{23BBC548-C9BF-4FD9-9CAA-30A35B8B100E}" destId="{BB833D62-5748-44B2-BA18-A5A1F7A39BD0}" srcOrd="0" destOrd="0" presId="urn:microsoft.com/office/officeart/2005/8/layout/process4"/>
    <dgm:cxn modelId="{358BAB10-FB27-42C3-9E4D-E7EAE07091E6}" srcId="{23BBC548-C9BF-4FD9-9CAA-30A35B8B100E}" destId="{70F68E61-1303-42F1-A38C-A8C05683B538}" srcOrd="2" destOrd="0" parTransId="{CDEA7F20-B49E-411C-B418-FE64747B1500}" sibTransId="{A559321D-C067-4BE7-8C86-417BBE364443}"/>
    <dgm:cxn modelId="{8B23F849-0301-4778-BCD9-BDB20F894B46}" srcId="{23BBC548-C9BF-4FD9-9CAA-30A35B8B100E}" destId="{F1F0D882-E859-4646-8409-8431D8DA7339}" srcOrd="0" destOrd="0" parTransId="{22476135-19C0-4D26-BD38-479D8263EB32}" sibTransId="{4B92F741-C011-4B41-83FE-84F4C79E63F2}"/>
    <dgm:cxn modelId="{88479B10-73CD-4BBE-BF59-50FBD4A56E90}" type="presOf" srcId="{4945FEEF-A1CA-48B2-B651-F8F74BA802B4}" destId="{C4A9FDA5-B163-4EE1-8ADF-A038114D5613}" srcOrd="0" destOrd="0" presId="urn:microsoft.com/office/officeart/2005/8/layout/process4"/>
    <dgm:cxn modelId="{91DECEA3-B8F9-4AD5-A9B3-34CCBBB9C0A2}" type="presOf" srcId="{F1F0D882-E859-4646-8409-8431D8DA7339}" destId="{082D4C14-6854-4375-90D8-A7E0148DD9C3}" srcOrd="0" destOrd="0" presId="urn:microsoft.com/office/officeart/2005/8/layout/process4"/>
    <dgm:cxn modelId="{DA587AFB-E9CD-4652-B681-75A156F7A964}" type="presOf" srcId="{88394C12-66E1-4623-A5D4-9CAB4BF76BE9}" destId="{2047479B-F6E0-4B30-A6AC-ADB551122AEF}" srcOrd="0" destOrd="0" presId="urn:microsoft.com/office/officeart/2005/8/layout/process4"/>
    <dgm:cxn modelId="{E06769CB-4ADD-43A2-9ADE-B9DE67642A56}" type="presParOf" srcId="{BB833D62-5748-44B2-BA18-A5A1F7A39BD0}" destId="{9DF766CE-18AF-4945-AB7F-817F3800634E}" srcOrd="0" destOrd="0" presId="urn:microsoft.com/office/officeart/2005/8/layout/process4"/>
    <dgm:cxn modelId="{99F40325-76E7-4DC6-A89D-CFC23FEBFB16}" type="presParOf" srcId="{9DF766CE-18AF-4945-AB7F-817F3800634E}" destId="{2047479B-F6E0-4B30-A6AC-ADB551122AEF}" srcOrd="0" destOrd="0" presId="urn:microsoft.com/office/officeart/2005/8/layout/process4"/>
    <dgm:cxn modelId="{75729BDF-508D-4B17-AE12-2C99ADE6FE23}" type="presParOf" srcId="{BB833D62-5748-44B2-BA18-A5A1F7A39BD0}" destId="{513EC308-DC9B-4B44-A392-11AA455DA6C8}" srcOrd="1" destOrd="0" presId="urn:microsoft.com/office/officeart/2005/8/layout/process4"/>
    <dgm:cxn modelId="{AA138443-9556-4D0B-94F1-1487CC71004D}" type="presParOf" srcId="{BB833D62-5748-44B2-BA18-A5A1F7A39BD0}" destId="{CBAFBF9A-D13B-4143-8B70-2A4183146EAB}" srcOrd="2" destOrd="0" presId="urn:microsoft.com/office/officeart/2005/8/layout/process4"/>
    <dgm:cxn modelId="{F808D1E7-C77E-4A2D-8557-686317F44074}" type="presParOf" srcId="{CBAFBF9A-D13B-4143-8B70-2A4183146EAB}" destId="{ED6C7B7C-4B92-43B5-A8BA-35571537467F}" srcOrd="0" destOrd="0" presId="urn:microsoft.com/office/officeart/2005/8/layout/process4"/>
    <dgm:cxn modelId="{47C7A0C1-5665-4D0E-9521-7EE4EBD63CD7}" type="presParOf" srcId="{BB833D62-5748-44B2-BA18-A5A1F7A39BD0}" destId="{BAB1889C-56F9-49C6-9CA5-3072296B2229}" srcOrd="3" destOrd="0" presId="urn:microsoft.com/office/officeart/2005/8/layout/process4"/>
    <dgm:cxn modelId="{92FD1A3B-59D5-4B6C-A12B-BB39A34B3713}" type="presParOf" srcId="{BB833D62-5748-44B2-BA18-A5A1F7A39BD0}" destId="{03573494-2076-41F1-BB25-D50FFB7B3B48}" srcOrd="4" destOrd="0" presId="urn:microsoft.com/office/officeart/2005/8/layout/process4"/>
    <dgm:cxn modelId="{44E806BF-EAFC-49CA-8E1B-5BCCEE66656E}" type="presParOf" srcId="{03573494-2076-41F1-BB25-D50FFB7B3B48}" destId="{16CA4363-E416-4B65-8054-70C8C5F9B60F}" srcOrd="0" destOrd="0" presId="urn:microsoft.com/office/officeart/2005/8/layout/process4"/>
    <dgm:cxn modelId="{79CB3AB1-FEC3-4A22-B4B5-2CC57339DBF5}" type="presParOf" srcId="{BB833D62-5748-44B2-BA18-A5A1F7A39BD0}" destId="{94DB177B-DEB7-4204-A703-42909777C1E0}" srcOrd="5" destOrd="0" presId="urn:microsoft.com/office/officeart/2005/8/layout/process4"/>
    <dgm:cxn modelId="{1A281EBE-62AF-4BC7-82AE-3B9759095902}" type="presParOf" srcId="{BB833D62-5748-44B2-BA18-A5A1F7A39BD0}" destId="{CEB0ECD4-8CA7-4F0C-B793-9281E27FF183}" srcOrd="6" destOrd="0" presId="urn:microsoft.com/office/officeart/2005/8/layout/process4"/>
    <dgm:cxn modelId="{4C36C5A4-BCA2-4BEB-81E2-AF1863CDBB9B}" type="presParOf" srcId="{CEB0ECD4-8CA7-4F0C-B793-9281E27FF183}" destId="{C4A9FDA5-B163-4EE1-8ADF-A038114D5613}" srcOrd="0" destOrd="0" presId="urn:microsoft.com/office/officeart/2005/8/layout/process4"/>
    <dgm:cxn modelId="{6CA66B4A-0C7A-4DD5-B42E-0DBE263C74D2}" type="presParOf" srcId="{BB833D62-5748-44B2-BA18-A5A1F7A39BD0}" destId="{3DEA6289-04AD-4FC5-83E4-228C5A991769}" srcOrd="7" destOrd="0" presId="urn:microsoft.com/office/officeart/2005/8/layout/process4"/>
    <dgm:cxn modelId="{7842172F-9AEC-40CB-9072-28F9E724EF34}" type="presParOf" srcId="{BB833D62-5748-44B2-BA18-A5A1F7A39BD0}" destId="{7AC697C6-0AA1-4779-BD72-0AFFDE87F964}" srcOrd="8" destOrd="0" presId="urn:microsoft.com/office/officeart/2005/8/layout/process4"/>
    <dgm:cxn modelId="{2A9DBAB2-FCB6-4B50-9A38-9C097FBAF92B}" type="presParOf" srcId="{7AC697C6-0AA1-4779-BD72-0AFFDE87F964}" destId="{082D4C14-6854-4375-90D8-A7E0148DD9C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8/layout/VerticalCurvedList" loCatId="list" qsTypeId="urn:microsoft.com/office/officeart/2005/8/quickstyle/simple5" qsCatId="simple" csTypeId="urn:microsoft.com/office/officeart/2005/8/colors/colorful2" csCatId="colorful"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B4E1F1A-1283-463A-B884-A2CB83D13E45}" type="pres">
      <dgm:prSet presAssocID="{FD533918-B378-4360-82DC-0D9C86AC17D7}" presName="Name0" presStyleCnt="0">
        <dgm:presLayoutVars>
          <dgm:chMax val="7"/>
          <dgm:chPref val="7"/>
          <dgm:dir/>
        </dgm:presLayoutVars>
      </dgm:prSet>
      <dgm:spPr/>
      <dgm:t>
        <a:bodyPr/>
        <a:lstStyle/>
        <a:p>
          <a:endParaRPr lang="en-IN"/>
        </a:p>
      </dgm:t>
    </dgm:pt>
    <dgm:pt modelId="{09FD3E0C-8DB8-4907-A854-9771EB6D7D45}" type="pres">
      <dgm:prSet presAssocID="{FD533918-B378-4360-82DC-0D9C86AC17D7}" presName="Name1" presStyleCnt="0"/>
      <dgm:spPr/>
      <dgm:t>
        <a:bodyPr/>
        <a:lstStyle/>
        <a:p>
          <a:endParaRPr lang="en-IN"/>
        </a:p>
      </dgm:t>
    </dgm:pt>
    <dgm:pt modelId="{A38ACF49-DF28-49DF-83F8-D89041C9C686}" type="pres">
      <dgm:prSet presAssocID="{FD533918-B378-4360-82DC-0D9C86AC17D7}" presName="cycle" presStyleCnt="0"/>
      <dgm:spPr/>
      <dgm:t>
        <a:bodyPr/>
        <a:lstStyle/>
        <a:p>
          <a:endParaRPr lang="en-IN"/>
        </a:p>
      </dgm:t>
    </dgm:pt>
    <dgm:pt modelId="{5ABA4444-D2D6-4DD8-93C1-7BC1FAE19979}" type="pres">
      <dgm:prSet presAssocID="{FD533918-B378-4360-82DC-0D9C86AC17D7}" presName="srcNode" presStyleLbl="node1" presStyleIdx="0" presStyleCnt="5"/>
      <dgm:spPr/>
      <dgm:t>
        <a:bodyPr/>
        <a:lstStyle/>
        <a:p>
          <a:endParaRPr lang="en-IN"/>
        </a:p>
      </dgm:t>
    </dgm:pt>
    <dgm:pt modelId="{A12249F9-71EC-4765-8330-73538D1EDA20}" type="pres">
      <dgm:prSet presAssocID="{FD533918-B378-4360-82DC-0D9C86AC17D7}" presName="conn" presStyleLbl="parChTrans1D2" presStyleIdx="0" presStyleCnt="1"/>
      <dgm:spPr/>
      <dgm:t>
        <a:bodyPr/>
        <a:lstStyle/>
        <a:p>
          <a:endParaRPr lang="en-IN"/>
        </a:p>
      </dgm:t>
    </dgm:pt>
    <dgm:pt modelId="{53BED361-D563-4413-BA0B-2EF9297F67F1}" type="pres">
      <dgm:prSet presAssocID="{FD533918-B378-4360-82DC-0D9C86AC17D7}" presName="extraNode" presStyleLbl="node1" presStyleIdx="0" presStyleCnt="5"/>
      <dgm:spPr/>
      <dgm:t>
        <a:bodyPr/>
        <a:lstStyle/>
        <a:p>
          <a:endParaRPr lang="en-IN"/>
        </a:p>
      </dgm:t>
    </dgm:pt>
    <dgm:pt modelId="{E090458D-9AED-483D-ACA3-1E02DA0E3B76}" type="pres">
      <dgm:prSet presAssocID="{FD533918-B378-4360-82DC-0D9C86AC17D7}" presName="dstNode" presStyleLbl="node1" presStyleIdx="0" presStyleCnt="5"/>
      <dgm:spPr/>
      <dgm:t>
        <a:bodyPr/>
        <a:lstStyle/>
        <a:p>
          <a:endParaRPr lang="en-IN"/>
        </a:p>
      </dgm:t>
    </dgm:pt>
    <dgm:pt modelId="{9AA243A3-B7EC-4355-A226-8F893C16F8AC}" type="pres">
      <dgm:prSet presAssocID="{0F2E3DF8-F16A-4D2F-BB9B-B37BB9797B3B}" presName="text_1" presStyleLbl="node1" presStyleIdx="0" presStyleCnt="5">
        <dgm:presLayoutVars>
          <dgm:bulletEnabled val="1"/>
        </dgm:presLayoutVars>
      </dgm:prSet>
      <dgm:spPr/>
      <dgm:t>
        <a:bodyPr/>
        <a:lstStyle/>
        <a:p>
          <a:endParaRPr lang="en-IN"/>
        </a:p>
      </dgm:t>
    </dgm:pt>
    <dgm:pt modelId="{95E2D676-F288-41D6-BDA0-F7A7AD104149}" type="pres">
      <dgm:prSet presAssocID="{0F2E3DF8-F16A-4D2F-BB9B-B37BB9797B3B}" presName="accent_1" presStyleCnt="0"/>
      <dgm:spPr/>
      <dgm:t>
        <a:bodyPr/>
        <a:lstStyle/>
        <a:p>
          <a:endParaRPr lang="en-IN"/>
        </a:p>
      </dgm:t>
    </dgm:pt>
    <dgm:pt modelId="{94180126-2BE2-44E8-AFB3-1F3D16172CD0}" type="pres">
      <dgm:prSet presAssocID="{0F2E3DF8-F16A-4D2F-BB9B-B37BB9797B3B}" presName="accentRepeatNode" presStyleLbl="solidFgAcc1" presStyleIdx="0" presStyleCnt="5"/>
      <dgm:spPr/>
      <dgm:t>
        <a:bodyPr/>
        <a:lstStyle/>
        <a:p>
          <a:endParaRPr lang="en-IN"/>
        </a:p>
      </dgm:t>
    </dgm:pt>
    <dgm:pt modelId="{6145CD0B-19F1-4B41-83D5-4B1E1174932E}" type="pres">
      <dgm:prSet presAssocID="{A4D8EDE7-24AE-4F56-9FAE-C6117DA6EF95}" presName="text_2" presStyleLbl="node1" presStyleIdx="1" presStyleCnt="5">
        <dgm:presLayoutVars>
          <dgm:bulletEnabled val="1"/>
        </dgm:presLayoutVars>
      </dgm:prSet>
      <dgm:spPr/>
      <dgm:t>
        <a:bodyPr/>
        <a:lstStyle/>
        <a:p>
          <a:endParaRPr lang="en-IN"/>
        </a:p>
      </dgm:t>
    </dgm:pt>
    <dgm:pt modelId="{C9618E2A-3DD2-4A62-849D-E143BDDA3029}" type="pres">
      <dgm:prSet presAssocID="{A4D8EDE7-24AE-4F56-9FAE-C6117DA6EF95}" presName="accent_2" presStyleCnt="0"/>
      <dgm:spPr/>
      <dgm:t>
        <a:bodyPr/>
        <a:lstStyle/>
        <a:p>
          <a:endParaRPr lang="en-IN"/>
        </a:p>
      </dgm:t>
    </dgm:pt>
    <dgm:pt modelId="{0B619215-6901-48AD-BB44-112920F1461B}" type="pres">
      <dgm:prSet presAssocID="{A4D8EDE7-24AE-4F56-9FAE-C6117DA6EF95}" presName="accentRepeatNode" presStyleLbl="solidFgAcc1" presStyleIdx="1" presStyleCnt="5"/>
      <dgm:spPr/>
      <dgm:t>
        <a:bodyPr/>
        <a:lstStyle/>
        <a:p>
          <a:endParaRPr lang="en-IN"/>
        </a:p>
      </dgm:t>
    </dgm:pt>
    <dgm:pt modelId="{85EC06D4-EAA4-4983-ABDF-D708BDA867C6}" type="pres">
      <dgm:prSet presAssocID="{08EF52F5-4F88-4CD8-8D2A-ED0AC22F48A5}" presName="text_3" presStyleLbl="node1" presStyleIdx="2" presStyleCnt="5">
        <dgm:presLayoutVars>
          <dgm:bulletEnabled val="1"/>
        </dgm:presLayoutVars>
      </dgm:prSet>
      <dgm:spPr/>
      <dgm:t>
        <a:bodyPr/>
        <a:lstStyle/>
        <a:p>
          <a:endParaRPr lang="en-IN"/>
        </a:p>
      </dgm:t>
    </dgm:pt>
    <dgm:pt modelId="{2B9165C3-E695-448D-A24C-895DD10FB764}" type="pres">
      <dgm:prSet presAssocID="{08EF52F5-4F88-4CD8-8D2A-ED0AC22F48A5}" presName="accent_3" presStyleCnt="0"/>
      <dgm:spPr/>
      <dgm:t>
        <a:bodyPr/>
        <a:lstStyle/>
        <a:p>
          <a:endParaRPr lang="en-IN"/>
        </a:p>
      </dgm:t>
    </dgm:pt>
    <dgm:pt modelId="{6032CED2-6465-4ED1-87DA-23EB88FE49F7}" type="pres">
      <dgm:prSet presAssocID="{08EF52F5-4F88-4CD8-8D2A-ED0AC22F48A5}" presName="accentRepeatNode" presStyleLbl="solidFgAcc1" presStyleIdx="2" presStyleCnt="5"/>
      <dgm:spPr/>
      <dgm:t>
        <a:bodyPr/>
        <a:lstStyle/>
        <a:p>
          <a:endParaRPr lang="en-IN"/>
        </a:p>
      </dgm:t>
    </dgm:pt>
    <dgm:pt modelId="{7FDA5AB1-2F4C-46B6-A07D-2DAAB71043A3}" type="pres">
      <dgm:prSet presAssocID="{3F6E7137-A939-4E7D-BE59-03DA021312DD}" presName="text_4" presStyleLbl="node1" presStyleIdx="3" presStyleCnt="5">
        <dgm:presLayoutVars>
          <dgm:bulletEnabled val="1"/>
        </dgm:presLayoutVars>
      </dgm:prSet>
      <dgm:spPr/>
      <dgm:t>
        <a:bodyPr/>
        <a:lstStyle/>
        <a:p>
          <a:endParaRPr lang="en-IN"/>
        </a:p>
      </dgm:t>
    </dgm:pt>
    <dgm:pt modelId="{9FE21F1F-40AC-4A2C-95B3-F3AAE22B7E54}" type="pres">
      <dgm:prSet presAssocID="{3F6E7137-A939-4E7D-BE59-03DA021312DD}" presName="accent_4" presStyleCnt="0"/>
      <dgm:spPr/>
      <dgm:t>
        <a:bodyPr/>
        <a:lstStyle/>
        <a:p>
          <a:endParaRPr lang="en-IN"/>
        </a:p>
      </dgm:t>
    </dgm:pt>
    <dgm:pt modelId="{5607C39F-168B-44E2-B917-0942DDE4FDEB}" type="pres">
      <dgm:prSet presAssocID="{3F6E7137-A939-4E7D-BE59-03DA021312DD}" presName="accentRepeatNode" presStyleLbl="solidFgAcc1" presStyleIdx="3" presStyleCnt="5"/>
      <dgm:spPr/>
      <dgm:t>
        <a:bodyPr/>
        <a:lstStyle/>
        <a:p>
          <a:endParaRPr lang="en-IN"/>
        </a:p>
      </dgm:t>
    </dgm:pt>
    <dgm:pt modelId="{4BAC2A00-F2AE-4430-8D04-6A749F62AF72}" type="pres">
      <dgm:prSet presAssocID="{41818DB5-35B6-4889-8660-7BCC9DA99769}" presName="text_5" presStyleLbl="node1" presStyleIdx="4" presStyleCnt="5">
        <dgm:presLayoutVars>
          <dgm:bulletEnabled val="1"/>
        </dgm:presLayoutVars>
      </dgm:prSet>
      <dgm:spPr/>
      <dgm:t>
        <a:bodyPr/>
        <a:lstStyle/>
        <a:p>
          <a:endParaRPr lang="en-IN"/>
        </a:p>
      </dgm:t>
    </dgm:pt>
    <dgm:pt modelId="{9273D9AF-0C38-4B0D-B0FE-5FC306565167}" type="pres">
      <dgm:prSet presAssocID="{41818DB5-35B6-4889-8660-7BCC9DA99769}" presName="accent_5" presStyleCnt="0"/>
      <dgm:spPr/>
      <dgm:t>
        <a:bodyPr/>
        <a:lstStyle/>
        <a:p>
          <a:endParaRPr lang="en-IN"/>
        </a:p>
      </dgm:t>
    </dgm:pt>
    <dgm:pt modelId="{1A50D514-5785-4531-83A8-7157752442E1}" type="pres">
      <dgm:prSet presAssocID="{41818DB5-35B6-4889-8660-7BCC9DA99769}" presName="accentRepeatNode" presStyleLbl="solidFgAcc1" presStyleIdx="4" presStyleCnt="5"/>
      <dgm:spPr/>
      <dgm:t>
        <a:bodyPr/>
        <a:lstStyle/>
        <a:p>
          <a:endParaRPr lang="en-IN"/>
        </a:p>
      </dgm:t>
    </dgm:pt>
  </dgm:ptLst>
  <dgm:cxnLst>
    <dgm:cxn modelId="{F2BF538D-9B04-4D25-928E-F62C1335EB8C}" type="presOf" srcId="{08EF52F5-4F88-4CD8-8D2A-ED0AC22F48A5}" destId="{85EC06D4-EAA4-4983-ABDF-D708BDA867C6}" srcOrd="0" destOrd="0" presId="urn:microsoft.com/office/officeart/2008/layout/VerticalCurvedList"/>
    <dgm:cxn modelId="{7CFC9803-B276-46BF-8B03-1B5967B9E2C2}" srcId="{FD533918-B378-4360-82DC-0D9C86AC17D7}" destId="{3F6E7137-A939-4E7D-BE59-03DA021312DD}" srcOrd="3" destOrd="0" parTransId="{6E10562E-0780-4452-BE6E-84C9DFDC4E0F}" sibTransId="{F5776252-1C4E-4B69-AD4F-8DEE633DFE98}"/>
    <dgm:cxn modelId="{898F0814-4E36-4DD3-9533-0704D84B791B}" type="presOf" srcId="{A9BEF8DD-0A6C-4AA7-BAC2-087D5A168BA8}" destId="{6145CD0B-19F1-4B41-83D5-4B1E1174932E}" srcOrd="0" destOrd="1" presId="urn:microsoft.com/office/officeart/2008/layout/VerticalCurvedList"/>
    <dgm:cxn modelId="{6ED3A638-CB14-4F7E-BE7B-E3E7424B1CAE}" type="presOf" srcId="{0F2E3DF8-F16A-4D2F-BB9B-B37BB9797B3B}" destId="{9AA243A3-B7EC-4355-A226-8F893C16F8AC}" srcOrd="0" destOrd="0" presId="urn:microsoft.com/office/officeart/2008/layout/VerticalCurvedList"/>
    <dgm:cxn modelId="{E095B8F3-FCA7-4115-9490-CF659D2366F5}" type="presOf" srcId="{41818DB5-35B6-4889-8660-7BCC9DA99769}" destId="{4BAC2A00-F2AE-4430-8D04-6A749F62AF72}" srcOrd="0" destOrd="0" presId="urn:microsoft.com/office/officeart/2008/layout/VerticalCurvedList"/>
    <dgm:cxn modelId="{FACA6C93-91A0-4D40-B8DF-0E6CDE430020}" srcId="{FD533918-B378-4360-82DC-0D9C86AC17D7}" destId="{0F2E3DF8-F16A-4D2F-BB9B-B37BB9797B3B}" srcOrd="0" destOrd="0" parTransId="{9ACFD60D-C9C7-43DB-99DA-C566B45D95EC}" sibTransId="{283EF4C0-A005-439C-A327-91BB1604D74C}"/>
    <dgm:cxn modelId="{9782E07D-5A7E-4C0A-86DD-A23E5FFB9C38}" type="presOf" srcId="{3F6E7137-A939-4E7D-BE59-03DA021312DD}" destId="{7FDA5AB1-2F4C-46B6-A07D-2DAAB71043A3}" srcOrd="0" destOrd="0" presId="urn:microsoft.com/office/officeart/2008/layout/VerticalCurvedList"/>
    <dgm:cxn modelId="{63647F5B-85D3-4D03-8A7F-B4CB6F5CA6CE}" srcId="{FD533918-B378-4360-82DC-0D9C86AC17D7}" destId="{A4D8EDE7-24AE-4F56-9FAE-C6117DA6EF95}" srcOrd="1" destOrd="0" parTransId="{076EA55A-1C7E-4AB0-8F74-33D391B6D3C3}" sibTransId="{50E96AE4-CC91-4B66-A8FD-CD7161443EE5}"/>
    <dgm:cxn modelId="{49C47FF7-EE15-4B8B-8C00-4FC7B047E6AB}" srcId="{FD533918-B378-4360-82DC-0D9C86AC17D7}" destId="{41818DB5-35B6-4889-8660-7BCC9DA99769}" srcOrd="4" destOrd="0" parTransId="{D8B523B5-EE86-4F09-BD19-8F284AED1A0D}" sibTransId="{7C6DABD7-D909-4C2D-B404-710B91E57D8F}"/>
    <dgm:cxn modelId="{7F22B8C3-723D-4704-83A7-F1BBB3FA9D70}" type="presOf" srcId="{22E7B8BB-58EE-4898-B20D-4F51E000471C}" destId="{7FDA5AB1-2F4C-46B6-A07D-2DAAB71043A3}" srcOrd="0" destOrd="1" presId="urn:microsoft.com/office/officeart/2008/layout/VerticalCurvedList"/>
    <dgm:cxn modelId="{BC67D0F9-EB0D-433D-947E-D8DF3EBE543B}" type="presOf" srcId="{A4D8EDE7-24AE-4F56-9FAE-C6117DA6EF95}" destId="{6145CD0B-19F1-4B41-83D5-4B1E1174932E}" srcOrd="0" destOrd="0" presId="urn:microsoft.com/office/officeart/2008/layout/VerticalCurvedList"/>
    <dgm:cxn modelId="{A3E9D94A-7FF7-40FB-B491-7A5D5881CC83}" srcId="{3F6E7137-A939-4E7D-BE59-03DA021312DD}" destId="{22E7B8BB-58EE-4898-B20D-4F51E000471C}" srcOrd="0" destOrd="0" parTransId="{0DBFB00D-0C90-4C2C-A1FA-64CA19F4774A}" sibTransId="{7666E239-439D-4AB3-A5A7-91650E6DEEA7}"/>
    <dgm:cxn modelId="{AD425BA0-552A-4E1F-B1C3-BFE1B939F35F}" type="presOf" srcId="{6FD0914F-3C06-4DBA-9815-DB7A8A1B428C}" destId="{85EC06D4-EAA4-4983-ABDF-D708BDA867C6}" srcOrd="0" destOrd="1" presId="urn:microsoft.com/office/officeart/2008/layout/VerticalCurvedList"/>
    <dgm:cxn modelId="{55601208-7A62-4DA9-8800-D1ECB4BEC529}" type="presOf" srcId="{AC598E68-9E56-4A3C-B22F-5167E34D02BF}" destId="{4BAC2A00-F2AE-4430-8D04-6A749F62AF72}" srcOrd="0" destOrd="1" presId="urn:microsoft.com/office/officeart/2008/layout/VerticalCurvedList"/>
    <dgm:cxn modelId="{EC4B948D-D960-4A0D-B871-87B4BEBFE465}" type="presOf" srcId="{6162673C-705C-4C55-8179-583BE84ABD86}" destId="{A12249F9-71EC-4765-8330-73538D1EDA20}" srcOrd="0" destOrd="0" presId="urn:microsoft.com/office/officeart/2008/layout/VerticalCurvedList"/>
    <dgm:cxn modelId="{436CA29B-13A7-41F7-9B9A-0979D28B5E45}" srcId="{FD533918-B378-4360-82DC-0D9C86AC17D7}" destId="{08EF52F5-4F88-4CD8-8D2A-ED0AC22F48A5}" srcOrd="2" destOrd="0" parTransId="{D3764AD3-C456-4393-A35E-C7DD0978E719}" sibTransId="{B9B354FE-5494-4131-8661-AEDB6AB740C9}"/>
    <dgm:cxn modelId="{6DCBD58D-E829-49D4-88A3-056FE08DEF9D}" srcId="{08EF52F5-4F88-4CD8-8D2A-ED0AC22F48A5}" destId="{6FD0914F-3C06-4DBA-9815-DB7A8A1B428C}" srcOrd="0" destOrd="0" parTransId="{D998337D-3E07-455A-8727-EAC4E93DCCDF}" sibTransId="{40DCD29E-58E4-45C1-813B-978B7AF1D5BA}"/>
    <dgm:cxn modelId="{B771E346-17F4-4A9E-ACC9-FD474BBA703B}" type="presOf" srcId="{FD533918-B378-4360-82DC-0D9C86AC17D7}" destId="{0B4E1F1A-1283-463A-B884-A2CB83D13E45}" srcOrd="0" destOrd="0" presId="urn:microsoft.com/office/officeart/2008/layout/VerticalCurvedList"/>
    <dgm:cxn modelId="{A324AA51-E55E-4965-9030-72F93E9463B4}" srcId="{A4D8EDE7-24AE-4F56-9FAE-C6117DA6EF95}" destId="{A9BEF8DD-0A6C-4AA7-BAC2-087D5A168BA8}" srcOrd="0" destOrd="0" parTransId="{7CE57DB4-BBC5-4FD6-B490-4B487CBB3FAF}" sibTransId="{D17ECB2B-B082-40B3-A798-2F3E2050BEAA}"/>
    <dgm:cxn modelId="{C8A6A5B5-8560-4468-9853-A98AD3B55E4B}" srcId="{41818DB5-35B6-4889-8660-7BCC9DA99769}" destId="{AC598E68-9E56-4A3C-B22F-5167E34D02BF}" srcOrd="0" destOrd="0" parTransId="{1B309EA0-B79C-4C97-B459-ED6FFCACF6EA}" sibTransId="{B64432BF-5ADB-4924-8DCC-E685839BEFE5}"/>
    <dgm:cxn modelId="{27CF10BA-F857-455E-B839-3A9978DEAE63}" srcId="{0F2E3DF8-F16A-4D2F-BB9B-B37BB9797B3B}" destId="{AB8FFE67-DB3F-4BB9-89E4-681CB8C0A0AE}" srcOrd="0" destOrd="0" parTransId="{7E9E165C-7C5D-48DA-995B-1840A70E4DB2}" sibTransId="{6162673C-705C-4C55-8179-583BE84ABD86}"/>
    <dgm:cxn modelId="{CFE48575-DCF0-4361-B612-718B29A6F35D}" type="presOf" srcId="{AB8FFE67-DB3F-4BB9-89E4-681CB8C0A0AE}" destId="{9AA243A3-B7EC-4355-A226-8F893C16F8AC}" srcOrd="0" destOrd="1" presId="urn:microsoft.com/office/officeart/2008/layout/VerticalCurvedList"/>
    <dgm:cxn modelId="{AFB18F6C-047B-45C7-8FBB-0BEBB0C9CA75}" type="presParOf" srcId="{0B4E1F1A-1283-463A-B884-A2CB83D13E45}" destId="{09FD3E0C-8DB8-4907-A854-9771EB6D7D45}" srcOrd="0" destOrd="0" presId="urn:microsoft.com/office/officeart/2008/layout/VerticalCurvedList"/>
    <dgm:cxn modelId="{CF66E70D-E7D3-407D-8930-9BD503E75B4C}" type="presParOf" srcId="{09FD3E0C-8DB8-4907-A854-9771EB6D7D45}" destId="{A38ACF49-DF28-49DF-83F8-D89041C9C686}" srcOrd="0" destOrd="0" presId="urn:microsoft.com/office/officeart/2008/layout/VerticalCurvedList"/>
    <dgm:cxn modelId="{1083DAD7-F75A-4A02-BE06-B592E3728AD9}" type="presParOf" srcId="{A38ACF49-DF28-49DF-83F8-D89041C9C686}" destId="{5ABA4444-D2D6-4DD8-93C1-7BC1FAE19979}" srcOrd="0" destOrd="0" presId="urn:microsoft.com/office/officeart/2008/layout/VerticalCurvedList"/>
    <dgm:cxn modelId="{274454B9-728D-4607-BB0E-F94A2319DF76}" type="presParOf" srcId="{A38ACF49-DF28-49DF-83F8-D89041C9C686}" destId="{A12249F9-71EC-4765-8330-73538D1EDA20}" srcOrd="1" destOrd="0" presId="urn:microsoft.com/office/officeart/2008/layout/VerticalCurvedList"/>
    <dgm:cxn modelId="{5A615C2B-221E-4C9E-A8F1-110742738684}" type="presParOf" srcId="{A38ACF49-DF28-49DF-83F8-D89041C9C686}" destId="{53BED361-D563-4413-BA0B-2EF9297F67F1}" srcOrd="2" destOrd="0" presId="urn:microsoft.com/office/officeart/2008/layout/VerticalCurvedList"/>
    <dgm:cxn modelId="{A327F561-C142-496A-B688-307A798B4CD9}" type="presParOf" srcId="{A38ACF49-DF28-49DF-83F8-D89041C9C686}" destId="{E090458D-9AED-483D-ACA3-1E02DA0E3B76}" srcOrd="3" destOrd="0" presId="urn:microsoft.com/office/officeart/2008/layout/VerticalCurvedList"/>
    <dgm:cxn modelId="{A47505C2-9407-438F-A0B7-4962454373CB}" type="presParOf" srcId="{09FD3E0C-8DB8-4907-A854-9771EB6D7D45}" destId="{9AA243A3-B7EC-4355-A226-8F893C16F8AC}" srcOrd="1" destOrd="0" presId="urn:microsoft.com/office/officeart/2008/layout/VerticalCurvedList"/>
    <dgm:cxn modelId="{0066D34E-07C3-4ABF-9C69-6F8EA5396ACF}" type="presParOf" srcId="{09FD3E0C-8DB8-4907-A854-9771EB6D7D45}" destId="{95E2D676-F288-41D6-BDA0-F7A7AD104149}" srcOrd="2" destOrd="0" presId="urn:microsoft.com/office/officeart/2008/layout/VerticalCurvedList"/>
    <dgm:cxn modelId="{94F975D3-B71B-4604-9DBE-6DB7CE89CAA2}" type="presParOf" srcId="{95E2D676-F288-41D6-BDA0-F7A7AD104149}" destId="{94180126-2BE2-44E8-AFB3-1F3D16172CD0}" srcOrd="0" destOrd="0" presId="urn:microsoft.com/office/officeart/2008/layout/VerticalCurvedList"/>
    <dgm:cxn modelId="{C180CA5C-C84A-4E85-883B-5D52D2262C6B}" type="presParOf" srcId="{09FD3E0C-8DB8-4907-A854-9771EB6D7D45}" destId="{6145CD0B-19F1-4B41-83D5-4B1E1174932E}" srcOrd="3" destOrd="0" presId="urn:microsoft.com/office/officeart/2008/layout/VerticalCurvedList"/>
    <dgm:cxn modelId="{99DCB5D1-EBDD-4133-AB86-B32F00C73193}" type="presParOf" srcId="{09FD3E0C-8DB8-4907-A854-9771EB6D7D45}" destId="{C9618E2A-3DD2-4A62-849D-E143BDDA3029}" srcOrd="4" destOrd="0" presId="urn:microsoft.com/office/officeart/2008/layout/VerticalCurvedList"/>
    <dgm:cxn modelId="{8CE8A7AA-980D-45AF-9ACC-07ADDA3D7B4A}" type="presParOf" srcId="{C9618E2A-3DD2-4A62-849D-E143BDDA3029}" destId="{0B619215-6901-48AD-BB44-112920F1461B}" srcOrd="0" destOrd="0" presId="urn:microsoft.com/office/officeart/2008/layout/VerticalCurvedList"/>
    <dgm:cxn modelId="{3CB7B5CB-AC97-467A-8FBB-65D9F96B9A05}" type="presParOf" srcId="{09FD3E0C-8DB8-4907-A854-9771EB6D7D45}" destId="{85EC06D4-EAA4-4983-ABDF-D708BDA867C6}" srcOrd="5" destOrd="0" presId="urn:microsoft.com/office/officeart/2008/layout/VerticalCurvedList"/>
    <dgm:cxn modelId="{AC9F9A40-4207-4D1C-9C72-ADB745F5B146}" type="presParOf" srcId="{09FD3E0C-8DB8-4907-A854-9771EB6D7D45}" destId="{2B9165C3-E695-448D-A24C-895DD10FB764}" srcOrd="6" destOrd="0" presId="urn:microsoft.com/office/officeart/2008/layout/VerticalCurvedList"/>
    <dgm:cxn modelId="{E050DE42-84FE-479F-A822-B793CFC5E12A}" type="presParOf" srcId="{2B9165C3-E695-448D-A24C-895DD10FB764}" destId="{6032CED2-6465-4ED1-87DA-23EB88FE49F7}" srcOrd="0" destOrd="0" presId="urn:microsoft.com/office/officeart/2008/layout/VerticalCurvedList"/>
    <dgm:cxn modelId="{F69FFC4C-2359-42FB-90AC-CB149CCF3BB8}" type="presParOf" srcId="{09FD3E0C-8DB8-4907-A854-9771EB6D7D45}" destId="{7FDA5AB1-2F4C-46B6-A07D-2DAAB71043A3}" srcOrd="7" destOrd="0" presId="urn:microsoft.com/office/officeart/2008/layout/VerticalCurvedList"/>
    <dgm:cxn modelId="{C8B28950-DFBD-4687-AD62-081EB2880968}" type="presParOf" srcId="{09FD3E0C-8DB8-4907-A854-9771EB6D7D45}" destId="{9FE21F1F-40AC-4A2C-95B3-F3AAE22B7E54}" srcOrd="8" destOrd="0" presId="urn:microsoft.com/office/officeart/2008/layout/VerticalCurvedList"/>
    <dgm:cxn modelId="{6EE5A093-4F33-4023-B6F9-8836366FF4F0}" type="presParOf" srcId="{9FE21F1F-40AC-4A2C-95B3-F3AAE22B7E54}" destId="{5607C39F-168B-44E2-B917-0942DDE4FDEB}" srcOrd="0" destOrd="0" presId="urn:microsoft.com/office/officeart/2008/layout/VerticalCurvedList"/>
    <dgm:cxn modelId="{A1C15655-3286-4B4F-88AE-63105300CD9C}" type="presParOf" srcId="{09FD3E0C-8DB8-4907-A854-9771EB6D7D45}" destId="{4BAC2A00-F2AE-4430-8D04-6A749F62AF72}" srcOrd="9" destOrd="0" presId="urn:microsoft.com/office/officeart/2008/layout/VerticalCurvedList"/>
    <dgm:cxn modelId="{7EFFEDBE-790A-47D7-BE36-65B12E0B8357}" type="presParOf" srcId="{09FD3E0C-8DB8-4907-A854-9771EB6D7D45}" destId="{9273D9AF-0C38-4B0D-B0FE-5FC306565167}" srcOrd="10" destOrd="0" presId="urn:microsoft.com/office/officeart/2008/layout/VerticalCurvedList"/>
    <dgm:cxn modelId="{F1CA82FC-C971-4C76-B9F9-F7DA54F45FB5}" type="presParOf" srcId="{9273D9AF-0C38-4B0D-B0FE-5FC306565167}" destId="{1A50D514-5785-4531-83A8-7157752442E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4B94F-C157-497B-A9AE-E3EE94E53107}">
      <dsp:nvSpPr>
        <dsp:cNvPr id="0" name=""/>
        <dsp:cNvSpPr/>
      </dsp:nvSpPr>
      <dsp:spPr>
        <a:xfrm>
          <a:off x="-674095" y="0"/>
          <a:ext cx="9299626" cy="3370213"/>
        </a:xfrm>
        <a:prstGeom prst="gear9">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US" sz="4800" kern="1200" dirty="0"/>
            <a:t>Employee Performance Analysis Using Excel</a:t>
          </a:r>
        </a:p>
      </dsp:txBody>
      <dsp:txXfrm>
        <a:off x="752386" y="789456"/>
        <a:ext cx="6446664" cy="1732359"/>
      </dsp:txXfrm>
    </dsp:sp>
    <dsp:sp modelId="{97A9759C-7020-4B1D-8F30-C3D6DA548010}">
      <dsp:nvSpPr>
        <dsp:cNvPr id="0" name=""/>
        <dsp:cNvSpPr/>
      </dsp:nvSpPr>
      <dsp:spPr>
        <a:xfrm>
          <a:off x="3113416" y="453979"/>
          <a:ext cx="2279951" cy="2279951"/>
        </a:xfrm>
        <a:prstGeom prst="circularArrow">
          <a:avLst>
            <a:gd name="adj1" fmla="val 4878"/>
            <a:gd name="adj2" fmla="val 312630"/>
            <a:gd name="adj3" fmla="val 3073180"/>
            <a:gd name="adj4" fmla="val 15318620"/>
            <a:gd name="adj5" fmla="val 5691"/>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7479B-F6E0-4B30-A6AC-ADB551122AEF}">
      <dsp:nvSpPr>
        <dsp:cNvPr id="0" name=""/>
        <dsp:cNvSpPr/>
      </dsp:nvSpPr>
      <dsp:spPr>
        <a:xfrm>
          <a:off x="0" y="3320072"/>
          <a:ext cx="8623001" cy="54468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IN" sz="1900" b="1" kern="1200" smtClean="0"/>
            <a:t>Validation of Totals</a:t>
          </a:r>
          <a:endParaRPr lang="en-IN" sz="1900" kern="1200"/>
        </a:p>
      </dsp:txBody>
      <dsp:txXfrm>
        <a:off x="0" y="3320072"/>
        <a:ext cx="8623001" cy="544685"/>
      </dsp:txXfrm>
    </dsp:sp>
    <dsp:sp modelId="{ED6C7B7C-4B92-43B5-A8BA-35571537467F}">
      <dsp:nvSpPr>
        <dsp:cNvPr id="0" name=""/>
        <dsp:cNvSpPr/>
      </dsp:nvSpPr>
      <dsp:spPr>
        <a:xfrm rot="10800000">
          <a:off x="0" y="2490516"/>
          <a:ext cx="8623001" cy="837726"/>
        </a:xfrm>
        <a:prstGeom prst="upArrowCallout">
          <a:avLst/>
        </a:prstGeom>
        <a:solidFill>
          <a:schemeClr val="accent2">
            <a:hueOff val="-678113"/>
            <a:satOff val="-414"/>
            <a:lumOff val="16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IN" sz="1900" b="1" kern="1200" smtClean="0"/>
            <a:t>Accurate Data Categorization</a:t>
          </a:r>
          <a:endParaRPr lang="en-IN" sz="1900" kern="1200"/>
        </a:p>
      </dsp:txBody>
      <dsp:txXfrm rot="10800000">
        <a:off x="0" y="2490516"/>
        <a:ext cx="8623001" cy="544329"/>
      </dsp:txXfrm>
    </dsp:sp>
    <dsp:sp modelId="{16CA4363-E416-4B65-8054-70C8C5F9B60F}">
      <dsp:nvSpPr>
        <dsp:cNvPr id="0" name=""/>
        <dsp:cNvSpPr/>
      </dsp:nvSpPr>
      <dsp:spPr>
        <a:xfrm rot="10800000">
          <a:off x="0" y="1660960"/>
          <a:ext cx="8623001" cy="837726"/>
        </a:xfrm>
        <a:prstGeom prst="upArrowCallout">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IN" sz="1900" kern="1200" smtClean="0"/>
            <a:t>Consistency and Accuracy</a:t>
          </a:r>
          <a:endParaRPr lang="en-IN" sz="1900" kern="1200"/>
        </a:p>
      </dsp:txBody>
      <dsp:txXfrm rot="10800000">
        <a:off x="0" y="1660960"/>
        <a:ext cx="8623001" cy="544329"/>
      </dsp:txXfrm>
    </dsp:sp>
    <dsp:sp modelId="{C4A9FDA5-B163-4EE1-8ADF-A038114D5613}">
      <dsp:nvSpPr>
        <dsp:cNvPr id="0" name=""/>
        <dsp:cNvSpPr/>
      </dsp:nvSpPr>
      <dsp:spPr>
        <a:xfrm rot="10800000">
          <a:off x="0" y="831404"/>
          <a:ext cx="8623001" cy="837726"/>
        </a:xfrm>
        <a:prstGeom prst="upArrowCallout">
          <a:avLst/>
        </a:prstGeom>
        <a:solidFill>
          <a:schemeClr val="accent2">
            <a:hueOff val="-2034338"/>
            <a:satOff val="-1242"/>
            <a:lumOff val="4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IN" sz="1900" kern="1200" smtClean="0"/>
            <a:t>Enhanced Reporting</a:t>
          </a:r>
          <a:endParaRPr lang="en-IN" sz="1900" kern="1200"/>
        </a:p>
      </dsp:txBody>
      <dsp:txXfrm rot="10800000">
        <a:off x="0" y="831404"/>
        <a:ext cx="8623001" cy="544329"/>
      </dsp:txXfrm>
    </dsp:sp>
    <dsp:sp modelId="{082D4C14-6854-4375-90D8-A7E0148DD9C3}">
      <dsp:nvSpPr>
        <dsp:cNvPr id="0" name=""/>
        <dsp:cNvSpPr/>
      </dsp:nvSpPr>
      <dsp:spPr>
        <a:xfrm rot="10800000">
          <a:off x="0" y="1848"/>
          <a:ext cx="8623001" cy="837726"/>
        </a:xfrm>
        <a:prstGeom prst="upArrowCallou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IN" sz="1900" b="1" kern="1200" smtClean="0"/>
            <a:t>Performance Insights</a:t>
          </a:r>
          <a:endParaRPr lang="en-IN" sz="1900" kern="1200"/>
        </a:p>
      </dsp:txBody>
      <dsp:txXfrm rot="10800000">
        <a:off x="0" y="1848"/>
        <a:ext cx="8623001" cy="544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249F9-71EC-4765-8330-73538D1EDA20}">
      <dsp:nvSpPr>
        <dsp:cNvPr id="0" name=""/>
        <dsp:cNvSpPr/>
      </dsp:nvSpPr>
      <dsp:spPr>
        <a:xfrm>
          <a:off x="-4459683" y="-683937"/>
          <a:ext cx="5312858" cy="5312858"/>
        </a:xfrm>
        <a:prstGeom prst="blockArc">
          <a:avLst>
            <a:gd name="adj1" fmla="val 18900000"/>
            <a:gd name="adj2" fmla="val 2700000"/>
            <a:gd name="adj3" fmla="val 407"/>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A243A3-B7EC-4355-A226-8F893C16F8AC}">
      <dsp:nvSpPr>
        <dsp:cNvPr id="0" name=""/>
        <dsp:cNvSpPr/>
      </dsp:nvSpPr>
      <dsp:spPr>
        <a:xfrm>
          <a:off x="373540" y="246482"/>
          <a:ext cx="8364455" cy="493280"/>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91542" tIns="40640" rIns="40640" bIns="40640" numCol="1" spcCol="1270" anchor="t" anchorCtr="0">
          <a:noAutofit/>
        </a:bodyPr>
        <a:lstStyle/>
        <a:p>
          <a:pPr lvl="0" algn="l" defTabSz="711200" rtl="0">
            <a:lnSpc>
              <a:spcPct val="90000"/>
            </a:lnSpc>
            <a:spcBef>
              <a:spcPct val="0"/>
            </a:spcBef>
            <a:spcAft>
              <a:spcPct val="35000"/>
            </a:spcAft>
          </a:pPr>
          <a:endParaRPr lang="en-IN" sz="1600" kern="1200" dirty="0"/>
        </a:p>
        <a:p>
          <a:pPr marL="57150" lvl="1" indent="-57150" algn="l" defTabSz="488950" rtl="0">
            <a:lnSpc>
              <a:spcPct val="90000"/>
            </a:lnSpc>
            <a:spcBef>
              <a:spcPct val="0"/>
            </a:spcBef>
            <a:spcAft>
              <a:spcPct val="15000"/>
            </a:spcAft>
            <a:buChar char="••"/>
          </a:pPr>
          <a:r>
            <a:rPr lang="en-GB" sz="1100" b="1" kern="1200" dirty="0" smtClean="0"/>
            <a:t>Human Resources (HR) Department</a:t>
          </a:r>
          <a:endParaRPr lang="en-IN" sz="1100" b="1" kern="1200" dirty="0"/>
        </a:p>
      </dsp:txBody>
      <dsp:txXfrm>
        <a:off x="373540" y="246482"/>
        <a:ext cx="8364455" cy="493280"/>
      </dsp:txXfrm>
    </dsp:sp>
    <dsp:sp modelId="{94180126-2BE2-44E8-AFB3-1F3D16172CD0}">
      <dsp:nvSpPr>
        <dsp:cNvPr id="0" name=""/>
        <dsp:cNvSpPr/>
      </dsp:nvSpPr>
      <dsp:spPr>
        <a:xfrm>
          <a:off x="65239" y="184822"/>
          <a:ext cx="616600" cy="61660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145CD0B-19F1-4B41-83D5-4B1E1174932E}">
      <dsp:nvSpPr>
        <dsp:cNvPr id="0" name=""/>
        <dsp:cNvSpPr/>
      </dsp:nvSpPr>
      <dsp:spPr>
        <a:xfrm>
          <a:off x="727010" y="986167"/>
          <a:ext cx="8010985" cy="493280"/>
        </a:xfrm>
        <a:prstGeom prst="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91542" tIns="40640" rIns="40640" bIns="40640" numCol="1" spcCol="1270" anchor="t" anchorCtr="0">
          <a:noAutofit/>
        </a:bodyPr>
        <a:lstStyle/>
        <a:p>
          <a:pPr lvl="0" algn="l" defTabSz="711200" rtl="0">
            <a:lnSpc>
              <a:spcPct val="90000"/>
            </a:lnSpc>
            <a:spcBef>
              <a:spcPct val="0"/>
            </a:spcBef>
            <a:spcAft>
              <a:spcPct val="35000"/>
            </a:spcAft>
          </a:pPr>
          <a:endParaRPr lang="en-IN" sz="1600" kern="1200" dirty="0"/>
        </a:p>
        <a:p>
          <a:pPr marL="114300" lvl="1" indent="-114300" algn="l" defTabSz="533400" rtl="0">
            <a:lnSpc>
              <a:spcPct val="90000"/>
            </a:lnSpc>
            <a:spcBef>
              <a:spcPct val="0"/>
            </a:spcBef>
            <a:spcAft>
              <a:spcPct val="15000"/>
            </a:spcAft>
            <a:buChar char="••"/>
          </a:pPr>
          <a:r>
            <a:rPr lang="en-GB" sz="1200" b="1" kern="1200" dirty="0" smtClean="0"/>
            <a:t>Senior Leadership/Executives</a:t>
          </a:r>
          <a:endParaRPr lang="en-IN" sz="1200" kern="1200" dirty="0"/>
        </a:p>
      </dsp:txBody>
      <dsp:txXfrm>
        <a:off x="727010" y="986167"/>
        <a:ext cx="8010985" cy="493280"/>
      </dsp:txXfrm>
    </dsp:sp>
    <dsp:sp modelId="{0B619215-6901-48AD-BB44-112920F1461B}">
      <dsp:nvSpPr>
        <dsp:cNvPr id="0" name=""/>
        <dsp:cNvSpPr/>
      </dsp:nvSpPr>
      <dsp:spPr>
        <a:xfrm>
          <a:off x="418710" y="924507"/>
          <a:ext cx="616600" cy="616600"/>
        </a:xfrm>
        <a:prstGeom prst="ellipse">
          <a:avLst/>
        </a:prstGeom>
        <a:solidFill>
          <a:schemeClr val="lt1">
            <a:hueOff val="0"/>
            <a:satOff val="0"/>
            <a:lumOff val="0"/>
            <a:alphaOff val="0"/>
          </a:schemeClr>
        </a:solidFill>
        <a:ln w="12700" cap="rnd" cmpd="sng" algn="ctr">
          <a:solidFill>
            <a:schemeClr val="accent2">
              <a:hueOff val="-678113"/>
              <a:satOff val="-414"/>
              <a:lumOff val="1618"/>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5EC06D4-EAA4-4983-ABDF-D708BDA867C6}">
      <dsp:nvSpPr>
        <dsp:cNvPr id="0" name=""/>
        <dsp:cNvSpPr/>
      </dsp:nvSpPr>
      <dsp:spPr>
        <a:xfrm>
          <a:off x="835498" y="1725851"/>
          <a:ext cx="7902498" cy="493280"/>
        </a:xfrm>
        <a:prstGeom prst="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91542" tIns="40640" rIns="40640" bIns="40640" numCol="1" spcCol="1270" anchor="t" anchorCtr="0">
          <a:noAutofit/>
        </a:bodyPr>
        <a:lstStyle/>
        <a:p>
          <a:pPr lvl="0" algn="l" defTabSz="711200" rtl="0">
            <a:lnSpc>
              <a:spcPct val="90000"/>
            </a:lnSpc>
            <a:spcBef>
              <a:spcPct val="0"/>
            </a:spcBef>
            <a:spcAft>
              <a:spcPct val="35000"/>
            </a:spcAft>
          </a:pPr>
          <a:endParaRPr lang="en-IN" sz="1600" kern="1200" dirty="0"/>
        </a:p>
        <a:p>
          <a:pPr marL="57150" lvl="1" indent="-57150" algn="l" defTabSz="488950" rtl="0">
            <a:lnSpc>
              <a:spcPct val="90000"/>
            </a:lnSpc>
            <a:spcBef>
              <a:spcPct val="0"/>
            </a:spcBef>
            <a:spcAft>
              <a:spcPct val="15000"/>
            </a:spcAft>
            <a:buChar char="••"/>
          </a:pPr>
          <a:r>
            <a:rPr lang="en-GB" sz="1100" b="1" kern="1200" dirty="0" smtClean="0"/>
            <a:t>Employees</a:t>
          </a:r>
          <a:endParaRPr lang="en-IN" sz="1100" kern="1200" dirty="0"/>
        </a:p>
      </dsp:txBody>
      <dsp:txXfrm>
        <a:off x="835498" y="1725851"/>
        <a:ext cx="7902498" cy="493280"/>
      </dsp:txXfrm>
    </dsp:sp>
    <dsp:sp modelId="{6032CED2-6465-4ED1-87DA-23EB88FE49F7}">
      <dsp:nvSpPr>
        <dsp:cNvPr id="0" name=""/>
        <dsp:cNvSpPr/>
      </dsp:nvSpPr>
      <dsp:spPr>
        <a:xfrm>
          <a:off x="527197" y="1664191"/>
          <a:ext cx="616600" cy="616600"/>
        </a:xfrm>
        <a:prstGeom prst="ellipse">
          <a:avLst/>
        </a:prstGeom>
        <a:solidFill>
          <a:schemeClr val="lt1">
            <a:hueOff val="0"/>
            <a:satOff val="0"/>
            <a:lumOff val="0"/>
            <a:alphaOff val="0"/>
          </a:schemeClr>
        </a:solidFill>
        <a:ln w="12700" cap="rnd" cmpd="sng" algn="ctr">
          <a:solidFill>
            <a:schemeClr val="accent2">
              <a:hueOff val="-1356225"/>
              <a:satOff val="-828"/>
              <a:lumOff val="3235"/>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7FDA5AB1-2F4C-46B6-A07D-2DAAB71043A3}">
      <dsp:nvSpPr>
        <dsp:cNvPr id="0" name=""/>
        <dsp:cNvSpPr/>
      </dsp:nvSpPr>
      <dsp:spPr>
        <a:xfrm>
          <a:off x="727010" y="2465536"/>
          <a:ext cx="8010985" cy="493280"/>
        </a:xfrm>
        <a:prstGeom prst="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91542" tIns="40640" rIns="40640" bIns="40640" numCol="1" spcCol="1270" anchor="t" anchorCtr="0">
          <a:noAutofit/>
        </a:bodyPr>
        <a:lstStyle/>
        <a:p>
          <a:pPr lvl="0" algn="l" defTabSz="711200" rtl="0">
            <a:lnSpc>
              <a:spcPct val="90000"/>
            </a:lnSpc>
            <a:spcBef>
              <a:spcPct val="0"/>
            </a:spcBef>
            <a:spcAft>
              <a:spcPct val="35000"/>
            </a:spcAft>
          </a:pPr>
          <a:endParaRPr lang="en-IN" sz="1600" kern="1200" dirty="0"/>
        </a:p>
        <a:p>
          <a:pPr marL="57150" lvl="1" indent="-57150" algn="l" defTabSz="488950" rtl="0">
            <a:lnSpc>
              <a:spcPct val="90000"/>
            </a:lnSpc>
            <a:spcBef>
              <a:spcPct val="0"/>
            </a:spcBef>
            <a:spcAft>
              <a:spcPct val="15000"/>
            </a:spcAft>
            <a:buChar char="••"/>
          </a:pPr>
          <a:r>
            <a:rPr lang="en-GB" sz="1100" b="1" kern="1200" dirty="0" smtClean="0"/>
            <a:t>Department Managers (Sales &amp; Production</a:t>
          </a:r>
          <a:r>
            <a:rPr lang="en-GB" sz="700" b="1" kern="1200" dirty="0" smtClean="0"/>
            <a:t>)</a:t>
          </a:r>
          <a:endParaRPr lang="en-IN" sz="700" kern="1200" dirty="0"/>
        </a:p>
      </dsp:txBody>
      <dsp:txXfrm>
        <a:off x="727010" y="2465536"/>
        <a:ext cx="8010985" cy="493280"/>
      </dsp:txXfrm>
    </dsp:sp>
    <dsp:sp modelId="{5607C39F-168B-44E2-B917-0942DDE4FDEB}">
      <dsp:nvSpPr>
        <dsp:cNvPr id="0" name=""/>
        <dsp:cNvSpPr/>
      </dsp:nvSpPr>
      <dsp:spPr>
        <a:xfrm>
          <a:off x="418710" y="2403876"/>
          <a:ext cx="616600" cy="616600"/>
        </a:xfrm>
        <a:prstGeom prst="ellipse">
          <a:avLst/>
        </a:prstGeom>
        <a:solidFill>
          <a:schemeClr val="lt1">
            <a:hueOff val="0"/>
            <a:satOff val="0"/>
            <a:lumOff val="0"/>
            <a:alphaOff val="0"/>
          </a:schemeClr>
        </a:solidFill>
        <a:ln w="12700" cap="rnd" cmpd="sng" algn="ctr">
          <a:solidFill>
            <a:schemeClr val="accent2">
              <a:hueOff val="-2034338"/>
              <a:satOff val="-1242"/>
              <a:lumOff val="4853"/>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BAC2A00-F2AE-4430-8D04-6A749F62AF72}">
      <dsp:nvSpPr>
        <dsp:cNvPr id="0" name=""/>
        <dsp:cNvSpPr/>
      </dsp:nvSpPr>
      <dsp:spPr>
        <a:xfrm>
          <a:off x="373540" y="3205220"/>
          <a:ext cx="8364455" cy="493280"/>
        </a:xfrm>
        <a:prstGeom prst="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91542" tIns="40640" rIns="40640" bIns="40640" numCol="1" spcCol="1270" anchor="t" anchorCtr="0">
          <a:noAutofit/>
        </a:bodyPr>
        <a:lstStyle/>
        <a:p>
          <a:pPr lvl="0" algn="l" defTabSz="711200" rtl="0">
            <a:lnSpc>
              <a:spcPct val="90000"/>
            </a:lnSpc>
            <a:spcBef>
              <a:spcPct val="0"/>
            </a:spcBef>
            <a:spcAft>
              <a:spcPct val="35000"/>
            </a:spcAft>
          </a:pPr>
          <a:endParaRPr lang="en-IN" sz="1600" kern="1200" dirty="0"/>
        </a:p>
        <a:p>
          <a:pPr marL="57150" lvl="1" indent="-57150" algn="l" defTabSz="488950" rtl="0">
            <a:lnSpc>
              <a:spcPct val="90000"/>
            </a:lnSpc>
            <a:spcBef>
              <a:spcPct val="0"/>
            </a:spcBef>
            <a:spcAft>
              <a:spcPct val="15000"/>
            </a:spcAft>
            <a:buChar char="••"/>
          </a:pPr>
          <a:r>
            <a:rPr lang="en-GB" sz="1100" b="1" kern="1200" dirty="0" smtClean="0"/>
            <a:t>Finance/Compensation Teams</a:t>
          </a:r>
          <a:endParaRPr lang="en-IN" sz="1100" kern="1200" dirty="0"/>
        </a:p>
      </dsp:txBody>
      <dsp:txXfrm>
        <a:off x="373540" y="3205220"/>
        <a:ext cx="8364455" cy="493280"/>
      </dsp:txXfrm>
    </dsp:sp>
    <dsp:sp modelId="{1A50D514-5785-4531-83A8-7157752442E1}">
      <dsp:nvSpPr>
        <dsp:cNvPr id="0" name=""/>
        <dsp:cNvSpPr/>
      </dsp:nvSpPr>
      <dsp:spPr>
        <a:xfrm>
          <a:off x="65239" y="3143560"/>
          <a:ext cx="616600" cy="616600"/>
        </a:xfrm>
        <a:prstGeom prst="ellipse">
          <a:avLst/>
        </a:prstGeom>
        <a:solidFill>
          <a:schemeClr val="lt1">
            <a:hueOff val="0"/>
            <a:satOff val="0"/>
            <a:lumOff val="0"/>
            <a:alphaOff val="0"/>
          </a:schemeClr>
        </a:solidFill>
        <a:ln w="12700" cap="rnd" cmpd="sng" algn="ctr">
          <a:solidFill>
            <a:schemeClr val="accent2">
              <a:hueOff val="-2712450"/>
              <a:satOff val="-1656"/>
              <a:lumOff val="6471"/>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365760" y="2677886"/>
            <a:ext cx="10136777" cy="1855070"/>
          </a:xfrm>
          <a:prstGeom prst="rect">
            <a:avLst/>
          </a:prstGeom>
          <a:noFill/>
        </p:spPr>
        <p:txBody>
          <a:bodyPr wrap="square" rtlCol="0">
            <a:spAutoFit/>
          </a:bodyPr>
          <a:lstStyle/>
          <a:p>
            <a:r>
              <a:rPr lang="en-US" sz="2800" dirty="0"/>
              <a:t>PRESENTED BY</a:t>
            </a:r>
            <a:r>
              <a:rPr lang="en-US" sz="2800" dirty="0" smtClean="0"/>
              <a:t>: RUBIKA L</a:t>
            </a:r>
            <a:endParaRPr lang="en-US" sz="2800" dirty="0"/>
          </a:p>
          <a:p>
            <a:r>
              <a:rPr lang="en-US" sz="2800" dirty="0"/>
              <a:t>REGISTER NO</a:t>
            </a:r>
            <a:r>
              <a:rPr lang="en-US" sz="2800" dirty="0" smtClean="0"/>
              <a:t>: 312204616</a:t>
            </a:r>
            <a:endParaRPr lang="en-US" sz="2800" dirty="0"/>
          </a:p>
          <a:p>
            <a:r>
              <a:rPr lang="en-US" sz="2800" dirty="0" smtClean="0"/>
              <a:t>DEPARTMENT: COMMERCE</a:t>
            </a:r>
            <a:endParaRPr lang="en-US" sz="2800" dirty="0"/>
          </a:p>
          <a:p>
            <a:r>
              <a:rPr lang="en-US" sz="2800" dirty="0" smtClean="0"/>
              <a:t>COLLEGE:K.C.S KASI NADAR COLLEGE AND ARTS AND SCIENCE</a:t>
            </a:r>
            <a:endParaRPr lang="en-US" sz="2800"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5" name="Chart 4">
            <a:extLst>
              <a:ext uri="{FF2B5EF4-FFF2-40B4-BE49-F238E27FC236}">
                <a16:creationId xmlns:lc="http://schemas.openxmlformats.org/drawingml/2006/lockedCanvas" xmlns:a16="http://schemas.microsoft.com/office/drawing/2014/main" xmlns:xdr="http://schemas.openxmlformats.org/drawingml/2006/spreadsheetDrawing" xmlns="" id="{87AAADE0-5768-B1DA-C100-84974A86A3C9}"/>
              </a:ext>
            </a:extLst>
          </p:cNvPr>
          <p:cNvGraphicFramePr>
            <a:graphicFrameLocks/>
          </p:cNvGraphicFramePr>
          <p:nvPr>
            <p:extLst>
              <p:ext uri="{D42A27DB-BD31-4B8C-83A1-F6EECF244321}">
                <p14:modId xmlns:p14="http://schemas.microsoft.com/office/powerpoint/2010/main" val="1787001217"/>
              </p:ext>
            </p:extLst>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8" name="Rectangle 4"/>
          <p:cNvSpPr>
            <a:spLocks noChangeArrowheads="1"/>
          </p:cNvSpPr>
          <p:nvPr/>
        </p:nvSpPr>
        <p:spPr bwMode="auto">
          <a:xfrm>
            <a:off x="326572" y="1443570"/>
            <a:ext cx="9888582" cy="4656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anose="020B0604020202020204" pitchFamily="34" charset="0"/>
              </a:rPr>
              <a:t>Identification of Performance Trends</a:t>
            </a:r>
            <a:r>
              <a:rPr kumimoji="0" lang="en-US" sz="1800" b="0" i="0" u="none" strike="noStrike" cap="none" normalizeH="0" baseline="0" dirty="0" smtClean="0">
                <a:ln>
                  <a:noFill/>
                </a:ln>
                <a:solidFill>
                  <a:schemeClr val="tx1"/>
                </a:solidFill>
                <a:effectLst/>
                <a:latin typeface="Arial" panose="020B0604020202020204" pitchFamily="34" charset="0"/>
              </a:rPr>
              <a:t>: The pivot table helps in identifying trends and outliers in performance data. For example, it highlights the number of employees exceeding expectations versus those needing improvement, which can be critical for assessing overall team effectiveness and identifying areas for growth.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anose="020B0604020202020204" pitchFamily="34" charset="0"/>
              </a:rPr>
              <a:t>Actionable Insights</a:t>
            </a:r>
            <a:r>
              <a:rPr kumimoji="0" lang="en-US" sz="1800" b="0" i="0" u="none" strike="noStrike" cap="none" normalizeH="0" baseline="0" dirty="0" smtClean="0">
                <a:ln>
                  <a:noFill/>
                </a:ln>
                <a:solidFill>
                  <a:schemeClr val="tx1"/>
                </a:solidFill>
                <a:effectLst/>
                <a:latin typeface="Arial" panose="020B0604020202020204" pitchFamily="34" charset="0"/>
              </a:rPr>
              <a:t>: The clear categorization and aggregation of data provide actionable insights. The conclusion helps in understanding where the majority of employees fall within the performance spectrum and where additional focus might be needed to enhance overall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anose="020B0604020202020204" pitchFamily="34" charset="0"/>
              </a:rPr>
              <a:t>Strategic Planning</a:t>
            </a:r>
            <a:r>
              <a:rPr kumimoji="0" lang="en-US" sz="1800" b="0" i="0" u="none" strike="noStrike" cap="none" normalizeH="0" baseline="0" dirty="0" smtClean="0">
                <a:ln>
                  <a:noFill/>
                </a:ln>
                <a:solidFill>
                  <a:schemeClr val="tx1"/>
                </a:solidFill>
                <a:effectLst/>
                <a:latin typeface="Arial" panose="020B0604020202020204" pitchFamily="34" charset="0"/>
              </a:rPr>
              <a:t>: The insights derived from the pivot table support strategic planning by highlighting key performance areas. This can guide future initiatives, such as targeted training programs or changes in performance management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anose="020B0604020202020204" pitchFamily="34" charset="0"/>
              </a:rPr>
              <a:t>Conclusion</a:t>
            </a:r>
            <a:r>
              <a:rPr kumimoji="0" lang="en-US" sz="1800" b="0" i="0" u="none" strike="noStrike" cap="none" normalizeH="0" baseline="0" dirty="0" smtClean="0">
                <a:ln>
                  <a:noFill/>
                </a:ln>
                <a:solidFill>
                  <a:schemeClr val="tx1"/>
                </a:solidFill>
                <a:effectLst/>
                <a:latin typeface="Arial" panose="020B0604020202020204" pitchFamily="34" charset="0"/>
              </a:rPr>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p:cNvSpPr txBox="1"/>
          <p:nvPr/>
        </p:nvSpPr>
        <p:spPr>
          <a:xfrm>
            <a:off x="431074" y="2390503"/>
            <a:ext cx="9366069" cy="2862322"/>
          </a:xfrm>
          <a:prstGeom prst="rect">
            <a:avLst/>
          </a:prstGeom>
          <a:noFill/>
        </p:spPr>
        <p:txBody>
          <a:bodyPr wrap="square" rtlCol="0">
            <a:spAutoFit/>
          </a:bodyPr>
          <a:lstStyle/>
          <a:p>
            <a:r>
              <a:rPr lang="en-GB" b="1" dirty="0" smtClean="0"/>
              <a:t>Mrs </a:t>
            </a:r>
            <a:r>
              <a:rPr lang="en-GB" b="1" dirty="0" err="1" smtClean="0"/>
              <a:t>Nirmala</a:t>
            </a:r>
            <a:r>
              <a:rPr lang="en-GB" b="1" dirty="0" smtClean="0"/>
              <a:t> P</a:t>
            </a:r>
          </a:p>
          <a:p>
            <a:r>
              <a:rPr lang="en-GB" b="1" dirty="0" smtClean="0"/>
              <a:t>Assistant Professor</a:t>
            </a:r>
          </a:p>
          <a:p>
            <a:r>
              <a:rPr lang="en-GB" b="1" dirty="0" smtClean="0"/>
              <a:t>K.C.S </a:t>
            </a:r>
            <a:r>
              <a:rPr lang="en-GB" b="1" dirty="0" err="1" smtClean="0"/>
              <a:t>Kasi</a:t>
            </a:r>
            <a:r>
              <a:rPr lang="en-GB" b="1" dirty="0" smtClean="0"/>
              <a:t> </a:t>
            </a:r>
            <a:r>
              <a:rPr lang="en-GB" b="1" dirty="0" err="1" smtClean="0"/>
              <a:t>Nadar</a:t>
            </a:r>
            <a:r>
              <a:rPr lang="en-GB" b="1" dirty="0" smtClean="0"/>
              <a:t> College Arts and Science</a:t>
            </a:r>
          </a:p>
          <a:p>
            <a:r>
              <a:rPr lang="en-GB" b="1" dirty="0" smtClean="0"/>
              <a:t>Chennai, Tamil Nadu</a:t>
            </a:r>
          </a:p>
          <a:p>
            <a:endParaRPr lang="en-GB" b="1" dirty="0"/>
          </a:p>
          <a:p>
            <a:r>
              <a:rPr lang="en-GB" b="1" dirty="0" smtClean="0"/>
              <a:t>Ms </a:t>
            </a:r>
            <a:r>
              <a:rPr lang="en-GB" b="1" dirty="0" err="1" smtClean="0"/>
              <a:t>Shakthi</a:t>
            </a:r>
            <a:r>
              <a:rPr lang="en-GB" b="1" dirty="0" smtClean="0"/>
              <a:t> </a:t>
            </a:r>
            <a:r>
              <a:rPr lang="en-GB" b="1" dirty="0" err="1" smtClean="0"/>
              <a:t>Balambigai</a:t>
            </a:r>
            <a:r>
              <a:rPr lang="en-GB" b="1" dirty="0" smtClean="0"/>
              <a:t> V</a:t>
            </a:r>
          </a:p>
          <a:p>
            <a:r>
              <a:rPr lang="en-GB" b="1" dirty="0" smtClean="0"/>
              <a:t>Assistant Professor</a:t>
            </a:r>
          </a:p>
          <a:p>
            <a:r>
              <a:rPr lang="en-GB" b="1" dirty="0" smtClean="0"/>
              <a:t>K.C.S </a:t>
            </a:r>
            <a:r>
              <a:rPr lang="en-GB" b="1" dirty="0" err="1" smtClean="0"/>
              <a:t>Kasi</a:t>
            </a:r>
            <a:r>
              <a:rPr lang="en-GB" b="1" dirty="0" smtClean="0"/>
              <a:t> </a:t>
            </a:r>
            <a:r>
              <a:rPr lang="en-GB" b="1" dirty="0" err="1" smtClean="0"/>
              <a:t>Nadar</a:t>
            </a:r>
            <a:r>
              <a:rPr lang="en-GB" b="1" dirty="0" smtClean="0"/>
              <a:t> College Arts and Science</a:t>
            </a:r>
          </a:p>
          <a:p>
            <a:r>
              <a:rPr lang="en-GB" b="1" dirty="0" smtClean="0"/>
              <a:t>Chennai, Tamil Nadu</a:t>
            </a:r>
          </a:p>
          <a:p>
            <a:endParaRPr lang="en-IN" dirty="0"/>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extLst>
              <p:ext uri="{D42A27DB-BD31-4B8C-83A1-F6EECF244321}">
                <p14:modId xmlns:p14="http://schemas.microsoft.com/office/powerpoint/2010/main" val="2014872824"/>
              </p:ext>
            </p:extLst>
          </p:nvPr>
        </p:nvGraphicFramePr>
        <p:xfrm>
          <a:off x="1097279" y="2312126"/>
          <a:ext cx="7951435" cy="3370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150" y="662003"/>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7" name="TextBox 6"/>
          <p:cNvSpPr txBox="1"/>
          <p:nvPr/>
        </p:nvSpPr>
        <p:spPr>
          <a:xfrm>
            <a:off x="438150" y="1645921"/>
            <a:ext cx="8940981" cy="4247317"/>
          </a:xfrm>
          <a:prstGeom prst="rect">
            <a:avLst/>
          </a:prstGeom>
          <a:noFill/>
        </p:spPr>
        <p:txBody>
          <a:bodyPr wrap="square" rtlCol="0">
            <a:spAutoFit/>
          </a:bodyPr>
          <a:lstStyle/>
          <a:p>
            <a:pPr marL="285750" indent="-285750">
              <a:buFont typeface="Wingdings" panose="05000000000000000000" pitchFamily="2" charset="2"/>
              <a:buChar char="§"/>
            </a:pPr>
            <a:r>
              <a:rPr lang="en-GB" b="1" dirty="0"/>
              <a:t>Supporting Data-Driven Decisions</a:t>
            </a:r>
            <a:r>
              <a:rPr lang="en-GB" dirty="0"/>
              <a:t>: Accurate and well-organized data enables managers and stakeholders to make informed decisions regarding employee performance. The problem statement highlights the need for a pivot table that reflects true performance metrics, supporting actions such as promotions, training needs, and performance reviews.</a:t>
            </a:r>
          </a:p>
          <a:p>
            <a:pPr marL="285750" indent="-285750">
              <a:buFont typeface="Wingdings" panose="05000000000000000000" pitchFamily="2" charset="2"/>
              <a:buChar char="§"/>
            </a:pPr>
            <a:r>
              <a:rPr lang="en-GB" b="1" dirty="0" smtClean="0"/>
              <a:t>Providing </a:t>
            </a:r>
            <a:r>
              <a:rPr lang="en-GB" b="1" dirty="0"/>
              <a:t>Clarity and Focus</a:t>
            </a:r>
            <a:r>
              <a:rPr lang="en-GB" dirty="0"/>
              <a:t>: A well-defined problem statement helps in maintaining focus throughout the data analysis process. It ensures that the pivot table is constructed with a clear purpose, and that the resulting data is relevant and actionable.</a:t>
            </a:r>
          </a:p>
          <a:p>
            <a:pPr marL="285750" indent="-285750">
              <a:buFont typeface="Wingdings" panose="05000000000000000000" pitchFamily="2" charset="2"/>
              <a:buChar char="§"/>
            </a:pPr>
            <a:r>
              <a:rPr lang="en-GB" b="1" dirty="0" smtClean="0"/>
              <a:t> </a:t>
            </a:r>
            <a:r>
              <a:rPr lang="en-GB" b="1" dirty="0"/>
              <a:t>Enhancing Reporting and Communication</a:t>
            </a:r>
            <a:r>
              <a:rPr lang="en-GB" dirty="0"/>
              <a:t>: The problem statement sets the stage for creating clear and concise reports based on the pivot table. It ensures that the final outputs are accurate and effectively communicate the performance insights to stakeholders, making it easier to present findings and recommendations.</a:t>
            </a:r>
          </a:p>
          <a:p>
            <a:endParaRPr lang="en-IN" dirty="0"/>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graphicFrame>
        <p:nvGraphicFramePr>
          <p:cNvPr id="11" name="Diagram 10"/>
          <p:cNvGraphicFramePr/>
          <p:nvPr>
            <p:extLst>
              <p:ext uri="{D42A27DB-BD31-4B8C-83A1-F6EECF244321}">
                <p14:modId xmlns:p14="http://schemas.microsoft.com/office/powerpoint/2010/main" val="517153063"/>
              </p:ext>
            </p:extLst>
          </p:nvPr>
        </p:nvGraphicFramePr>
        <p:xfrm>
          <a:off x="351182" y="1463041"/>
          <a:ext cx="8623001" cy="3866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4" name="Diagram 3"/>
          <p:cNvGraphicFramePr/>
          <p:nvPr>
            <p:extLst>
              <p:ext uri="{D42A27DB-BD31-4B8C-83A1-F6EECF244321}">
                <p14:modId xmlns:p14="http://schemas.microsoft.com/office/powerpoint/2010/main" val="2288825271"/>
              </p:ext>
            </p:extLst>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p:cNvSpPr txBox="1"/>
          <p:nvPr/>
        </p:nvSpPr>
        <p:spPr>
          <a:xfrm>
            <a:off x="404949" y="2312126"/>
            <a:ext cx="9287691" cy="2523768"/>
          </a:xfrm>
          <a:prstGeom prst="rect">
            <a:avLst/>
          </a:prstGeom>
          <a:noFill/>
        </p:spPr>
        <p:txBody>
          <a:bodyPr wrap="square" rtlCol="0">
            <a:spAutoFit/>
          </a:bodyPr>
          <a:lstStyle/>
          <a:p>
            <a:pPr marL="285750" indent="-285750">
              <a:buFont typeface="Wingdings" panose="05000000000000000000" pitchFamily="2" charset="2"/>
              <a:buChar char="§"/>
            </a:pPr>
            <a:r>
              <a:rPr lang="en-GB" sz="2000" dirty="0" smtClean="0"/>
              <a:t>Filtering- Remove missing values.</a:t>
            </a:r>
          </a:p>
          <a:p>
            <a:pPr marL="285750" indent="-285750">
              <a:buFont typeface="Wingdings" panose="05000000000000000000" pitchFamily="2" charset="2"/>
              <a:buChar char="§"/>
            </a:pPr>
            <a:r>
              <a:rPr lang="en-GB" sz="2000" dirty="0" smtClean="0"/>
              <a:t>Conditional Formatting- Blanks, Background Colour Shading, Data Bars , Values.</a:t>
            </a:r>
          </a:p>
          <a:p>
            <a:pPr marL="285750" indent="-285750">
              <a:buFont typeface="Wingdings" panose="05000000000000000000" pitchFamily="2" charset="2"/>
              <a:buChar char="§"/>
            </a:pPr>
            <a:r>
              <a:rPr lang="en-GB" sz="2000" dirty="0" smtClean="0"/>
              <a:t>Data Filtering and Sorting- Identify specific employee groups, such as those with Exceed, Fully meet, Need Improvement.</a:t>
            </a:r>
          </a:p>
          <a:p>
            <a:pPr marL="285750" indent="-285750">
              <a:buFont typeface="Wingdings" panose="05000000000000000000" pitchFamily="2" charset="2"/>
              <a:buChar char="§"/>
            </a:pPr>
            <a:r>
              <a:rPr lang="en-GB" sz="2000" dirty="0" smtClean="0"/>
              <a:t>Pivot table- Summary of employee performance under their current rating.</a:t>
            </a:r>
          </a:p>
          <a:p>
            <a:pPr marL="285750" indent="-285750">
              <a:buFont typeface="Wingdings" panose="05000000000000000000" pitchFamily="2" charset="2"/>
              <a:buChar char="§"/>
            </a:pPr>
            <a:r>
              <a:rPr lang="en-GB" sz="2000" dirty="0" smtClean="0"/>
              <a:t>Graphs- Final Report.</a:t>
            </a:r>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 xmlns:a16="http://schemas.microsoft.com/office/drawing/2014/main" id="{763B5082-0A41-445E-9740-6C8E96B1D281}"/>
              </a:ext>
            </a:extLst>
          </p:cNvPr>
          <p:cNvSpPr txBox="1"/>
          <p:nvPr/>
        </p:nvSpPr>
        <p:spPr>
          <a:xfrm>
            <a:off x="490330" y="1786394"/>
            <a:ext cx="7699514" cy="2554545"/>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effectLst>
                  <a:outerShdw blurRad="38100" dist="38100" dir="2700000" algn="tl">
                    <a:srgbClr val="000000">
                      <a:alpha val="43137"/>
                    </a:srgbClr>
                  </a:outerShdw>
                </a:effectLst>
              </a:rPr>
              <a:t>EMPLOYEE ID</a:t>
            </a:r>
            <a:r>
              <a:rPr lang="en-US" sz="2000" dirty="0"/>
              <a:t>: Unique identifier for each employee in the    organization.</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effectLst>
                  <a:outerShdw blurRad="38100" dist="38100" dir="2700000" algn="tl">
                    <a:srgbClr val="000000">
                      <a:alpha val="43137"/>
                    </a:srgbClr>
                  </a:outerShdw>
                </a:effectLst>
              </a:rPr>
              <a:t>FIRST NAME</a:t>
            </a:r>
            <a:r>
              <a:rPr lang="en-US" sz="2000" dirty="0"/>
              <a:t>: The first name of the employee.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smtClean="0"/>
              <a:t>Performance Score: </a:t>
            </a:r>
            <a:r>
              <a:rPr lang="en-US" sz="2000" dirty="0" smtClean="0"/>
              <a:t>A score indicating employee’s performance level (e.g., Excellent, Satisfactory, Needs Improvement).</a:t>
            </a:r>
            <a:endParaRPr lang="en-US" sz="2000" dirty="0"/>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82527" y="385527"/>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 xmlns:a16="http://schemas.microsoft.com/office/drawing/2014/main" id="{615D1BE8-D50D-445F-BF7A-D1E5619C1381}"/>
              </a:ext>
            </a:extLst>
          </p:cNvPr>
          <p:cNvSpPr txBox="1"/>
          <p:nvPr/>
        </p:nvSpPr>
        <p:spPr>
          <a:xfrm>
            <a:off x="768438" y="1868557"/>
            <a:ext cx="8958469" cy="3477875"/>
          </a:xfrm>
          <a:prstGeom prst="rect">
            <a:avLst/>
          </a:prstGeom>
          <a:noFill/>
        </p:spPr>
        <p:txBody>
          <a:bodyPr wrap="square" rtlCol="0">
            <a:spAutoFit/>
          </a:bodyPr>
          <a:lstStyle/>
          <a:p>
            <a:pPr marL="342900" indent="-342900">
              <a:buFont typeface="Wingdings" panose="05000000000000000000" pitchFamily="2" charset="2"/>
              <a:buChar char="§"/>
            </a:pPr>
            <a:r>
              <a:rPr lang="en-US" sz="2000" dirty="0"/>
              <a:t>Data set: Kaggle, Employee </a:t>
            </a:r>
            <a:r>
              <a:rPr lang="en-US" sz="2000" dirty="0" smtClean="0"/>
              <a:t>dataset.</a:t>
            </a:r>
          </a:p>
          <a:p>
            <a:endParaRPr lang="en-US" sz="2000" dirty="0"/>
          </a:p>
          <a:p>
            <a:pPr marL="342900" indent="-342900">
              <a:buFont typeface="Wingdings" panose="05000000000000000000" pitchFamily="2" charset="2"/>
              <a:buChar char="§"/>
            </a:pPr>
            <a:r>
              <a:rPr lang="en-US" sz="2000" dirty="0"/>
              <a:t>Feature Selection</a:t>
            </a:r>
            <a:r>
              <a:rPr lang="en-US" sz="2000" dirty="0" smtClean="0"/>
              <a:t>: Slicer, Conditional Formatting, Designing.</a:t>
            </a:r>
          </a:p>
          <a:p>
            <a:endParaRPr lang="en-US" sz="2000" dirty="0"/>
          </a:p>
          <a:p>
            <a:pPr marL="342900" indent="-342900">
              <a:buFont typeface="Wingdings" panose="05000000000000000000" pitchFamily="2" charset="2"/>
              <a:buChar char="§"/>
            </a:pPr>
            <a:r>
              <a:rPr lang="en-US" sz="2000" dirty="0"/>
              <a:t>Data Cleaning: Missing </a:t>
            </a:r>
            <a:r>
              <a:rPr lang="en-US" sz="2000" dirty="0" smtClean="0"/>
              <a:t>values, Irrelevant data, correct errors, Remove Unnecessary columns and Rows.</a:t>
            </a:r>
          </a:p>
          <a:p>
            <a:endParaRPr lang="en-US" sz="2000" dirty="0"/>
          </a:p>
          <a:p>
            <a:pPr marL="342900" indent="-342900">
              <a:buFont typeface="Wingdings" panose="05000000000000000000" pitchFamily="2" charset="2"/>
              <a:buChar char="§"/>
            </a:pPr>
            <a:r>
              <a:rPr lang="en-US" sz="2000" dirty="0"/>
              <a:t>Pivot Table: Employee ID, First </a:t>
            </a:r>
            <a:r>
              <a:rPr lang="en-US" sz="2000" dirty="0" smtClean="0"/>
              <a:t>Name, Performance Score. </a:t>
            </a:r>
          </a:p>
          <a:p>
            <a:r>
              <a:rPr lang="en-US" sz="2000" dirty="0" smtClean="0"/>
              <a:t> </a:t>
            </a:r>
            <a:endParaRPr lang="en-US" sz="2000" dirty="0"/>
          </a:p>
          <a:p>
            <a:pPr marL="342900" indent="-342900">
              <a:buFont typeface="Wingdings" panose="05000000000000000000" pitchFamily="2" charset="2"/>
              <a:buChar char="§"/>
            </a:pPr>
            <a:r>
              <a:rPr lang="en-US" sz="2000" dirty="0" smtClean="0"/>
              <a:t>Chart: Report of Employee Performance based on their employee ID is represent in Values and performance score presented as column chart.</a:t>
            </a:r>
            <a:endParaRPr lang="en-US" sz="2000" dirty="0"/>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573</TotalTime>
  <Words>623</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48</cp:revision>
  <dcterms:created xsi:type="dcterms:W3CDTF">2024-08-21T00:32:52Z</dcterms:created>
  <dcterms:modified xsi:type="dcterms:W3CDTF">2024-08-28T05:49:42Z</dcterms:modified>
</cp:coreProperties>
</file>