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728" r:id="rId3"/>
  </p:sldMasterIdLst>
  <p:notesMasterIdLst>
    <p:notesMasterId r:id="rId5"/>
  </p:notesMasterIdLst>
  <p:sldIdLst>
    <p:sldId id="294" r:id="rId4"/>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9F2CAD-0897-4546-BCAE-0271B391692D}" v="3108" dt="2018-03-12T04:44:01.770"/>
    <p1510:client id="{3CE68E44-7D81-446D-BD08-F676A2E4BCA3}" v="1032" dt="2018-03-12T04:43:39.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11" autoAdjust="0"/>
    <p:restoredTop sz="94280" autoAdjust="0"/>
  </p:normalViewPr>
  <p:slideViewPr>
    <p:cSldViewPr snapToGrid="0" snapToObjects="1" showGuides="1">
      <p:cViewPr>
        <p:scale>
          <a:sx n="60" d="100"/>
          <a:sy n="60" d="100"/>
        </p:scale>
        <p:origin x="-2208" y="-150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3/11/18</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02572" y="2074632"/>
            <a:ext cx="41226533" cy="4023360"/>
          </a:xfrm>
        </p:spPr>
        <p:txBody>
          <a:bodyPr/>
          <a:lstStyle>
            <a:lvl1pPr>
              <a:defRPr/>
            </a:lvl1pPr>
          </a:lstStyle>
          <a:p>
            <a:r>
              <a:rPr lang="en-US" dirty="0"/>
              <a:t>Slide Title Goes Here</a:t>
            </a:r>
          </a:p>
        </p:txBody>
      </p:sp>
      <p:sp>
        <p:nvSpPr>
          <p:cNvPr id="4" name="Text Placeholder 3"/>
          <p:cNvSpPr>
            <a:spLocks noGrp="1"/>
          </p:cNvSpPr>
          <p:nvPr>
            <p:ph type="body" sz="quarter" idx="10" hasCustomPrompt="1"/>
          </p:nvPr>
        </p:nvSpPr>
        <p:spPr>
          <a:xfrm>
            <a:off x="1097280" y="6452006"/>
            <a:ext cx="41169946" cy="2383292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630370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22592551" y="6430776"/>
            <a:ext cx="19787640" cy="23835360"/>
          </a:xfrm>
        </p:spPr>
        <p:txBody>
          <a:bodyPr>
            <a:normAutofit/>
          </a:bodyPr>
          <a:lstStyle>
            <a:lvl1pPr algn="l" defTabSz="4389120" rtl="0" eaLnBrk="1" latinLnBrk="0" hangingPunct="1">
              <a:lnSpc>
                <a:spcPct val="95000"/>
              </a:lnSpc>
              <a:spcBef>
                <a:spcPts val="7104"/>
              </a:spcBef>
              <a:defRPr lang="en-US" sz="8640" kern="1200" dirty="0" smtClean="0">
                <a:solidFill>
                  <a:srgbClr val="435153"/>
                </a:solidFill>
                <a:latin typeface="+mj-lt"/>
                <a:ea typeface="+mn-ea"/>
                <a:cs typeface="+mn-cs"/>
              </a:defRPr>
            </a:lvl1pPr>
            <a:lvl2pPr algn="l" defTabSz="4389120" rtl="0" eaLnBrk="1" latinLnBrk="0" hangingPunct="1">
              <a:lnSpc>
                <a:spcPct val="95000"/>
              </a:lnSpc>
              <a:spcBef>
                <a:spcPts val="2880"/>
              </a:spcBef>
              <a:defRPr lang="en-US" sz="6720" kern="1200" dirty="0" smtClean="0">
                <a:solidFill>
                  <a:srgbClr val="435153"/>
                </a:solidFill>
                <a:latin typeface="+mj-lt"/>
                <a:ea typeface="+mn-ea"/>
                <a:cs typeface="+mn-cs"/>
              </a:defRPr>
            </a:lvl2pPr>
            <a:lvl3pPr marL="2735578" indent="0" algn="l" defTabSz="4389120" rtl="0" eaLnBrk="1" latinLnBrk="0" hangingPunct="1">
              <a:lnSpc>
                <a:spcPct val="95000"/>
              </a:lnSpc>
              <a:defRPr lang="en-US" sz="6720" kern="1200" dirty="0" smtClean="0">
                <a:solidFill>
                  <a:srgbClr val="435153"/>
                </a:solidFill>
                <a:latin typeface="+mj-lt"/>
                <a:ea typeface="+mn-ea"/>
                <a:cs typeface="+mn-cs"/>
              </a:defRPr>
            </a:lvl3pPr>
            <a:lvl4pPr algn="l" defTabSz="4389120" rtl="0" eaLnBrk="1" latinLnBrk="0" hangingPunct="1">
              <a:lnSpc>
                <a:spcPct val="95000"/>
              </a:lnSpc>
              <a:defRPr lang="en-US" sz="6720" kern="1200" dirty="0" smtClean="0">
                <a:solidFill>
                  <a:srgbClr val="435153"/>
                </a:solidFill>
                <a:latin typeface="+mj-lt"/>
                <a:ea typeface="+mn-ea"/>
                <a:cs typeface="+mn-cs"/>
              </a:defRPr>
            </a:lvl4pPr>
            <a:lvl5pPr algn="l" defTabSz="4389120" rtl="0" eaLnBrk="1" latinLnBrk="0" hangingPunct="1">
              <a:lnSpc>
                <a:spcPct val="95000"/>
              </a:lnSpc>
              <a:defRPr lang="en-US" sz="6720" kern="1200" dirty="0">
                <a:solidFill>
                  <a:srgbClr val="435153"/>
                </a:solidFill>
                <a:latin typeface="+mj-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p:cNvSpPr>
            <a:spLocks noGrp="1"/>
          </p:cNvSpPr>
          <p:nvPr>
            <p:ph type="title"/>
          </p:nvPr>
        </p:nvSpPr>
        <p:spPr>
          <a:xfrm>
            <a:off x="1102572" y="2074632"/>
            <a:ext cx="41226533" cy="4023360"/>
          </a:xfrm>
          <a:prstGeom prst="rect">
            <a:avLst/>
          </a:prstGeom>
        </p:spPr>
        <p:txBody>
          <a:bodyPr vert="horz" lIns="82296" tIns="45720" rIns="82296" bIns="45720" rtlCol="0" anchor="b" anchorCtr="0">
            <a:noAutofit/>
          </a:bodyPr>
          <a:lstStyle/>
          <a:p>
            <a:pPr lvl="0" algn="l" defTabSz="4389120" rtl="0" eaLnBrk="1" latinLnBrk="0" hangingPunct="1">
              <a:lnSpc>
                <a:spcPct val="80000"/>
              </a:lnSpc>
              <a:spcBef>
                <a:spcPct val="0"/>
              </a:spcBef>
              <a:buNone/>
            </a:pPr>
            <a:r>
              <a:rPr lang="en-US"/>
              <a:t>Click to edit Master title style</a:t>
            </a:r>
            <a:endParaRPr lang="en-US" dirty="0"/>
          </a:p>
        </p:txBody>
      </p:sp>
      <p:sp>
        <p:nvSpPr>
          <p:cNvPr id="8" name="Text Placeholder 3"/>
          <p:cNvSpPr>
            <a:spLocks noGrp="1"/>
          </p:cNvSpPr>
          <p:nvPr>
            <p:ph type="body" sz="quarter" idx="12"/>
          </p:nvPr>
        </p:nvSpPr>
        <p:spPr>
          <a:xfrm>
            <a:off x="1102572" y="6430776"/>
            <a:ext cx="19787640" cy="23835360"/>
          </a:xfrm>
        </p:spPr>
        <p:txBody>
          <a:bodyPr>
            <a:normAutofit/>
          </a:bodyPr>
          <a:lstStyle>
            <a:lvl1pPr algn="l" defTabSz="4389120" rtl="0" eaLnBrk="1" latinLnBrk="0" hangingPunct="1">
              <a:lnSpc>
                <a:spcPct val="95000"/>
              </a:lnSpc>
              <a:spcBef>
                <a:spcPts val="7104"/>
              </a:spcBef>
              <a:defRPr lang="en-US" sz="8640" kern="1200" dirty="0" smtClean="0">
                <a:solidFill>
                  <a:srgbClr val="435153"/>
                </a:solidFill>
                <a:latin typeface="+mj-lt"/>
                <a:ea typeface="+mn-ea"/>
                <a:cs typeface="+mn-cs"/>
              </a:defRPr>
            </a:lvl1pPr>
            <a:lvl2pPr algn="l" defTabSz="4389120" rtl="0" eaLnBrk="1" latinLnBrk="0" hangingPunct="1">
              <a:lnSpc>
                <a:spcPct val="95000"/>
              </a:lnSpc>
              <a:spcBef>
                <a:spcPts val="2880"/>
              </a:spcBef>
              <a:defRPr lang="en-US" sz="6720" kern="1200" dirty="0" smtClean="0">
                <a:solidFill>
                  <a:srgbClr val="435153"/>
                </a:solidFill>
                <a:latin typeface="+mj-lt"/>
                <a:ea typeface="+mn-ea"/>
                <a:cs typeface="+mn-cs"/>
              </a:defRPr>
            </a:lvl2pPr>
            <a:lvl3pPr marL="2735578" indent="0" algn="l" defTabSz="4389120" rtl="0" eaLnBrk="1" latinLnBrk="0" hangingPunct="1">
              <a:lnSpc>
                <a:spcPct val="95000"/>
              </a:lnSpc>
              <a:defRPr lang="en-US" sz="6720" kern="1200" dirty="0" smtClean="0">
                <a:solidFill>
                  <a:srgbClr val="435153"/>
                </a:solidFill>
                <a:latin typeface="+mj-lt"/>
                <a:ea typeface="+mn-ea"/>
                <a:cs typeface="+mn-cs"/>
              </a:defRPr>
            </a:lvl3pPr>
            <a:lvl4pPr algn="l" defTabSz="4389120" rtl="0" eaLnBrk="1" latinLnBrk="0" hangingPunct="1">
              <a:lnSpc>
                <a:spcPct val="95000"/>
              </a:lnSpc>
              <a:defRPr lang="en-US" sz="6720" kern="1200" dirty="0" smtClean="0">
                <a:solidFill>
                  <a:srgbClr val="435153"/>
                </a:solidFill>
                <a:latin typeface="+mj-lt"/>
                <a:ea typeface="+mn-ea"/>
                <a:cs typeface="+mn-cs"/>
              </a:defRPr>
            </a:lvl4pPr>
            <a:lvl5pPr algn="l" defTabSz="4389120" rtl="0" eaLnBrk="1" latinLnBrk="0" hangingPunct="1">
              <a:lnSpc>
                <a:spcPct val="95000"/>
              </a:lnSpc>
              <a:defRPr lang="en-US" sz="6720" kern="1200" dirty="0">
                <a:solidFill>
                  <a:srgbClr val="435153"/>
                </a:solidFill>
                <a:latin typeface="+mj-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174716"/>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50625" y="6430776"/>
            <a:ext cx="19697698" cy="23835360"/>
          </a:xfrm>
        </p:spPr>
        <p:txBody>
          <a:bodyPr/>
          <a:lstStyle>
            <a:lvl1pPr>
              <a:lnSpc>
                <a:spcPct val="95000"/>
              </a:lnSpc>
              <a:spcBef>
                <a:spcPts val="7104"/>
              </a:spcBef>
              <a:defRPr sz="10560">
                <a:solidFill>
                  <a:srgbClr val="435153"/>
                </a:solidFill>
                <a:latin typeface="+mj-lt"/>
              </a:defRPr>
            </a:lvl1pPr>
            <a:lvl2pPr>
              <a:lnSpc>
                <a:spcPct val="95000"/>
              </a:lnSpc>
              <a:spcBef>
                <a:spcPts val="288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5"/>
          <p:cNvSpPr>
            <a:spLocks noGrp="1"/>
          </p:cNvSpPr>
          <p:nvPr>
            <p:ph type="title"/>
          </p:nvPr>
        </p:nvSpPr>
        <p:spPr>
          <a:xfrm>
            <a:off x="1102572" y="2074632"/>
            <a:ext cx="41226533" cy="4023360"/>
          </a:xfrm>
        </p:spPr>
        <p:txBody>
          <a:bodyPr/>
          <a:lstStyle/>
          <a:p>
            <a:r>
              <a:rPr lang="en-US"/>
              <a:t>Click to edit Master title style</a:t>
            </a:r>
            <a:endParaRPr lang="en-US" dirty="0"/>
          </a:p>
        </p:txBody>
      </p:sp>
      <p:sp>
        <p:nvSpPr>
          <p:cNvPr id="10" name="Rounded Rectangle 9"/>
          <p:cNvSpPr/>
          <p:nvPr/>
        </p:nvSpPr>
        <p:spPr>
          <a:xfrm>
            <a:off x="23924309" y="6797475"/>
            <a:ext cx="18046656" cy="22075358"/>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280" dirty="0">
              <a:latin typeface="+mj-lt"/>
            </a:endParaRPr>
          </a:p>
        </p:txBody>
      </p:sp>
      <p:sp>
        <p:nvSpPr>
          <p:cNvPr id="15" name="Text Placeholder 3"/>
          <p:cNvSpPr>
            <a:spLocks noGrp="1"/>
          </p:cNvSpPr>
          <p:nvPr>
            <p:ph type="body" sz="quarter" idx="15"/>
          </p:nvPr>
        </p:nvSpPr>
        <p:spPr>
          <a:xfrm>
            <a:off x="25061875" y="8388878"/>
            <a:ext cx="15537485" cy="9121402"/>
          </a:xfrm>
        </p:spPr>
        <p:txBody>
          <a:bodyPr/>
          <a:lstStyle>
            <a:lvl1pPr marL="548640" indent="-548640">
              <a:buFontTx/>
              <a:buNone/>
              <a:defRPr sz="9600"/>
            </a:lvl1pPr>
          </a:lstStyle>
          <a:p>
            <a:pPr lvl="0"/>
            <a:r>
              <a:rPr lang="en-US"/>
              <a:t>Edit Master text styles</a:t>
            </a:r>
          </a:p>
        </p:txBody>
      </p:sp>
      <p:sp>
        <p:nvSpPr>
          <p:cNvPr id="17" name="Text Placeholder 21"/>
          <p:cNvSpPr>
            <a:spLocks noGrp="1"/>
          </p:cNvSpPr>
          <p:nvPr>
            <p:ph type="body" sz="quarter" idx="16"/>
          </p:nvPr>
        </p:nvSpPr>
        <p:spPr>
          <a:xfrm>
            <a:off x="25488597" y="23408643"/>
            <a:ext cx="14613586" cy="1215076"/>
          </a:xfrm>
        </p:spPr>
        <p:txBody>
          <a:bodyPr wrap="square">
            <a:spAutoFit/>
          </a:bodyPr>
          <a:lstStyle>
            <a:lvl1pPr marL="0" indent="0">
              <a:buFontTx/>
              <a:buNone/>
              <a:defRPr sz="7680"/>
            </a:lvl1pPr>
          </a:lstStyle>
          <a:p>
            <a:pPr lvl="0"/>
            <a:r>
              <a:rPr lang="en-US"/>
              <a:t>Edit Master text styles</a:t>
            </a:r>
          </a:p>
        </p:txBody>
      </p:sp>
      <p:cxnSp>
        <p:nvCxnSpPr>
          <p:cNvPr id="19" name="Straight Connector 18"/>
          <p:cNvCxnSpPr/>
          <p:nvPr/>
        </p:nvCxnSpPr>
        <p:spPr>
          <a:xfrm flipH="1">
            <a:off x="23952679" y="6409505"/>
            <a:ext cx="5" cy="22851298"/>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01880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74197619"/>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02570" y="1448410"/>
            <a:ext cx="19794931" cy="4023360"/>
          </a:xfrm>
        </p:spPr>
        <p:txBody>
          <a:bodyPr vert="horz" lIns="82296" tIns="45720" rIns="82296" bIns="45720" rtlCol="0" anchor="t" anchorCtr="0">
            <a:noAutofit/>
          </a:bodyPr>
          <a:lstStyle>
            <a:lvl1pPr algn="l" defTabSz="4389120" rtl="0" eaLnBrk="1" latinLnBrk="0" hangingPunct="1">
              <a:lnSpc>
                <a:spcPct val="80000"/>
              </a:lnSpc>
              <a:spcBef>
                <a:spcPct val="0"/>
              </a:spcBef>
              <a:buNone/>
              <a:defRPr kumimoji="0" lang="en-US" sz="1728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Two Column</a:t>
            </a:r>
            <a:br>
              <a:rPr lang="en-US" dirty="0"/>
            </a:br>
            <a:r>
              <a:rPr lang="en-US" dirty="0"/>
              <a:t>Title Left</a:t>
            </a:r>
          </a:p>
        </p:txBody>
      </p:sp>
      <p:sp>
        <p:nvSpPr>
          <p:cNvPr id="9" name="Text Placeholder 8"/>
          <p:cNvSpPr>
            <a:spLocks noGrp="1"/>
          </p:cNvSpPr>
          <p:nvPr>
            <p:ph type="body" sz="quarter" idx="11" hasCustomPrompt="1"/>
          </p:nvPr>
        </p:nvSpPr>
        <p:spPr>
          <a:xfrm>
            <a:off x="1053384" y="7680960"/>
            <a:ext cx="19882714" cy="21726144"/>
          </a:xfrm>
        </p:spPr>
        <p:txBody>
          <a:bodyPr/>
          <a:lstStyle>
            <a:lvl1pPr marL="0" indent="0">
              <a:buNone/>
              <a:defRPr>
                <a:solidFill>
                  <a:schemeClr val="tx2"/>
                </a:solidFill>
                <a:latin typeface="+mj-lt"/>
              </a:defRPr>
            </a:lvl1pPr>
            <a:lvl2pPr marL="1950720" indent="0">
              <a:buClr>
                <a:schemeClr val="accent5"/>
              </a:buClr>
              <a:buFontTx/>
              <a:buNone/>
              <a:tabLst/>
              <a:defRPr>
                <a:solidFill>
                  <a:schemeClr val="tx2"/>
                </a:solidFill>
                <a:latin typeface="+mj-lt"/>
              </a:defRPr>
            </a:lvl2pPr>
          </a:lstStyle>
          <a:p>
            <a:pPr lvl="0"/>
            <a:r>
              <a:rPr lang="en-US" dirty="0"/>
              <a:t>Body copy uses sentence capital letters only, size 20, left aligned</a:t>
            </a:r>
          </a:p>
          <a:p>
            <a:pPr lvl="1"/>
            <a:r>
              <a:rPr lang="en-US" dirty="0"/>
              <a:t>Sub-bullets are size 18 </a:t>
            </a:r>
            <a:br>
              <a:rPr lang="en-US" dirty="0"/>
            </a:br>
            <a:r>
              <a:rPr lang="en-US" dirty="0"/>
              <a:t>and indented</a:t>
            </a:r>
          </a:p>
          <a:p>
            <a:pPr lvl="1"/>
            <a:r>
              <a:rPr lang="en-US" dirty="0"/>
              <a:t>Hyperlink: www.cisco.com </a:t>
            </a:r>
          </a:p>
          <a:p>
            <a:pPr lvl="0"/>
            <a:r>
              <a:rPr lang="en-US" dirty="0"/>
              <a:t>Use Cisco highlight color, bold, or both when emphasizing words, </a:t>
            </a:r>
            <a:br>
              <a:rPr lang="en-US" dirty="0"/>
            </a:br>
            <a:r>
              <a:rPr lang="en-US" dirty="0"/>
              <a:t>do not italicize; use yellow on the </a:t>
            </a:r>
            <a:br>
              <a:rPr lang="en-US" dirty="0"/>
            </a:br>
            <a:r>
              <a:rPr lang="en-US" dirty="0"/>
              <a:t>black template and red for the white template</a:t>
            </a:r>
          </a:p>
        </p:txBody>
      </p:sp>
      <p:sp>
        <p:nvSpPr>
          <p:cNvPr id="12" name="Text Placeholder 11"/>
          <p:cNvSpPr>
            <a:spLocks noGrp="1"/>
          </p:cNvSpPr>
          <p:nvPr>
            <p:ph type="body" sz="quarter" idx="12" hasCustomPrompt="1"/>
          </p:nvPr>
        </p:nvSpPr>
        <p:spPr>
          <a:xfrm>
            <a:off x="23130662" y="7680960"/>
            <a:ext cx="19224346" cy="21726144"/>
          </a:xfrm>
        </p:spPr>
        <p:txBody>
          <a:bodyPr/>
          <a:lstStyle>
            <a:lvl1pPr marL="0" indent="0">
              <a:buFontTx/>
              <a:buNone/>
              <a:defRPr>
                <a:solidFill>
                  <a:schemeClr val="tx1"/>
                </a:solidFill>
                <a:latin typeface="+mj-lt"/>
              </a:defRPr>
            </a:lvl1pPr>
            <a:lvl2pPr marL="1950720" indent="0">
              <a:buClr>
                <a:schemeClr val="accent1">
                  <a:lumMod val="40000"/>
                  <a:lumOff val="60000"/>
                </a:schemeClr>
              </a:buClr>
              <a:buFont typeface="Arial" pitchFamily="34" charset="0"/>
              <a:buNone/>
              <a:defRPr>
                <a:solidFill>
                  <a:schemeClr val="tx1"/>
                </a:solidFill>
                <a:latin typeface="+mj-lt"/>
              </a:defRPr>
            </a:lvl2pPr>
          </a:lstStyle>
          <a:p>
            <a:pPr lvl="0"/>
            <a:r>
              <a:rPr lang="en-US" dirty="0"/>
              <a:t>Body copy uses sentence capital letters only, size 20, left aligned</a:t>
            </a:r>
          </a:p>
          <a:p>
            <a:pPr lvl="1"/>
            <a:r>
              <a:rPr lang="en-US" dirty="0"/>
              <a:t>Sub-bullets are size 18 </a:t>
            </a:r>
            <a:br>
              <a:rPr lang="en-US" dirty="0"/>
            </a:br>
            <a:r>
              <a:rPr lang="en-US" dirty="0"/>
              <a:t>and indented</a:t>
            </a:r>
          </a:p>
          <a:p>
            <a:pPr lvl="1"/>
            <a:r>
              <a:rPr lang="en-US" dirty="0"/>
              <a:t>Hyperlink: www.cisco.com </a:t>
            </a:r>
          </a:p>
          <a:p>
            <a:pPr lvl="0"/>
            <a:r>
              <a:rPr lang="en-US" dirty="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23130658" y="1448410"/>
            <a:ext cx="18966278" cy="4023360"/>
          </a:xfrm>
        </p:spPr>
        <p:txBody>
          <a:bodyPr/>
          <a:lstStyle>
            <a:lvl1pPr marL="0" marR="0" indent="0" algn="l" defTabSz="4389120" rtl="0" eaLnBrk="1" fontAlgn="auto" latinLnBrk="0" hangingPunct="1">
              <a:lnSpc>
                <a:spcPct val="80000"/>
              </a:lnSpc>
              <a:spcBef>
                <a:spcPct val="0"/>
              </a:spcBef>
              <a:spcAft>
                <a:spcPts val="0"/>
              </a:spcAft>
              <a:buClrTx/>
              <a:buSzTx/>
              <a:buFontTx/>
              <a:buNone/>
              <a:tabLst/>
              <a:defRPr kumimoji="0" lang="en-US" sz="1728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4389120" rtl="0" eaLnBrk="1" fontAlgn="auto" latinLnBrk="0" hangingPunct="1">
              <a:lnSpc>
                <a:spcPct val="80000"/>
              </a:lnSpc>
              <a:spcBef>
                <a:spcPct val="0"/>
              </a:spcBef>
              <a:spcAft>
                <a:spcPts val="0"/>
              </a:spcAft>
              <a:buClrTx/>
              <a:buSzTx/>
              <a:buFontTx/>
              <a:buNone/>
              <a:tabLst/>
              <a:defRPr/>
            </a:pPr>
            <a:r>
              <a:rPr kumimoji="0" lang="en-US" sz="1728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1728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1728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p>
        </p:txBody>
      </p:sp>
      <p:cxnSp>
        <p:nvCxnSpPr>
          <p:cNvPr id="14" name="Straight Connector 13"/>
          <p:cNvCxnSpPr/>
          <p:nvPr/>
        </p:nvCxnSpPr>
        <p:spPr>
          <a:xfrm>
            <a:off x="21535618" y="3732802"/>
            <a:ext cx="0" cy="25380845"/>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658850"/>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1173480" y="8961122"/>
            <a:ext cx="12588240" cy="21076920"/>
          </a:xfrm>
        </p:spPr>
        <p:txBody>
          <a:bodyPr/>
          <a:lstStyle>
            <a:lvl1pPr algn="l" defTabSz="4389120" rtl="0" eaLnBrk="1" latinLnBrk="0" hangingPunct="1">
              <a:lnSpc>
                <a:spcPct val="95000"/>
              </a:lnSpc>
              <a:defRPr lang="en-US" sz="9600" kern="1200" dirty="0" smtClean="0">
                <a:solidFill>
                  <a:srgbClr val="435153"/>
                </a:solidFill>
                <a:latin typeface="+mj-lt"/>
                <a:ea typeface="+mn-ea"/>
                <a:cs typeface="+mn-cs"/>
              </a:defRPr>
            </a:lvl1pPr>
            <a:lvl2pPr algn="l" defTabSz="4389120" rtl="0" eaLnBrk="1" latinLnBrk="0" hangingPunct="1">
              <a:lnSpc>
                <a:spcPct val="95000"/>
              </a:lnSpc>
              <a:defRPr lang="en-US" sz="7680" kern="1200" dirty="0" smtClean="0">
                <a:solidFill>
                  <a:srgbClr val="435153"/>
                </a:solidFill>
                <a:latin typeface="+mj-lt"/>
                <a:ea typeface="+mn-ea"/>
                <a:cs typeface="Arial" pitchFamily="34" charset="0"/>
              </a:defRPr>
            </a:lvl2pPr>
            <a:lvl3pPr marL="2735578" indent="0" algn="l" defTabSz="4389120" rtl="0" eaLnBrk="1" latinLnBrk="0" hangingPunct="1">
              <a:lnSpc>
                <a:spcPct val="95000"/>
              </a:lnSpc>
              <a:defRPr lang="en-US" sz="6720" kern="1200" dirty="0" smtClean="0">
                <a:solidFill>
                  <a:srgbClr val="435153"/>
                </a:solidFill>
                <a:latin typeface="+mj-lt"/>
                <a:ea typeface="+mn-ea"/>
                <a:cs typeface="Arial" pitchFamily="34" charset="0"/>
              </a:defRPr>
            </a:lvl3pPr>
            <a:lvl4pPr algn="l" defTabSz="4389120" rtl="0" eaLnBrk="1" latinLnBrk="0" hangingPunct="1">
              <a:lnSpc>
                <a:spcPct val="95000"/>
              </a:lnSpc>
              <a:defRPr lang="en-US" sz="5760" kern="1200" dirty="0" smtClean="0">
                <a:solidFill>
                  <a:srgbClr val="435153"/>
                </a:solidFill>
                <a:latin typeface="+mj-lt"/>
                <a:ea typeface="+mn-ea"/>
                <a:cs typeface="Arial" pitchFamily="34" charset="0"/>
              </a:defRPr>
            </a:lvl4pPr>
            <a:lvl5pPr algn="l" defTabSz="4389120" rtl="0" eaLnBrk="1" latinLnBrk="0" hangingPunct="1">
              <a:lnSpc>
                <a:spcPct val="95000"/>
              </a:lnSpc>
              <a:defRPr lang="en-US" sz="5760" kern="1200" dirty="0">
                <a:solidFill>
                  <a:srgbClr val="435153"/>
                </a:solidFill>
                <a:latin typeface="+mj-lt"/>
                <a:ea typeface="+mn-ea"/>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2"/>
          <p:cNvSpPr>
            <a:spLocks noGrp="1"/>
          </p:cNvSpPr>
          <p:nvPr>
            <p:ph type="body" sz="quarter" idx="15"/>
          </p:nvPr>
        </p:nvSpPr>
        <p:spPr>
          <a:xfrm>
            <a:off x="15803878" y="8961120"/>
            <a:ext cx="12451080" cy="20939760"/>
          </a:xfrm>
        </p:spPr>
        <p:txBody>
          <a:bodyPr/>
          <a:lstStyle>
            <a:lvl1pPr algn="l" defTabSz="4389120" rtl="0" eaLnBrk="1" latinLnBrk="0" hangingPunct="1">
              <a:lnSpc>
                <a:spcPct val="95000"/>
              </a:lnSpc>
              <a:defRPr lang="en-US" sz="9600" kern="1200" dirty="0" smtClean="0">
                <a:solidFill>
                  <a:srgbClr val="435153"/>
                </a:solidFill>
                <a:latin typeface="+mj-lt"/>
                <a:ea typeface="+mn-ea"/>
                <a:cs typeface="+mn-cs"/>
              </a:defRPr>
            </a:lvl1pPr>
            <a:lvl2pPr algn="l" defTabSz="4389120" rtl="0" eaLnBrk="1" latinLnBrk="0" hangingPunct="1">
              <a:lnSpc>
                <a:spcPct val="95000"/>
              </a:lnSpc>
              <a:defRPr lang="en-US" sz="7680" kern="1200" dirty="0" smtClean="0">
                <a:solidFill>
                  <a:srgbClr val="435153"/>
                </a:solidFill>
                <a:latin typeface="+mj-lt"/>
                <a:ea typeface="+mn-ea"/>
                <a:cs typeface="Arial" pitchFamily="34" charset="0"/>
              </a:defRPr>
            </a:lvl2pPr>
            <a:lvl3pPr marL="2735578" indent="0" algn="l" defTabSz="4389120" rtl="0" eaLnBrk="1" latinLnBrk="0" hangingPunct="1">
              <a:lnSpc>
                <a:spcPct val="95000"/>
              </a:lnSpc>
              <a:defRPr lang="en-US" sz="6720" kern="1200" dirty="0" smtClean="0">
                <a:solidFill>
                  <a:srgbClr val="435153"/>
                </a:solidFill>
                <a:latin typeface="+mj-lt"/>
                <a:ea typeface="+mn-ea"/>
                <a:cs typeface="Arial" pitchFamily="34" charset="0"/>
              </a:defRPr>
            </a:lvl3pPr>
            <a:lvl4pPr algn="l" defTabSz="4389120" rtl="0" eaLnBrk="1" latinLnBrk="0" hangingPunct="1">
              <a:lnSpc>
                <a:spcPct val="95000"/>
              </a:lnSpc>
              <a:defRPr lang="en-US" sz="5760" kern="1200" dirty="0" smtClean="0">
                <a:solidFill>
                  <a:srgbClr val="435153"/>
                </a:solidFill>
                <a:latin typeface="+mj-lt"/>
                <a:ea typeface="+mn-ea"/>
                <a:cs typeface="Arial" pitchFamily="34" charset="0"/>
              </a:defRPr>
            </a:lvl4pPr>
            <a:lvl5pPr algn="l" defTabSz="4389120" rtl="0" eaLnBrk="1" latinLnBrk="0" hangingPunct="1">
              <a:lnSpc>
                <a:spcPct val="95000"/>
              </a:lnSpc>
              <a:defRPr lang="en-US" sz="5760" kern="1200" dirty="0">
                <a:solidFill>
                  <a:srgbClr val="435153"/>
                </a:solidFill>
                <a:latin typeface="+mj-lt"/>
                <a:ea typeface="+mn-ea"/>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2"/>
          <p:cNvSpPr>
            <a:spLocks noGrp="1"/>
          </p:cNvSpPr>
          <p:nvPr>
            <p:ph type="body" sz="quarter" idx="16"/>
          </p:nvPr>
        </p:nvSpPr>
        <p:spPr>
          <a:xfrm>
            <a:off x="30121862" y="8961122"/>
            <a:ext cx="12641578" cy="20802600"/>
          </a:xfrm>
        </p:spPr>
        <p:txBody>
          <a:bodyPr/>
          <a:lstStyle>
            <a:lvl1pPr algn="l" defTabSz="4389120" rtl="0" eaLnBrk="1" latinLnBrk="0" hangingPunct="1">
              <a:lnSpc>
                <a:spcPct val="95000"/>
              </a:lnSpc>
              <a:defRPr lang="en-US" sz="9600" kern="1200" dirty="0" smtClean="0">
                <a:solidFill>
                  <a:srgbClr val="435153"/>
                </a:solidFill>
                <a:latin typeface="+mj-lt"/>
                <a:ea typeface="+mn-ea"/>
                <a:cs typeface="+mn-cs"/>
              </a:defRPr>
            </a:lvl1pPr>
            <a:lvl2pPr algn="l" defTabSz="4389120" rtl="0" eaLnBrk="1" latinLnBrk="0" hangingPunct="1">
              <a:lnSpc>
                <a:spcPct val="95000"/>
              </a:lnSpc>
              <a:defRPr lang="en-US" sz="7680" kern="1200" dirty="0" smtClean="0">
                <a:solidFill>
                  <a:srgbClr val="435153"/>
                </a:solidFill>
                <a:latin typeface="+mj-lt"/>
                <a:ea typeface="+mn-ea"/>
                <a:cs typeface="Arial" pitchFamily="34" charset="0"/>
              </a:defRPr>
            </a:lvl2pPr>
            <a:lvl3pPr marL="2735578" indent="0" algn="l" defTabSz="4389120" rtl="0" eaLnBrk="1" latinLnBrk="0" hangingPunct="1">
              <a:lnSpc>
                <a:spcPct val="95000"/>
              </a:lnSpc>
              <a:defRPr lang="en-US" sz="6720" kern="1200" dirty="0" smtClean="0">
                <a:solidFill>
                  <a:srgbClr val="435153"/>
                </a:solidFill>
                <a:latin typeface="+mj-lt"/>
                <a:ea typeface="+mn-ea"/>
                <a:cs typeface="Arial" pitchFamily="34" charset="0"/>
              </a:defRPr>
            </a:lvl3pPr>
            <a:lvl4pPr algn="l" defTabSz="4389120" rtl="0" eaLnBrk="1" latinLnBrk="0" hangingPunct="1">
              <a:lnSpc>
                <a:spcPct val="95000"/>
              </a:lnSpc>
              <a:defRPr lang="en-US" sz="5760" kern="1200" dirty="0" smtClean="0">
                <a:solidFill>
                  <a:srgbClr val="435153"/>
                </a:solidFill>
                <a:latin typeface="+mj-lt"/>
                <a:ea typeface="+mn-ea"/>
                <a:cs typeface="Arial" pitchFamily="34" charset="0"/>
              </a:defRPr>
            </a:lvl4pPr>
            <a:lvl5pPr algn="l" defTabSz="4389120" rtl="0" eaLnBrk="1" latinLnBrk="0" hangingPunct="1">
              <a:lnSpc>
                <a:spcPct val="95000"/>
              </a:lnSpc>
              <a:defRPr lang="en-US" sz="5760" kern="1200" dirty="0">
                <a:solidFill>
                  <a:srgbClr val="435153"/>
                </a:solidFill>
                <a:latin typeface="+mj-lt"/>
                <a:ea typeface="+mn-ea"/>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p:cNvSpPr>
            <a:spLocks noGrp="1" noChangeAspect="1"/>
          </p:cNvSpPr>
          <p:nvPr>
            <p:ph type="body" sz="quarter" idx="17"/>
          </p:nvPr>
        </p:nvSpPr>
        <p:spPr>
          <a:xfrm>
            <a:off x="1053389" y="3655335"/>
            <a:ext cx="12816230" cy="3637919"/>
          </a:xfrm>
        </p:spPr>
        <p:txBody>
          <a:bodyPr anchor="b" anchorCtr="0">
            <a:spAutoFit/>
          </a:bodyPr>
          <a:lstStyle>
            <a:lvl1pPr marL="0" marR="0" indent="0" algn="l" defTabSz="4389120" rtl="0" eaLnBrk="1" fontAlgn="auto" latinLnBrk="0" hangingPunct="1">
              <a:lnSpc>
                <a:spcPct val="80000"/>
              </a:lnSpc>
              <a:spcBef>
                <a:spcPct val="0"/>
              </a:spcBef>
              <a:spcAft>
                <a:spcPts val="0"/>
              </a:spcAft>
              <a:buClrTx/>
              <a:buSzTx/>
              <a:buFontTx/>
              <a:buNone/>
              <a:tabLst/>
              <a:defRPr kumimoji="0" lang="en-US" sz="144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4389120" rtl="0" eaLnBrk="1" fontAlgn="auto" latinLnBrk="0" hangingPunct="1">
              <a:lnSpc>
                <a:spcPct val="80000"/>
              </a:lnSpc>
              <a:spcBef>
                <a:spcPct val="0"/>
              </a:spcBef>
              <a:spcAft>
                <a:spcPts val="0"/>
              </a:spcAft>
              <a:buClrTx/>
              <a:buSzTx/>
              <a:buFontTx/>
              <a:buNone/>
              <a:tabLst/>
              <a:defRPr/>
            </a:pPr>
            <a:r>
              <a:rPr lang="en-US"/>
              <a:t>Edit Master text styles</a:t>
            </a:r>
          </a:p>
        </p:txBody>
      </p:sp>
      <p:sp>
        <p:nvSpPr>
          <p:cNvPr id="22" name="Text Placeholder 20"/>
          <p:cNvSpPr>
            <a:spLocks noGrp="1"/>
          </p:cNvSpPr>
          <p:nvPr>
            <p:ph type="body" sz="quarter" idx="18"/>
          </p:nvPr>
        </p:nvSpPr>
        <p:spPr>
          <a:xfrm>
            <a:off x="15625267" y="3655335"/>
            <a:ext cx="12816230" cy="3637919"/>
          </a:xfrm>
        </p:spPr>
        <p:txBody>
          <a:bodyPr anchor="b" anchorCtr="0">
            <a:spAutoFit/>
          </a:bodyPr>
          <a:lstStyle>
            <a:lvl1pPr marL="0" marR="0" indent="0" algn="l" defTabSz="4389120" rtl="0" eaLnBrk="1" fontAlgn="auto" latinLnBrk="0" hangingPunct="1">
              <a:lnSpc>
                <a:spcPct val="80000"/>
              </a:lnSpc>
              <a:spcBef>
                <a:spcPct val="0"/>
              </a:spcBef>
              <a:spcAft>
                <a:spcPts val="0"/>
              </a:spcAft>
              <a:buClrTx/>
              <a:buSzTx/>
              <a:buFontTx/>
              <a:buNone/>
              <a:tabLst/>
              <a:defRPr kumimoji="0" lang="en-US" sz="144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4389120" rtl="0" eaLnBrk="1" fontAlgn="auto" latinLnBrk="0" hangingPunct="1">
              <a:lnSpc>
                <a:spcPct val="80000"/>
              </a:lnSpc>
              <a:spcBef>
                <a:spcPct val="0"/>
              </a:spcBef>
              <a:spcAft>
                <a:spcPts val="0"/>
              </a:spcAft>
              <a:buClrTx/>
              <a:buSzTx/>
              <a:buFontTx/>
              <a:buNone/>
              <a:tabLst/>
              <a:defRPr/>
            </a:pPr>
            <a:r>
              <a:rPr lang="en-US"/>
              <a:t>Edit Master text styles</a:t>
            </a:r>
          </a:p>
        </p:txBody>
      </p:sp>
      <p:sp>
        <p:nvSpPr>
          <p:cNvPr id="24" name="Text Placeholder 20"/>
          <p:cNvSpPr>
            <a:spLocks noGrp="1" noChangeAspect="1"/>
          </p:cNvSpPr>
          <p:nvPr>
            <p:ph type="body" sz="quarter" idx="19"/>
          </p:nvPr>
        </p:nvSpPr>
        <p:spPr>
          <a:xfrm>
            <a:off x="29989930" y="3655335"/>
            <a:ext cx="12816230" cy="3637919"/>
          </a:xfrm>
        </p:spPr>
        <p:txBody>
          <a:bodyPr anchor="b" anchorCtr="0">
            <a:spAutoFit/>
          </a:bodyPr>
          <a:lstStyle>
            <a:lvl1pPr marL="0" marR="0" indent="0" algn="l" defTabSz="4389120" rtl="0" eaLnBrk="1" fontAlgn="auto" latinLnBrk="0" hangingPunct="1">
              <a:lnSpc>
                <a:spcPct val="80000"/>
              </a:lnSpc>
              <a:spcBef>
                <a:spcPct val="0"/>
              </a:spcBef>
              <a:spcAft>
                <a:spcPts val="0"/>
              </a:spcAft>
              <a:buClrTx/>
              <a:buSzTx/>
              <a:buFontTx/>
              <a:buNone/>
              <a:tabLst/>
              <a:defRPr kumimoji="0" lang="en-US" sz="144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4389120" rtl="0" eaLnBrk="1" fontAlgn="auto" latinLnBrk="0" hangingPunct="1">
              <a:lnSpc>
                <a:spcPct val="80000"/>
              </a:lnSpc>
              <a:spcBef>
                <a:spcPct val="0"/>
              </a:spcBef>
              <a:spcAft>
                <a:spcPts val="0"/>
              </a:spcAft>
              <a:buClrTx/>
              <a:buSzTx/>
              <a:buFontTx/>
              <a:buNone/>
              <a:tabLst/>
              <a:defRPr/>
            </a:pPr>
            <a:r>
              <a:rPr lang="en-US"/>
              <a:t>Edit Master text styles</a:t>
            </a:r>
          </a:p>
        </p:txBody>
      </p:sp>
      <p:cxnSp>
        <p:nvCxnSpPr>
          <p:cNvPr id="11" name="Straight Connector 10"/>
          <p:cNvCxnSpPr/>
          <p:nvPr/>
        </p:nvCxnSpPr>
        <p:spPr>
          <a:xfrm>
            <a:off x="14797522" y="4171214"/>
            <a:ext cx="0" cy="25380845"/>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198803" y="4171214"/>
            <a:ext cx="0" cy="25380845"/>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474982"/>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1185466" y="2110608"/>
            <a:ext cx="41122771" cy="4023360"/>
          </a:xfrm>
        </p:spPr>
        <p:txBody>
          <a:bodyPr/>
          <a:lstStyle>
            <a:lvl1pPr algn="l" defTabSz="4389120" rtl="0" eaLnBrk="1" latinLnBrk="0" hangingPunct="1">
              <a:lnSpc>
                <a:spcPct val="80000"/>
              </a:lnSpc>
              <a:spcBef>
                <a:spcPct val="0"/>
              </a:spcBef>
              <a:buNone/>
              <a:defRPr kumimoji="0" lang="en-US" sz="1728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Slide Title Goes Here</a:t>
            </a:r>
          </a:p>
        </p:txBody>
      </p:sp>
      <p:sp>
        <p:nvSpPr>
          <p:cNvPr id="36" name="Chart Placeholder 35"/>
          <p:cNvSpPr>
            <a:spLocks noGrp="1"/>
          </p:cNvSpPr>
          <p:nvPr>
            <p:ph type="chart" sz="quarter" idx="10"/>
          </p:nvPr>
        </p:nvSpPr>
        <p:spPr>
          <a:xfrm>
            <a:off x="1726870" y="7086600"/>
            <a:ext cx="40509413" cy="20665440"/>
          </a:xfrm>
        </p:spPr>
        <p:txBody>
          <a:bodyPr anchor="ctr" anchorCtr="1"/>
          <a:lstStyle>
            <a:lvl1pPr>
              <a:buNone/>
              <a:defRPr>
                <a:latin typeface="+mj-lt"/>
              </a:defRPr>
            </a:lvl1pPr>
          </a:lstStyle>
          <a:p>
            <a:r>
              <a:rPr lang="en-US"/>
              <a:t>Click icon to add chart</a:t>
            </a:r>
            <a:endParaRPr lang="en-US" dirty="0"/>
          </a:p>
        </p:txBody>
      </p:sp>
      <p:sp>
        <p:nvSpPr>
          <p:cNvPr id="4" name="Text Placeholder 9"/>
          <p:cNvSpPr>
            <a:spLocks noGrp="1"/>
          </p:cNvSpPr>
          <p:nvPr>
            <p:ph type="body" sz="quarter" idx="11" hasCustomPrompt="1"/>
          </p:nvPr>
        </p:nvSpPr>
        <p:spPr>
          <a:xfrm>
            <a:off x="1197437" y="29449016"/>
            <a:ext cx="35814000" cy="978729"/>
          </a:xfrm>
        </p:spPr>
        <p:txBody>
          <a:bodyPr wrap="square" anchor="b" anchorCtr="0">
            <a:spAutoFit/>
          </a:bodyPr>
          <a:lstStyle>
            <a:lvl1pPr algn="l" defTabSz="3863342">
              <a:lnSpc>
                <a:spcPct val="100000"/>
              </a:lnSpc>
              <a:spcBef>
                <a:spcPct val="50000"/>
              </a:spcBef>
              <a:buNone/>
              <a:defRPr sz="5760">
                <a:solidFill>
                  <a:srgbClr val="435153"/>
                </a:solidFill>
                <a:latin typeface="+mj-lt"/>
              </a:defRPr>
            </a:lvl1pPr>
            <a:lvl2pPr>
              <a:buFont typeface="Arial" pitchFamily="34" charset="0"/>
              <a:buNone/>
              <a:defRPr sz="6720"/>
            </a:lvl2pPr>
            <a:lvl3pPr>
              <a:buFont typeface="Arial" pitchFamily="34" charset="0"/>
              <a:buNone/>
              <a:defRPr sz="6720"/>
            </a:lvl3pPr>
            <a:lvl4pPr>
              <a:buFont typeface="Arial" pitchFamily="34" charset="0"/>
              <a:buNone/>
              <a:defRPr sz="6720"/>
            </a:lvl4pPr>
            <a:lvl5pPr>
              <a:buFont typeface="Arial" pitchFamily="34" charset="0"/>
              <a:buNone/>
              <a:defRPr sz="6720"/>
            </a:lvl5pPr>
          </a:lstStyle>
          <a:p>
            <a:pPr lvl="0"/>
            <a:r>
              <a:rPr lang="en-US" dirty="0"/>
              <a:t>Source: Placeholder for Notes Is 12 Points</a:t>
            </a:r>
          </a:p>
        </p:txBody>
      </p:sp>
    </p:spTree>
    <p:extLst>
      <p:ext uri="{BB962C8B-B14F-4D97-AF65-F5344CB8AC3E}">
        <p14:creationId xmlns:p14="http://schemas.microsoft.com/office/powerpoint/2010/main" val="1644738680"/>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02570" y="26065171"/>
            <a:ext cx="41081750" cy="4023360"/>
          </a:xfrm>
        </p:spPr>
        <p:txBody>
          <a:bodyPr vert="horz" lIns="82296" tIns="45720" rIns="82296" bIns="45720" rtlCol="0" anchor="b" anchorCtr="0">
            <a:noAutofit/>
          </a:bodyPr>
          <a:lstStyle>
            <a:lvl1pPr algn="l" defTabSz="4389120" rtl="0" eaLnBrk="1" latinLnBrk="0" hangingPunct="1">
              <a:lnSpc>
                <a:spcPct val="80000"/>
              </a:lnSpc>
              <a:spcBef>
                <a:spcPct val="0"/>
              </a:spcBef>
              <a:buNone/>
              <a:defRPr kumimoji="0" lang="en-US" sz="1728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Slide Title Goes Here</a:t>
            </a:r>
          </a:p>
        </p:txBody>
      </p:sp>
      <p:sp>
        <p:nvSpPr>
          <p:cNvPr id="4" name="Text Placeholder 3"/>
          <p:cNvSpPr>
            <a:spLocks noGrp="1"/>
          </p:cNvSpPr>
          <p:nvPr>
            <p:ph type="body" sz="quarter" idx="10" hasCustomPrompt="1"/>
          </p:nvPr>
        </p:nvSpPr>
        <p:spPr>
          <a:xfrm>
            <a:off x="1185062" y="7680960"/>
            <a:ext cx="19224346" cy="17995392"/>
          </a:xfrm>
        </p:spPr>
        <p:txBody>
          <a:bodyPr anchor="ctr" anchorCtr="0">
            <a:normAutofit/>
          </a:bodyPr>
          <a:lstStyle>
            <a:lvl1pPr marL="0" indent="0">
              <a:buFontTx/>
              <a:buNone/>
              <a:defRPr sz="1152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Simple text goes here and can wrap to accommodate more lines of information</a:t>
            </a:r>
          </a:p>
        </p:txBody>
      </p:sp>
      <p:sp>
        <p:nvSpPr>
          <p:cNvPr id="6" name="Picture Placeholder 5"/>
          <p:cNvSpPr>
            <a:spLocks noGrp="1"/>
          </p:cNvSpPr>
          <p:nvPr>
            <p:ph type="pic" sz="quarter" idx="11" hasCustomPrompt="1"/>
          </p:nvPr>
        </p:nvSpPr>
        <p:spPr>
          <a:xfrm>
            <a:off x="23394010" y="9348826"/>
            <a:ext cx="16459200" cy="14352422"/>
          </a:xfrm>
        </p:spPr>
        <p:txBody>
          <a:bodyPr anchor="ctr" anchorCtr="1"/>
          <a:lstStyle>
            <a:lvl1pPr algn="ctr">
              <a:buFontTx/>
              <a:buNone/>
              <a:defRPr>
                <a:latin typeface="+mj-lt"/>
              </a:defRPr>
            </a:lvl1pPr>
          </a:lstStyle>
          <a:p>
            <a:r>
              <a:rPr lang="en-US" dirty="0"/>
              <a:t>Insert photo here</a:t>
            </a:r>
          </a:p>
        </p:txBody>
      </p:sp>
    </p:spTree>
    <p:extLst>
      <p:ext uri="{BB962C8B-B14F-4D97-AF65-F5344CB8AC3E}">
        <p14:creationId xmlns:p14="http://schemas.microsoft.com/office/powerpoint/2010/main" val="4140647334"/>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02570" y="26065171"/>
            <a:ext cx="41081750" cy="4023360"/>
          </a:xfrm>
        </p:spPr>
        <p:txBody>
          <a:bodyPr vert="horz" lIns="82296" tIns="45720" rIns="82296" bIns="45720" rtlCol="0" anchor="b" anchorCtr="0">
            <a:noAutofit/>
          </a:bodyPr>
          <a:lstStyle>
            <a:lvl1pPr algn="l" defTabSz="4389120" rtl="0" eaLnBrk="1" latinLnBrk="0" hangingPunct="1">
              <a:lnSpc>
                <a:spcPct val="80000"/>
              </a:lnSpc>
              <a:spcBef>
                <a:spcPct val="0"/>
              </a:spcBef>
              <a:buNone/>
              <a:defRPr kumimoji="0" lang="en-US" sz="1728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Slide Title Goes Here</a:t>
            </a:r>
          </a:p>
        </p:txBody>
      </p:sp>
    </p:spTree>
    <p:extLst>
      <p:ext uri="{BB962C8B-B14F-4D97-AF65-F5344CB8AC3E}">
        <p14:creationId xmlns:p14="http://schemas.microsoft.com/office/powerpoint/2010/main" val="1821770234"/>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70125" y="28090370"/>
            <a:ext cx="38938205" cy="1844040"/>
          </a:xfrm>
        </p:spPr>
        <p:txBody>
          <a:bodyPr>
            <a:normAutofit/>
          </a:bodyPr>
          <a:lstStyle>
            <a:lvl1pPr marL="0" indent="0" algn="l" defTabSz="4389120" rtl="0" eaLnBrk="1" latinLnBrk="0" hangingPunct="1">
              <a:lnSpc>
                <a:spcPct val="95000"/>
              </a:lnSpc>
              <a:spcBef>
                <a:spcPts val="6912"/>
              </a:spcBef>
              <a:buClr>
                <a:srgbClr val="92D050"/>
              </a:buClr>
              <a:buSzPct val="90000"/>
              <a:buFont typeface="Arial" pitchFamily="34" charset="0"/>
              <a:buNone/>
              <a:tabLst/>
              <a:defRPr lang="en-US" sz="9600" kern="1200" dirty="0">
                <a:solidFill>
                  <a:srgbClr val="493B93"/>
                </a:solidFill>
                <a:latin typeface="+mj-lt"/>
                <a:ea typeface="+mn-ea"/>
                <a:cs typeface="Arial" pitchFamily="34" charset="0"/>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pPr marL="0" lvl="0" indent="0" algn="l" defTabSz="4389120" rtl="0" eaLnBrk="1" latinLnBrk="0" hangingPunct="1">
              <a:spcBef>
                <a:spcPct val="20000"/>
              </a:spcBef>
              <a:buFont typeface="Arial" pitchFamily="34" charset="0"/>
              <a:buNone/>
            </a:pPr>
            <a:r>
              <a:rPr lang="en-US" dirty="0"/>
              <a:t>Presenter Name and Title Go Here</a:t>
            </a:r>
          </a:p>
        </p:txBody>
      </p:sp>
      <p:sp>
        <p:nvSpPr>
          <p:cNvPr id="27" name="Rectangle 3"/>
          <p:cNvSpPr>
            <a:spLocks noChangeArrowheads="1"/>
          </p:cNvSpPr>
          <p:nvPr/>
        </p:nvSpPr>
        <p:spPr bwMode="white">
          <a:xfrm>
            <a:off x="0" y="0"/>
            <a:ext cx="43891200" cy="853440"/>
          </a:xfrm>
          <a:prstGeom prst="rect">
            <a:avLst/>
          </a:prstGeom>
          <a:solidFill>
            <a:schemeClr val="bg2"/>
          </a:solidFill>
          <a:ln w="25400" algn="ctr">
            <a:noFill/>
            <a:miter lim="800000"/>
            <a:headEnd/>
            <a:tailEnd/>
          </a:ln>
          <a:effectLst/>
        </p:spPr>
        <p:txBody>
          <a:bodyPr wrap="none" anchor="ctr"/>
          <a:lstStyle/>
          <a:p>
            <a:endParaRPr lang="en-US" sz="41280">
              <a:latin typeface="+mj-lt"/>
            </a:endParaRPr>
          </a:p>
        </p:txBody>
      </p:sp>
      <p:sp>
        <p:nvSpPr>
          <p:cNvPr id="2" name="Title 1"/>
          <p:cNvSpPr>
            <a:spLocks noGrp="1"/>
          </p:cNvSpPr>
          <p:nvPr>
            <p:ph type="ctrTitle" hasCustomPrompt="1"/>
          </p:nvPr>
        </p:nvSpPr>
        <p:spPr>
          <a:xfrm>
            <a:off x="1053391" y="3116275"/>
            <a:ext cx="38938200" cy="21506688"/>
          </a:xfrm>
        </p:spPr>
        <p:txBody>
          <a:bodyPr/>
          <a:lstStyle>
            <a:lvl1pPr marL="1135382" indent="-1135382" algn="l" defTabSz="4389120" rtl="0" eaLnBrk="1" latinLnBrk="0" hangingPunct="1">
              <a:lnSpc>
                <a:spcPts val="24960"/>
              </a:lnSpc>
              <a:spcBef>
                <a:spcPct val="20000"/>
              </a:spcBef>
              <a:buClr>
                <a:schemeClr val="tx1"/>
              </a:buClr>
              <a:buFont typeface="Arial" pitchFamily="34" charset="0"/>
              <a:buNone/>
              <a:defRPr kumimoji="0" lang="en-US" sz="2592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a:t>“Format large quotes using this slide layout. Be sure to cite your source below.”</a:t>
            </a:r>
          </a:p>
        </p:txBody>
      </p:sp>
      <p:sp>
        <p:nvSpPr>
          <p:cNvPr id="49" name="Rectangle 3"/>
          <p:cNvSpPr>
            <a:spLocks noChangeArrowheads="1"/>
          </p:cNvSpPr>
          <p:nvPr/>
        </p:nvSpPr>
        <p:spPr bwMode="hidden">
          <a:xfrm>
            <a:off x="0" y="0"/>
            <a:ext cx="43891200" cy="853440"/>
          </a:xfrm>
          <a:prstGeom prst="rect">
            <a:avLst/>
          </a:prstGeom>
          <a:solidFill>
            <a:srgbClr val="FFFFFF"/>
          </a:solidFill>
          <a:ln w="25400" algn="ctr">
            <a:noFill/>
            <a:miter lim="800000"/>
            <a:headEnd/>
            <a:tailEnd/>
          </a:ln>
          <a:effectLst/>
        </p:spPr>
        <p:txBody>
          <a:bodyPr wrap="none" anchor="ctr"/>
          <a:lstStyle/>
          <a:p>
            <a:endParaRPr lang="en-US" sz="41280">
              <a:latin typeface="+mj-lt"/>
            </a:endParaRPr>
          </a:p>
        </p:txBody>
      </p:sp>
    </p:spTree>
    <p:extLst>
      <p:ext uri="{BB962C8B-B14F-4D97-AF65-F5344CB8AC3E}">
        <p14:creationId xmlns:p14="http://schemas.microsoft.com/office/powerpoint/2010/main" val="38014106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5763270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43891200" cy="32918400"/>
          </a:xfrm>
          <a:prstGeom prst="rect">
            <a:avLst/>
          </a:prstGeom>
        </p:spPr>
      </p:pic>
      <p:sp>
        <p:nvSpPr>
          <p:cNvPr id="2" name="Title 1"/>
          <p:cNvSpPr>
            <a:spLocks noGrp="1"/>
          </p:cNvSpPr>
          <p:nvPr>
            <p:ph type="title" hasCustomPrompt="1"/>
          </p:nvPr>
        </p:nvSpPr>
        <p:spPr>
          <a:xfrm>
            <a:off x="1141171" y="2326236"/>
            <a:ext cx="42024614" cy="20986229"/>
          </a:xfrm>
        </p:spPr>
        <p:txBody>
          <a:bodyPr anchor="b" anchorCtr="0"/>
          <a:lstStyle>
            <a:lvl1pPr marL="1097280" indent="-1097280">
              <a:buFont typeface="Arial" pitchFamily="34" charset="0"/>
              <a:buChar char="“"/>
              <a:defRPr sz="28800" spc="-960" baseline="0">
                <a:solidFill>
                  <a:schemeClr val="bg1"/>
                </a:solidFill>
                <a:latin typeface="+mj-lt"/>
              </a:defRPr>
            </a:lvl1pPr>
          </a:lstStyle>
          <a:p>
            <a:r>
              <a:rPr lang="en-US" dirty="0"/>
              <a:t>Format large quotes using this slide layout. Be sure to cite your source below.”</a:t>
            </a:r>
          </a:p>
        </p:txBody>
      </p:sp>
      <p:sp>
        <p:nvSpPr>
          <p:cNvPr id="7" name="Text Placeholder 4"/>
          <p:cNvSpPr>
            <a:spLocks noGrp="1"/>
          </p:cNvSpPr>
          <p:nvPr>
            <p:ph type="body" sz="quarter" idx="11" hasCustomPrompt="1"/>
          </p:nvPr>
        </p:nvSpPr>
        <p:spPr>
          <a:xfrm>
            <a:off x="2209193" y="25722734"/>
            <a:ext cx="41158488" cy="2948938"/>
          </a:xfrm>
        </p:spPr>
        <p:txBody>
          <a:bodyPr vert="horz" lIns="91440" tIns="45720" rIns="91440" bIns="45720" rtlCol="0">
            <a:normAutofit/>
          </a:bodyPr>
          <a:lstStyle>
            <a:lvl1pPr marL="0" indent="0">
              <a:buNone/>
              <a:defRPr lang="en-US" sz="11520" kern="1200" dirty="0" smtClean="0">
                <a:solidFill>
                  <a:schemeClr val="bg1"/>
                </a:solidFill>
                <a:latin typeface="+mj-lt"/>
                <a:ea typeface="+mn-ea"/>
                <a:cs typeface="+mn-cs"/>
              </a:defRPr>
            </a:lvl1pPr>
          </a:lstStyle>
          <a:p>
            <a:pPr marL="0" lvl="0" indent="0" algn="l" defTabSz="4389120" rtl="0" eaLnBrk="1" latinLnBrk="0" hangingPunct="1">
              <a:lnSpc>
                <a:spcPct val="95000"/>
              </a:lnSpc>
              <a:spcBef>
                <a:spcPts val="6912"/>
              </a:spcBef>
              <a:buClr>
                <a:srgbClr val="92D050"/>
              </a:buClr>
              <a:buSzPct val="90000"/>
              <a:buFont typeface="Arial" pitchFamily="34" charset="0"/>
              <a:buNone/>
              <a:tabLst/>
            </a:pPr>
            <a:r>
              <a:rPr lang="en-US" dirty="0"/>
              <a:t>Source</a:t>
            </a:r>
          </a:p>
        </p:txBody>
      </p:sp>
      <p:sp>
        <p:nvSpPr>
          <p:cNvPr id="22" name="Rectangle 7"/>
          <p:cNvSpPr>
            <a:spLocks noChangeArrowheads="1"/>
          </p:cNvSpPr>
          <p:nvPr/>
        </p:nvSpPr>
        <p:spPr bwMode="ltGray">
          <a:xfrm>
            <a:off x="41473834" y="31585958"/>
            <a:ext cx="1248136" cy="841234"/>
          </a:xfrm>
          <a:prstGeom prst="rect">
            <a:avLst/>
          </a:prstGeom>
          <a:noFill/>
          <a:ln w="9525" algn="ctr">
            <a:noFill/>
            <a:miter lim="800000"/>
            <a:headEnd/>
            <a:tailEnd/>
          </a:ln>
          <a:effectLst/>
        </p:spPr>
        <p:txBody>
          <a:bodyPr wrap="none" lIns="394195" tIns="197093" rIns="394195" bIns="197093" anchor="b">
            <a:spAutoFit/>
          </a:bodyPr>
          <a:lstStyle/>
          <a:p>
            <a:pPr algn="r" defTabSz="3909062">
              <a:lnSpc>
                <a:spcPct val="100000"/>
              </a:lnSpc>
            </a:pPr>
            <a:fld id="{DFCF27A5-1A5B-48D3-A060-2758FFBB1ADD}" type="slidenum">
              <a:rPr lang="en-US" sz="2880">
                <a:solidFill>
                  <a:schemeClr val="bg1"/>
                </a:solidFill>
                <a:latin typeface="+mj-lt"/>
              </a:rPr>
              <a:pPr algn="r" defTabSz="3909062">
                <a:lnSpc>
                  <a:spcPct val="100000"/>
                </a:lnSpc>
              </a:pPr>
              <a:t>‹#›</a:t>
            </a:fld>
            <a:endParaRPr lang="en-US" sz="2880" dirty="0">
              <a:solidFill>
                <a:schemeClr val="bg1"/>
              </a:solidFill>
              <a:latin typeface="+mj-lt"/>
            </a:endParaRPr>
          </a:p>
        </p:txBody>
      </p:sp>
    </p:spTree>
    <p:extLst>
      <p:ext uri="{BB962C8B-B14F-4D97-AF65-F5344CB8AC3E}">
        <p14:creationId xmlns:p14="http://schemas.microsoft.com/office/powerpoint/2010/main" val="2214858605"/>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102570" y="9209957"/>
            <a:ext cx="19763741" cy="14498486"/>
          </a:xfrm>
        </p:spPr>
        <p:txBody>
          <a:bodyPr vert="horz" lIns="82296" tIns="45720" rIns="82296" bIns="45720" rtlCol="0" anchor="ctr" anchorCtr="0">
            <a:noAutofit/>
          </a:bodyPr>
          <a:lstStyle>
            <a:lvl1pPr marL="0" indent="0" algn="l" defTabSz="4389120" rtl="0" eaLnBrk="1" latinLnBrk="0" hangingPunct="1">
              <a:lnSpc>
                <a:spcPct val="80000"/>
              </a:lnSpc>
              <a:spcBef>
                <a:spcPct val="0"/>
              </a:spcBef>
              <a:buClr>
                <a:schemeClr val="tx1"/>
              </a:buClr>
              <a:buFont typeface="Ciscolight" pitchFamily="2" charset="0"/>
              <a:buNone/>
              <a:defRPr kumimoji="0" lang="en-US" sz="2592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a:t>Telling Shared Experiences</a:t>
            </a:r>
          </a:p>
        </p:txBody>
      </p:sp>
      <p:sp>
        <p:nvSpPr>
          <p:cNvPr id="9" name="Text Placeholder 3"/>
          <p:cNvSpPr>
            <a:spLocks noGrp="1"/>
          </p:cNvSpPr>
          <p:nvPr>
            <p:ph type="body" sz="quarter" idx="11" hasCustomPrompt="1"/>
          </p:nvPr>
        </p:nvSpPr>
        <p:spPr>
          <a:xfrm>
            <a:off x="23628091" y="3732802"/>
            <a:ext cx="18697651" cy="25380845"/>
          </a:xfrm>
        </p:spPr>
        <p:txBody>
          <a:bodyPr anchor="ctr" anchorCtr="0">
            <a:normAutofit/>
          </a:bodyPr>
          <a:lstStyle>
            <a:lvl1pPr marL="0" indent="0">
              <a:buFontTx/>
              <a:buNone/>
              <a:defRPr lang="en-US" sz="9600" kern="1200" dirty="0">
                <a:solidFill>
                  <a:srgbClr val="493B93"/>
                </a:solidFill>
                <a:latin typeface="+mj-lt"/>
                <a:ea typeface="+mn-ea"/>
                <a:cs typeface="+mn-cs"/>
              </a:defRPr>
            </a:lvl1pPr>
            <a:lvl2pPr>
              <a:defRPr sz="9600"/>
            </a:lvl2pPr>
            <a:lvl3pPr>
              <a:defRPr sz="9600"/>
            </a:lvl3pPr>
            <a:lvl4pPr>
              <a:defRPr sz="9600"/>
            </a:lvl4pPr>
            <a:lvl5pPr>
              <a:defRPr sz="9600"/>
            </a:lvl5pPr>
          </a:lstStyle>
          <a:p>
            <a:pPr marL="0" lvl="0" indent="0" algn="l" defTabSz="4389120" rtl="0" eaLnBrk="1" latinLnBrk="0" hangingPunct="1">
              <a:lnSpc>
                <a:spcPts val="11520"/>
              </a:lnSpc>
              <a:spcBef>
                <a:spcPts val="0"/>
              </a:spcBef>
              <a:buClr>
                <a:srgbClr val="435153"/>
              </a:buClr>
              <a:buFont typeface="Arial" pitchFamily="34" charset="0"/>
              <a:buNone/>
            </a:pPr>
            <a:r>
              <a:rPr lang="en-US" dirty="0"/>
              <a:t>Tell your story here</a:t>
            </a:r>
          </a:p>
        </p:txBody>
      </p:sp>
      <p:cxnSp>
        <p:nvCxnSpPr>
          <p:cNvPr id="5" name="Straight Connector 4"/>
          <p:cNvCxnSpPr/>
          <p:nvPr/>
        </p:nvCxnSpPr>
        <p:spPr>
          <a:xfrm>
            <a:off x="21535618" y="3732802"/>
            <a:ext cx="0" cy="25380845"/>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7083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134641" y="20541084"/>
            <a:ext cx="22487362" cy="1844040"/>
          </a:xfrm>
        </p:spPr>
        <p:txBody>
          <a:bodyPr vert="horz" lIns="91440" tIns="45720" rIns="91440" bIns="45720" rtlCol="0">
            <a:normAutofit/>
          </a:bodyPr>
          <a:lstStyle>
            <a:lvl1pPr marL="0" indent="0" algn="l" defTabSz="4389120" rtl="0" eaLnBrk="1" latinLnBrk="0" hangingPunct="1">
              <a:lnSpc>
                <a:spcPct val="95000"/>
              </a:lnSpc>
              <a:spcBef>
                <a:spcPct val="20000"/>
              </a:spcBef>
              <a:buClr>
                <a:srgbClr val="92D050"/>
              </a:buClr>
              <a:buSzPct val="90000"/>
              <a:buFont typeface="Arial" pitchFamily="34" charset="0"/>
              <a:buNone/>
              <a:tabLst/>
              <a:defRPr kumimoji="0" lang="en-US" sz="9600" b="0" i="0" u="none" strike="noStrike" kern="1200" cap="none" spc="0" normalizeH="0" baseline="0" dirty="0">
                <a:ln>
                  <a:noFill/>
                </a:ln>
                <a:solidFill>
                  <a:srgbClr val="493B93"/>
                </a:solidFill>
                <a:effectLst/>
                <a:uLnTx/>
                <a:uFillTx/>
                <a:latin typeface="+mj-lt"/>
                <a:ea typeface="+mn-ea"/>
                <a:cs typeface="+mn-cs"/>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pPr marL="0" lvl="0" indent="0" algn="l" defTabSz="4389120" rtl="0" eaLnBrk="1" latinLnBrk="0" hangingPunct="1">
              <a:lnSpc>
                <a:spcPct val="95000"/>
              </a:lnSpc>
              <a:spcBef>
                <a:spcPts val="6912"/>
              </a:spcBef>
              <a:buClr>
                <a:srgbClr val="92D050"/>
              </a:buClr>
              <a:buSzPct val="90000"/>
              <a:buFont typeface="Arial" pitchFamily="34" charset="0"/>
              <a:buNone/>
              <a:tabLst/>
            </a:pPr>
            <a:r>
              <a:rPr lang="en-US" dirty="0"/>
              <a:t>Presenter Name and Title Go Here</a:t>
            </a:r>
          </a:p>
        </p:txBody>
      </p:sp>
      <p:sp>
        <p:nvSpPr>
          <p:cNvPr id="27" name="Rectangle 3"/>
          <p:cNvSpPr>
            <a:spLocks noChangeArrowheads="1"/>
          </p:cNvSpPr>
          <p:nvPr/>
        </p:nvSpPr>
        <p:spPr bwMode="white">
          <a:xfrm>
            <a:off x="0" y="0"/>
            <a:ext cx="43891200" cy="853440"/>
          </a:xfrm>
          <a:prstGeom prst="rect">
            <a:avLst/>
          </a:prstGeom>
          <a:solidFill>
            <a:schemeClr val="bg2"/>
          </a:solidFill>
          <a:ln w="25400" algn="ctr">
            <a:noFill/>
            <a:miter lim="800000"/>
            <a:headEnd/>
            <a:tailEnd/>
          </a:ln>
          <a:effectLst/>
        </p:spPr>
        <p:txBody>
          <a:bodyPr wrap="none" anchor="ctr"/>
          <a:lstStyle/>
          <a:p>
            <a:endParaRPr lang="en-US" sz="41280">
              <a:latin typeface="+mj-lt"/>
            </a:endParaRPr>
          </a:p>
        </p:txBody>
      </p:sp>
      <p:sp>
        <p:nvSpPr>
          <p:cNvPr id="2" name="Title 1"/>
          <p:cNvSpPr>
            <a:spLocks noGrp="1"/>
          </p:cNvSpPr>
          <p:nvPr>
            <p:ph type="ctrTitle" hasCustomPrompt="1"/>
          </p:nvPr>
        </p:nvSpPr>
        <p:spPr>
          <a:xfrm>
            <a:off x="1001729" y="15756941"/>
            <a:ext cx="22620274" cy="4907280"/>
          </a:xfrm>
        </p:spPr>
        <p:txBody>
          <a:bodyPr vert="horz" lIns="82296" tIns="45720" rIns="82296" bIns="45720" rtlCol="0" anchor="b" anchorCtr="0">
            <a:noAutofit/>
          </a:bodyPr>
          <a:lstStyle>
            <a:lvl1pPr marL="0" indent="0" algn="l" defTabSz="4389120" rtl="0" eaLnBrk="1" latinLnBrk="0" hangingPunct="1">
              <a:lnSpc>
                <a:spcPct val="80000"/>
              </a:lnSpc>
              <a:spcBef>
                <a:spcPct val="0"/>
              </a:spcBef>
              <a:buClr>
                <a:schemeClr val="tx1"/>
              </a:buClr>
              <a:buFont typeface="Ciscolight" pitchFamily="2" charset="0"/>
              <a:buNone/>
              <a:defRPr lang="en-US" sz="288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4389120" rtl="0" eaLnBrk="1" latinLnBrk="0" hangingPunct="1">
              <a:lnSpc>
                <a:spcPct val="85000"/>
              </a:lnSpc>
              <a:spcBef>
                <a:spcPct val="0"/>
              </a:spcBef>
              <a:buClr>
                <a:schemeClr val="tx1"/>
              </a:buClr>
              <a:buFont typeface="Ciscolight" pitchFamily="2" charset="0"/>
              <a:buNone/>
            </a:pPr>
            <a:r>
              <a:rPr lang="en-US" dirty="0"/>
              <a:t>Demo Title</a:t>
            </a:r>
          </a:p>
        </p:txBody>
      </p:sp>
      <p:sp>
        <p:nvSpPr>
          <p:cNvPr id="49" name="Rectangle 3"/>
          <p:cNvSpPr>
            <a:spLocks noChangeArrowheads="1"/>
          </p:cNvSpPr>
          <p:nvPr/>
        </p:nvSpPr>
        <p:spPr bwMode="hidden">
          <a:xfrm>
            <a:off x="0" y="0"/>
            <a:ext cx="43891200" cy="853440"/>
          </a:xfrm>
          <a:prstGeom prst="rect">
            <a:avLst/>
          </a:prstGeom>
          <a:solidFill>
            <a:srgbClr val="FFFFFF"/>
          </a:solidFill>
          <a:ln w="25400" algn="ctr">
            <a:noFill/>
            <a:miter lim="800000"/>
            <a:headEnd/>
            <a:tailEnd/>
          </a:ln>
          <a:effectLst/>
        </p:spPr>
        <p:txBody>
          <a:bodyPr wrap="none" anchor="ctr"/>
          <a:lstStyle/>
          <a:p>
            <a:endParaRPr lang="en-US" sz="41280">
              <a:latin typeface="+mj-lt"/>
            </a:endParaRPr>
          </a:p>
        </p:txBody>
      </p:sp>
      <p:sp>
        <p:nvSpPr>
          <p:cNvPr id="31" name="Picture Placeholder 30"/>
          <p:cNvSpPr>
            <a:spLocks noGrp="1"/>
          </p:cNvSpPr>
          <p:nvPr>
            <p:ph type="pic" sz="quarter" idx="10" hasCustomPrompt="1"/>
          </p:nvPr>
        </p:nvSpPr>
        <p:spPr>
          <a:xfrm>
            <a:off x="26593802" y="9204960"/>
            <a:ext cx="12847320" cy="13868400"/>
          </a:xfrm>
        </p:spPr>
        <p:txBody>
          <a:bodyPr anchor="ctr" anchorCtr="1"/>
          <a:lstStyle>
            <a:lvl1pPr algn="ctr">
              <a:buFontTx/>
              <a:buNone/>
              <a:defRPr>
                <a:latin typeface="+mj-lt"/>
              </a:defRPr>
            </a:lvl1pPr>
          </a:lstStyle>
          <a:p>
            <a:r>
              <a:rPr lang="en-US" dirty="0"/>
              <a:t>Insert photo here</a:t>
            </a:r>
          </a:p>
        </p:txBody>
      </p:sp>
    </p:spTree>
    <p:extLst>
      <p:ext uri="{BB962C8B-B14F-4D97-AF65-F5344CB8AC3E}">
        <p14:creationId xmlns:p14="http://schemas.microsoft.com/office/powerpoint/2010/main" val="228577733"/>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43891200" cy="32918400"/>
          </a:xfrm>
          <a:prstGeom prst="rect">
            <a:avLst/>
          </a:prstGeom>
        </p:spPr>
      </p:pic>
      <p:sp>
        <p:nvSpPr>
          <p:cNvPr id="29" name="Rectangle 28"/>
          <p:cNvSpPr/>
          <p:nvPr/>
        </p:nvSpPr>
        <p:spPr>
          <a:xfrm>
            <a:off x="9081000" y="3818534"/>
            <a:ext cx="25676352" cy="1922434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280">
              <a:latin typeface="+mj-lt"/>
            </a:endParaRPr>
          </a:p>
        </p:txBody>
      </p:sp>
      <p:sp>
        <p:nvSpPr>
          <p:cNvPr id="23" name="Rectangle 22"/>
          <p:cNvSpPr/>
          <p:nvPr/>
        </p:nvSpPr>
        <p:spPr>
          <a:xfrm>
            <a:off x="9080995" y="23012889"/>
            <a:ext cx="25668250" cy="4782586"/>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280">
              <a:latin typeface="+mj-lt"/>
            </a:endParaRPr>
          </a:p>
        </p:txBody>
      </p:sp>
      <p:sp>
        <p:nvSpPr>
          <p:cNvPr id="26" name="Picture Placeholder 25"/>
          <p:cNvSpPr>
            <a:spLocks noGrp="1"/>
          </p:cNvSpPr>
          <p:nvPr>
            <p:ph type="pic" sz="quarter" idx="10" hasCustomPrompt="1"/>
          </p:nvPr>
        </p:nvSpPr>
        <p:spPr>
          <a:xfrm>
            <a:off x="9121143" y="3818534"/>
            <a:ext cx="25580342" cy="19224346"/>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a:t>Insert photo here</a:t>
            </a:r>
          </a:p>
        </p:txBody>
      </p:sp>
      <p:sp>
        <p:nvSpPr>
          <p:cNvPr id="11" name="Title 10"/>
          <p:cNvSpPr>
            <a:spLocks noGrp="1"/>
          </p:cNvSpPr>
          <p:nvPr>
            <p:ph type="title"/>
          </p:nvPr>
        </p:nvSpPr>
        <p:spPr>
          <a:xfrm>
            <a:off x="9916181" y="23392502"/>
            <a:ext cx="24355536" cy="4023360"/>
          </a:xfrm>
        </p:spPr>
        <p:txBody>
          <a:bodyPr anchor="ctr"/>
          <a:lstStyle>
            <a:lvl1pPr>
              <a:defRPr sz="12480">
                <a:latin typeface="+mj-lt"/>
              </a:defRPr>
            </a:lvl1pPr>
          </a:lstStyle>
          <a:p>
            <a:r>
              <a:rPr lang="en-US"/>
              <a:t>Click to edit Master title style</a:t>
            </a:r>
            <a:endParaRPr lang="en-US" dirty="0"/>
          </a:p>
        </p:txBody>
      </p:sp>
      <p:sp>
        <p:nvSpPr>
          <p:cNvPr id="12" name="Rectangle 7"/>
          <p:cNvSpPr>
            <a:spLocks noChangeArrowheads="1"/>
          </p:cNvSpPr>
          <p:nvPr/>
        </p:nvSpPr>
        <p:spPr bwMode="ltGray">
          <a:xfrm>
            <a:off x="41473834" y="31585958"/>
            <a:ext cx="1248136" cy="841234"/>
          </a:xfrm>
          <a:prstGeom prst="rect">
            <a:avLst/>
          </a:prstGeom>
          <a:noFill/>
          <a:ln w="9525" algn="ctr">
            <a:noFill/>
            <a:miter lim="800000"/>
            <a:headEnd/>
            <a:tailEnd/>
          </a:ln>
          <a:effectLst/>
        </p:spPr>
        <p:txBody>
          <a:bodyPr wrap="none" lIns="394195" tIns="197093" rIns="394195" bIns="197093" anchor="b">
            <a:spAutoFit/>
          </a:bodyPr>
          <a:lstStyle/>
          <a:p>
            <a:pPr algn="r" defTabSz="3909062">
              <a:lnSpc>
                <a:spcPct val="100000"/>
              </a:lnSpc>
            </a:pPr>
            <a:fld id="{DFCF27A5-1A5B-48D3-A060-2758FFBB1ADD}" type="slidenum">
              <a:rPr lang="en-US" sz="2880">
                <a:solidFill>
                  <a:schemeClr val="bg1"/>
                </a:solidFill>
                <a:latin typeface="+mj-lt"/>
              </a:rPr>
              <a:pPr algn="r" defTabSz="3909062">
                <a:lnSpc>
                  <a:spcPct val="100000"/>
                </a:lnSpc>
              </a:pPr>
              <a:t>‹#›</a:t>
            </a:fld>
            <a:endParaRPr lang="en-US" sz="2880" dirty="0">
              <a:solidFill>
                <a:schemeClr val="bg1"/>
              </a:solidFill>
              <a:latin typeface="+mj-lt"/>
            </a:endParaRPr>
          </a:p>
        </p:txBody>
      </p:sp>
    </p:spTree>
    <p:extLst>
      <p:ext uri="{BB962C8B-B14F-4D97-AF65-F5344CB8AC3E}">
        <p14:creationId xmlns:p14="http://schemas.microsoft.com/office/powerpoint/2010/main" val="3662780219"/>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43891200" cy="32918400"/>
          </a:xfrm>
          <a:prstGeom prst="rect">
            <a:avLst/>
          </a:prstGeom>
        </p:spPr>
      </p:pic>
      <p:sp>
        <p:nvSpPr>
          <p:cNvPr id="32" name="Rectangle 31"/>
          <p:cNvSpPr/>
          <p:nvPr/>
        </p:nvSpPr>
        <p:spPr>
          <a:xfrm>
            <a:off x="1623974" y="1492301"/>
            <a:ext cx="15713050" cy="1180673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280">
              <a:latin typeface="+mj-lt"/>
            </a:endParaRPr>
          </a:p>
        </p:txBody>
      </p:sp>
      <p:sp>
        <p:nvSpPr>
          <p:cNvPr id="26" name="Picture Placeholder 25"/>
          <p:cNvSpPr>
            <a:spLocks noGrp="1"/>
          </p:cNvSpPr>
          <p:nvPr>
            <p:ph type="pic" sz="quarter" idx="10" hasCustomPrompt="1"/>
          </p:nvPr>
        </p:nvSpPr>
        <p:spPr>
          <a:xfrm>
            <a:off x="1623974" y="1492301"/>
            <a:ext cx="15713050" cy="11806733"/>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4389120" rtl="0" eaLnBrk="1" latinLnBrk="0" hangingPunct="1">
              <a:lnSpc>
                <a:spcPct val="95000"/>
              </a:lnSpc>
              <a:spcBef>
                <a:spcPts val="6912"/>
              </a:spcBef>
              <a:buClr>
                <a:srgbClr val="92D050"/>
              </a:buClr>
              <a:buSzPct val="90000"/>
              <a:buFont typeface="Arial" pitchFamily="34" charset="0"/>
              <a:buNone/>
              <a:tabLst/>
              <a:defRPr lang="en-US" sz="9600" kern="1200" dirty="0">
                <a:solidFill>
                  <a:schemeClr val="bg1"/>
                </a:solidFill>
                <a:latin typeface="+mj-lt"/>
                <a:ea typeface="+mn-ea"/>
                <a:cs typeface="+mn-cs"/>
              </a:defRPr>
            </a:lvl1pPr>
          </a:lstStyle>
          <a:p>
            <a:r>
              <a:rPr lang="en-US" dirty="0"/>
              <a:t>Insert photo here</a:t>
            </a:r>
          </a:p>
        </p:txBody>
      </p:sp>
      <p:sp>
        <p:nvSpPr>
          <p:cNvPr id="9" name="Title 8"/>
          <p:cNvSpPr>
            <a:spLocks noGrp="1"/>
          </p:cNvSpPr>
          <p:nvPr>
            <p:ph type="title" hasCustomPrompt="1"/>
          </p:nvPr>
        </p:nvSpPr>
        <p:spPr>
          <a:xfrm>
            <a:off x="1102575" y="16459200"/>
            <a:ext cx="33644630" cy="6474336"/>
          </a:xfrm>
        </p:spPr>
        <p:txBody>
          <a:bodyPr anchor="t">
            <a:spAutoFit/>
          </a:bodyPr>
          <a:lstStyle>
            <a:lvl1pPr marL="0" marR="0" indent="0" algn="l" defTabSz="4389120" rtl="0" eaLnBrk="1" fontAlgn="auto" latinLnBrk="0" hangingPunct="1">
              <a:lnSpc>
                <a:spcPct val="80000"/>
              </a:lnSpc>
              <a:spcBef>
                <a:spcPct val="0"/>
              </a:spcBef>
              <a:spcAft>
                <a:spcPts val="0"/>
              </a:spcAft>
              <a:buClrTx/>
              <a:buSzTx/>
              <a:buFontTx/>
              <a:buNone/>
              <a:tabLst/>
              <a:defRPr sz="25920">
                <a:solidFill>
                  <a:schemeClr val="bg1"/>
                </a:solidFill>
                <a:latin typeface="+mj-lt"/>
              </a:defRPr>
            </a:lvl1pPr>
          </a:lstStyle>
          <a:p>
            <a:r>
              <a:rPr lang="en-US" dirty="0"/>
              <a:t>Large photo </a:t>
            </a:r>
            <a:br>
              <a:rPr lang="en-US" dirty="0"/>
            </a:br>
            <a:r>
              <a:rPr lang="en-US" dirty="0"/>
              <a:t>caption here.</a:t>
            </a:r>
          </a:p>
        </p:txBody>
      </p:sp>
      <p:sp>
        <p:nvSpPr>
          <p:cNvPr id="11" name="Rectangle 7"/>
          <p:cNvSpPr>
            <a:spLocks noChangeArrowheads="1"/>
          </p:cNvSpPr>
          <p:nvPr/>
        </p:nvSpPr>
        <p:spPr bwMode="ltGray">
          <a:xfrm>
            <a:off x="41473834" y="31585958"/>
            <a:ext cx="1248136" cy="841234"/>
          </a:xfrm>
          <a:prstGeom prst="rect">
            <a:avLst/>
          </a:prstGeom>
          <a:noFill/>
          <a:ln w="9525" algn="ctr">
            <a:noFill/>
            <a:miter lim="800000"/>
            <a:headEnd/>
            <a:tailEnd/>
          </a:ln>
          <a:effectLst/>
        </p:spPr>
        <p:txBody>
          <a:bodyPr wrap="none" lIns="394195" tIns="197093" rIns="394195" bIns="197093" anchor="b">
            <a:spAutoFit/>
          </a:bodyPr>
          <a:lstStyle/>
          <a:p>
            <a:pPr algn="r" defTabSz="3909062">
              <a:lnSpc>
                <a:spcPct val="100000"/>
              </a:lnSpc>
            </a:pPr>
            <a:fld id="{DFCF27A5-1A5B-48D3-A060-2758FFBB1ADD}" type="slidenum">
              <a:rPr lang="en-US" sz="2880">
                <a:solidFill>
                  <a:schemeClr val="bg1"/>
                </a:solidFill>
                <a:latin typeface="+mj-lt"/>
              </a:rPr>
              <a:pPr algn="r" defTabSz="3909062">
                <a:lnSpc>
                  <a:spcPct val="100000"/>
                </a:lnSpc>
              </a:pPr>
              <a:t>‹#›</a:t>
            </a:fld>
            <a:endParaRPr lang="en-US" sz="2880" dirty="0">
              <a:solidFill>
                <a:schemeClr val="bg1"/>
              </a:solidFill>
              <a:latin typeface="+mj-lt"/>
            </a:endParaRPr>
          </a:p>
        </p:txBody>
      </p:sp>
    </p:spTree>
    <p:extLst>
      <p:ext uri="{BB962C8B-B14F-4D97-AF65-F5344CB8AC3E}">
        <p14:creationId xmlns:p14="http://schemas.microsoft.com/office/powerpoint/2010/main" val="2221152653"/>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43891200" cy="32918400"/>
          </a:xfrm>
          <a:prstGeom prst="rect">
            <a:avLst/>
          </a:prstGeom>
        </p:spPr>
      </p:pic>
      <p:sp>
        <p:nvSpPr>
          <p:cNvPr id="40" name="Rectangle 39"/>
          <p:cNvSpPr/>
          <p:nvPr/>
        </p:nvSpPr>
        <p:spPr>
          <a:xfrm>
            <a:off x="23964595" y="4125773"/>
            <a:ext cx="17424806" cy="2414016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280">
              <a:latin typeface="+mj-lt"/>
            </a:endParaRPr>
          </a:p>
        </p:txBody>
      </p:sp>
      <p:sp>
        <p:nvSpPr>
          <p:cNvPr id="26" name="Picture Placeholder 25"/>
          <p:cNvSpPr>
            <a:spLocks noGrp="1"/>
          </p:cNvSpPr>
          <p:nvPr>
            <p:ph type="pic" sz="quarter" idx="10" hasCustomPrompt="1"/>
          </p:nvPr>
        </p:nvSpPr>
        <p:spPr>
          <a:xfrm>
            <a:off x="23964595" y="4125773"/>
            <a:ext cx="17424806" cy="2414016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a:t>Insert photo here</a:t>
            </a:r>
          </a:p>
        </p:txBody>
      </p:sp>
      <p:sp>
        <p:nvSpPr>
          <p:cNvPr id="9" name="Title 8"/>
          <p:cNvSpPr>
            <a:spLocks noGrp="1"/>
          </p:cNvSpPr>
          <p:nvPr>
            <p:ph type="title"/>
          </p:nvPr>
        </p:nvSpPr>
        <p:spPr>
          <a:xfrm>
            <a:off x="1102575" y="3499068"/>
            <a:ext cx="20879606" cy="4878900"/>
          </a:xfrm>
        </p:spPr>
        <p:txBody>
          <a:bodyPr anchor="t">
            <a:spAutoFit/>
          </a:bodyPr>
          <a:lstStyle>
            <a:lvl1pPr>
              <a:lnSpc>
                <a:spcPct val="90000"/>
              </a:lnSpc>
              <a:defRPr>
                <a:solidFill>
                  <a:schemeClr val="bg1"/>
                </a:solidFill>
                <a:latin typeface="+mj-lt"/>
              </a:defRPr>
            </a:lvl1pPr>
          </a:lstStyle>
          <a:p>
            <a:r>
              <a:rPr lang="en-US"/>
              <a:t>Click to edit Master title style</a:t>
            </a:r>
            <a:endParaRPr lang="en-US" dirty="0"/>
          </a:p>
        </p:txBody>
      </p:sp>
      <p:sp>
        <p:nvSpPr>
          <p:cNvPr id="11" name="Rectangle 7"/>
          <p:cNvSpPr>
            <a:spLocks noChangeArrowheads="1"/>
          </p:cNvSpPr>
          <p:nvPr/>
        </p:nvSpPr>
        <p:spPr bwMode="ltGray">
          <a:xfrm>
            <a:off x="41473834" y="31585958"/>
            <a:ext cx="1248136" cy="841234"/>
          </a:xfrm>
          <a:prstGeom prst="rect">
            <a:avLst/>
          </a:prstGeom>
          <a:noFill/>
          <a:ln w="9525" algn="ctr">
            <a:noFill/>
            <a:miter lim="800000"/>
            <a:headEnd/>
            <a:tailEnd/>
          </a:ln>
          <a:effectLst/>
        </p:spPr>
        <p:txBody>
          <a:bodyPr wrap="none" lIns="394195" tIns="197093" rIns="394195" bIns="197093" anchor="b">
            <a:spAutoFit/>
          </a:bodyPr>
          <a:lstStyle/>
          <a:p>
            <a:pPr algn="r" defTabSz="3909062">
              <a:lnSpc>
                <a:spcPct val="100000"/>
              </a:lnSpc>
            </a:pPr>
            <a:fld id="{DFCF27A5-1A5B-48D3-A060-2758FFBB1ADD}" type="slidenum">
              <a:rPr lang="en-US" sz="2880">
                <a:solidFill>
                  <a:schemeClr val="bg1"/>
                </a:solidFill>
                <a:latin typeface="+mj-lt"/>
              </a:rPr>
              <a:pPr algn="r" defTabSz="3909062">
                <a:lnSpc>
                  <a:spcPct val="100000"/>
                </a:lnSpc>
              </a:pPr>
              <a:t>‹#›</a:t>
            </a:fld>
            <a:endParaRPr lang="en-US" sz="2880" dirty="0">
              <a:solidFill>
                <a:schemeClr val="bg1"/>
              </a:solidFill>
              <a:latin typeface="+mj-lt"/>
            </a:endParaRPr>
          </a:p>
        </p:txBody>
      </p:sp>
    </p:spTree>
    <p:extLst>
      <p:ext uri="{BB962C8B-B14F-4D97-AF65-F5344CB8AC3E}">
        <p14:creationId xmlns:p14="http://schemas.microsoft.com/office/powerpoint/2010/main" val="2997656061"/>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43891200" cy="32918400"/>
          </a:xfrm>
          <a:prstGeom prst="rect">
            <a:avLst/>
          </a:prstGeom>
        </p:spPr>
      </p:pic>
      <p:sp>
        <p:nvSpPr>
          <p:cNvPr id="48" name="Rectangle 47"/>
          <p:cNvSpPr/>
          <p:nvPr/>
        </p:nvSpPr>
        <p:spPr>
          <a:xfrm>
            <a:off x="17609822" y="1493515"/>
            <a:ext cx="15687053" cy="1277113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280">
              <a:latin typeface="+mj-lt"/>
            </a:endParaRPr>
          </a:p>
        </p:txBody>
      </p:sp>
      <p:sp>
        <p:nvSpPr>
          <p:cNvPr id="49" name="Picture Placeholder 25"/>
          <p:cNvSpPr>
            <a:spLocks noGrp="1"/>
          </p:cNvSpPr>
          <p:nvPr>
            <p:ph type="pic" sz="quarter" idx="11" hasCustomPrompt="1"/>
          </p:nvPr>
        </p:nvSpPr>
        <p:spPr>
          <a:xfrm>
            <a:off x="17611150" y="1493515"/>
            <a:ext cx="15685733" cy="1277113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4389120" rtl="0" eaLnBrk="1" latinLnBrk="0" hangingPunct="1">
              <a:lnSpc>
                <a:spcPct val="95000"/>
              </a:lnSpc>
              <a:spcBef>
                <a:spcPts val="6912"/>
              </a:spcBef>
              <a:buClr>
                <a:srgbClr val="92D050"/>
              </a:buClr>
              <a:buSzPct val="90000"/>
              <a:buFont typeface="Arial" pitchFamily="34" charset="0"/>
              <a:buNone/>
              <a:tabLst/>
              <a:defRPr lang="en-US" sz="9600" kern="1200" dirty="0">
                <a:solidFill>
                  <a:schemeClr val="bg1"/>
                </a:solidFill>
                <a:latin typeface="+mj-lt"/>
                <a:ea typeface="+mn-ea"/>
                <a:cs typeface="+mn-cs"/>
              </a:defRPr>
            </a:lvl1pPr>
          </a:lstStyle>
          <a:p>
            <a:r>
              <a:rPr lang="en-US" dirty="0"/>
              <a:t>Insert photo here</a:t>
            </a:r>
          </a:p>
        </p:txBody>
      </p:sp>
      <p:sp>
        <p:nvSpPr>
          <p:cNvPr id="29" name="Rectangle 28"/>
          <p:cNvSpPr/>
          <p:nvPr/>
        </p:nvSpPr>
        <p:spPr>
          <a:xfrm>
            <a:off x="1607822" y="1493515"/>
            <a:ext cx="15641338" cy="1277113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280">
              <a:latin typeface="+mj-lt"/>
            </a:endParaRPr>
          </a:p>
        </p:txBody>
      </p:sp>
      <p:sp>
        <p:nvSpPr>
          <p:cNvPr id="26" name="Picture Placeholder 25"/>
          <p:cNvSpPr>
            <a:spLocks noGrp="1"/>
          </p:cNvSpPr>
          <p:nvPr>
            <p:ph type="pic" sz="quarter" idx="10" hasCustomPrompt="1"/>
          </p:nvPr>
        </p:nvSpPr>
        <p:spPr>
          <a:xfrm>
            <a:off x="1539958" y="1493515"/>
            <a:ext cx="15709205" cy="1277113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4389120" rtl="0" eaLnBrk="1" latinLnBrk="0" hangingPunct="1">
              <a:lnSpc>
                <a:spcPct val="95000"/>
              </a:lnSpc>
              <a:spcBef>
                <a:spcPts val="6912"/>
              </a:spcBef>
              <a:buClr>
                <a:srgbClr val="92D050"/>
              </a:buClr>
              <a:buSzPct val="90000"/>
              <a:buFont typeface="Arial" pitchFamily="34" charset="0"/>
              <a:buNone/>
              <a:tabLst/>
              <a:defRPr lang="en-US" sz="9600" kern="1200" dirty="0">
                <a:solidFill>
                  <a:schemeClr val="bg1"/>
                </a:solidFill>
                <a:latin typeface="+mj-lt"/>
                <a:ea typeface="+mn-ea"/>
                <a:cs typeface="+mn-cs"/>
              </a:defRPr>
            </a:lvl1pPr>
          </a:lstStyle>
          <a:p>
            <a:r>
              <a:rPr lang="en-US" dirty="0"/>
              <a:t>Insert photo here</a:t>
            </a:r>
          </a:p>
        </p:txBody>
      </p:sp>
      <p:sp>
        <p:nvSpPr>
          <p:cNvPr id="50" name="Rectangle 49"/>
          <p:cNvSpPr/>
          <p:nvPr/>
        </p:nvSpPr>
        <p:spPr>
          <a:xfrm>
            <a:off x="33657543" y="1493518"/>
            <a:ext cx="8671555" cy="627888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280">
              <a:latin typeface="+mj-lt"/>
            </a:endParaRPr>
          </a:p>
        </p:txBody>
      </p:sp>
      <p:sp>
        <p:nvSpPr>
          <p:cNvPr id="51" name="Picture Placeholder 25"/>
          <p:cNvSpPr>
            <a:spLocks noGrp="1"/>
          </p:cNvSpPr>
          <p:nvPr>
            <p:ph type="pic" sz="quarter" idx="12" hasCustomPrompt="1"/>
          </p:nvPr>
        </p:nvSpPr>
        <p:spPr>
          <a:xfrm>
            <a:off x="33657545" y="1493518"/>
            <a:ext cx="8671550" cy="627888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4389120" rtl="0" eaLnBrk="1" latinLnBrk="0" hangingPunct="1">
              <a:lnSpc>
                <a:spcPct val="95000"/>
              </a:lnSpc>
              <a:spcBef>
                <a:spcPts val="6912"/>
              </a:spcBef>
              <a:buClr>
                <a:srgbClr val="92D050"/>
              </a:buClr>
              <a:buSzPct val="90000"/>
              <a:buFont typeface="Arial" pitchFamily="34" charset="0"/>
              <a:buNone/>
              <a:tabLst/>
              <a:defRPr lang="en-US" sz="9600" kern="1200" dirty="0">
                <a:solidFill>
                  <a:schemeClr val="bg1"/>
                </a:solidFill>
                <a:latin typeface="+mj-lt"/>
                <a:ea typeface="+mn-ea"/>
                <a:cs typeface="+mn-cs"/>
              </a:defRPr>
            </a:lvl1pPr>
          </a:lstStyle>
          <a:p>
            <a:r>
              <a:rPr lang="en-US" dirty="0"/>
              <a:t>Insert photo here</a:t>
            </a:r>
          </a:p>
        </p:txBody>
      </p:sp>
      <p:sp>
        <p:nvSpPr>
          <p:cNvPr id="52" name="Rectangle 51"/>
          <p:cNvSpPr/>
          <p:nvPr/>
        </p:nvSpPr>
        <p:spPr>
          <a:xfrm>
            <a:off x="1607825" y="14538965"/>
            <a:ext cx="12009432" cy="1660288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280">
              <a:latin typeface="+mj-lt"/>
            </a:endParaRPr>
          </a:p>
        </p:txBody>
      </p:sp>
      <p:sp>
        <p:nvSpPr>
          <p:cNvPr id="53" name="Picture Placeholder 25"/>
          <p:cNvSpPr>
            <a:spLocks noGrp="1"/>
          </p:cNvSpPr>
          <p:nvPr>
            <p:ph type="pic" sz="quarter" idx="13" hasCustomPrompt="1"/>
          </p:nvPr>
        </p:nvSpPr>
        <p:spPr>
          <a:xfrm>
            <a:off x="1539955" y="14538965"/>
            <a:ext cx="12077299" cy="16602883"/>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4389120" rtl="0" eaLnBrk="1" latinLnBrk="0" hangingPunct="1">
              <a:lnSpc>
                <a:spcPct val="95000"/>
              </a:lnSpc>
              <a:spcBef>
                <a:spcPts val="6912"/>
              </a:spcBef>
              <a:buClr>
                <a:srgbClr val="92D050"/>
              </a:buClr>
              <a:buSzPct val="90000"/>
              <a:buFont typeface="Arial" pitchFamily="34" charset="0"/>
              <a:buNone/>
              <a:tabLst/>
              <a:defRPr lang="en-US" sz="9600" kern="1200" dirty="0">
                <a:solidFill>
                  <a:schemeClr val="bg1"/>
                </a:solidFill>
                <a:latin typeface="+mj-lt"/>
                <a:ea typeface="+mn-ea"/>
                <a:cs typeface="+mn-cs"/>
              </a:defRPr>
            </a:lvl1pPr>
          </a:lstStyle>
          <a:p>
            <a:r>
              <a:rPr lang="en-US" dirty="0"/>
              <a:t>Insert photo here</a:t>
            </a:r>
          </a:p>
        </p:txBody>
      </p:sp>
      <p:sp>
        <p:nvSpPr>
          <p:cNvPr id="54" name="Rectangle 53"/>
          <p:cNvSpPr/>
          <p:nvPr/>
        </p:nvSpPr>
        <p:spPr>
          <a:xfrm>
            <a:off x="13975085" y="14538965"/>
            <a:ext cx="19321795" cy="1660288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280">
              <a:latin typeface="+mj-lt"/>
            </a:endParaRPr>
          </a:p>
        </p:txBody>
      </p:sp>
      <p:sp>
        <p:nvSpPr>
          <p:cNvPr id="55" name="Picture Placeholder 25"/>
          <p:cNvSpPr>
            <a:spLocks noGrp="1"/>
          </p:cNvSpPr>
          <p:nvPr>
            <p:ph type="pic" sz="quarter" idx="14" hasCustomPrompt="1"/>
          </p:nvPr>
        </p:nvSpPr>
        <p:spPr>
          <a:xfrm>
            <a:off x="13960003" y="14538965"/>
            <a:ext cx="19336877" cy="16602883"/>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4389120" rtl="0" eaLnBrk="1" latinLnBrk="0" hangingPunct="1">
              <a:lnSpc>
                <a:spcPct val="95000"/>
              </a:lnSpc>
              <a:spcBef>
                <a:spcPts val="6912"/>
              </a:spcBef>
              <a:buClr>
                <a:srgbClr val="92D050"/>
              </a:buClr>
              <a:buSzPct val="90000"/>
              <a:buFont typeface="Arial" pitchFamily="34" charset="0"/>
              <a:buNone/>
              <a:tabLst/>
              <a:defRPr lang="en-US" sz="9600" kern="1200" dirty="0">
                <a:solidFill>
                  <a:schemeClr val="bg1"/>
                </a:solidFill>
                <a:latin typeface="+mj-lt"/>
                <a:ea typeface="+mn-ea"/>
                <a:cs typeface="+mn-cs"/>
              </a:defRPr>
            </a:lvl1pPr>
          </a:lstStyle>
          <a:p>
            <a:r>
              <a:rPr lang="en-US" dirty="0"/>
              <a:t>Insert photo here</a:t>
            </a:r>
          </a:p>
        </p:txBody>
      </p:sp>
      <p:sp>
        <p:nvSpPr>
          <p:cNvPr id="56" name="Rectangle 55"/>
          <p:cNvSpPr/>
          <p:nvPr/>
        </p:nvSpPr>
        <p:spPr>
          <a:xfrm>
            <a:off x="33657543" y="8081556"/>
            <a:ext cx="8671555" cy="165223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280">
              <a:latin typeface="+mj-lt"/>
            </a:endParaRPr>
          </a:p>
        </p:txBody>
      </p:sp>
      <p:sp>
        <p:nvSpPr>
          <p:cNvPr id="57" name="Picture Placeholder 25"/>
          <p:cNvSpPr>
            <a:spLocks noGrp="1"/>
          </p:cNvSpPr>
          <p:nvPr>
            <p:ph type="pic" sz="quarter" idx="15" hasCustomPrompt="1"/>
          </p:nvPr>
        </p:nvSpPr>
        <p:spPr>
          <a:xfrm>
            <a:off x="33657545" y="8046720"/>
            <a:ext cx="8671550" cy="16557168"/>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4389120" rtl="0" eaLnBrk="1" latinLnBrk="0" hangingPunct="1">
              <a:lnSpc>
                <a:spcPct val="95000"/>
              </a:lnSpc>
              <a:spcBef>
                <a:spcPts val="6912"/>
              </a:spcBef>
              <a:buClr>
                <a:srgbClr val="92D050"/>
              </a:buClr>
              <a:buSzPct val="90000"/>
              <a:buFont typeface="Arial" pitchFamily="34" charset="0"/>
              <a:buNone/>
              <a:tabLst/>
              <a:defRPr lang="en-US" sz="9600" kern="1200" dirty="0">
                <a:solidFill>
                  <a:schemeClr val="bg1"/>
                </a:solidFill>
                <a:latin typeface="+mj-lt"/>
                <a:ea typeface="+mn-ea"/>
                <a:cs typeface="+mn-cs"/>
              </a:defRPr>
            </a:lvl1pPr>
          </a:lstStyle>
          <a:p>
            <a:r>
              <a:rPr lang="en-US" dirty="0"/>
              <a:t>Insert photo here</a:t>
            </a:r>
          </a:p>
        </p:txBody>
      </p:sp>
      <p:sp>
        <p:nvSpPr>
          <p:cNvPr id="58" name="Rectangle 57"/>
          <p:cNvSpPr/>
          <p:nvPr/>
        </p:nvSpPr>
        <p:spPr>
          <a:xfrm>
            <a:off x="33657543" y="24878210"/>
            <a:ext cx="8671555" cy="626364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280">
              <a:latin typeface="+mj-lt"/>
            </a:endParaRPr>
          </a:p>
        </p:txBody>
      </p:sp>
      <p:sp>
        <p:nvSpPr>
          <p:cNvPr id="59" name="Picture Placeholder 25"/>
          <p:cNvSpPr>
            <a:spLocks noGrp="1"/>
          </p:cNvSpPr>
          <p:nvPr>
            <p:ph type="pic" sz="quarter" idx="16" hasCustomPrompt="1"/>
          </p:nvPr>
        </p:nvSpPr>
        <p:spPr>
          <a:xfrm>
            <a:off x="33657545" y="24878210"/>
            <a:ext cx="8671550" cy="626364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4389120" rtl="0" eaLnBrk="1" latinLnBrk="0" hangingPunct="1">
              <a:lnSpc>
                <a:spcPct val="95000"/>
              </a:lnSpc>
              <a:spcBef>
                <a:spcPts val="6912"/>
              </a:spcBef>
              <a:buClr>
                <a:srgbClr val="92D050"/>
              </a:buClr>
              <a:buSzPct val="90000"/>
              <a:buFont typeface="Arial" pitchFamily="34" charset="0"/>
              <a:buNone/>
              <a:tabLst/>
              <a:defRPr lang="en-US" sz="9600" kern="1200" dirty="0">
                <a:solidFill>
                  <a:schemeClr val="bg1"/>
                </a:solidFill>
                <a:latin typeface="+mj-lt"/>
                <a:ea typeface="+mn-ea"/>
                <a:cs typeface="+mn-cs"/>
              </a:defRPr>
            </a:lvl1pPr>
          </a:lstStyle>
          <a:p>
            <a:r>
              <a:rPr lang="en-US" dirty="0"/>
              <a:t>Insert photo here</a:t>
            </a:r>
          </a:p>
        </p:txBody>
      </p:sp>
      <p:sp>
        <p:nvSpPr>
          <p:cNvPr id="21" name="Rectangle 7"/>
          <p:cNvSpPr>
            <a:spLocks noChangeArrowheads="1"/>
          </p:cNvSpPr>
          <p:nvPr/>
        </p:nvSpPr>
        <p:spPr bwMode="ltGray">
          <a:xfrm>
            <a:off x="41473834" y="31585958"/>
            <a:ext cx="1248136" cy="841234"/>
          </a:xfrm>
          <a:prstGeom prst="rect">
            <a:avLst/>
          </a:prstGeom>
          <a:noFill/>
          <a:ln w="9525" algn="ctr">
            <a:noFill/>
            <a:miter lim="800000"/>
            <a:headEnd/>
            <a:tailEnd/>
          </a:ln>
          <a:effectLst/>
        </p:spPr>
        <p:txBody>
          <a:bodyPr wrap="none" lIns="394195" tIns="197093" rIns="394195" bIns="197093" anchor="b">
            <a:spAutoFit/>
          </a:bodyPr>
          <a:lstStyle/>
          <a:p>
            <a:pPr algn="r" defTabSz="3909062">
              <a:lnSpc>
                <a:spcPct val="100000"/>
              </a:lnSpc>
            </a:pPr>
            <a:fld id="{DFCF27A5-1A5B-48D3-A060-2758FFBB1ADD}" type="slidenum">
              <a:rPr lang="en-US" sz="2880">
                <a:solidFill>
                  <a:schemeClr val="bg1"/>
                </a:solidFill>
                <a:latin typeface="+mj-lt"/>
              </a:rPr>
              <a:pPr algn="r" defTabSz="3909062">
                <a:lnSpc>
                  <a:spcPct val="100000"/>
                </a:lnSpc>
              </a:pPr>
              <a:t>‹#›</a:t>
            </a:fld>
            <a:endParaRPr lang="en-US" sz="2880" dirty="0">
              <a:solidFill>
                <a:schemeClr val="bg1"/>
              </a:solidFill>
              <a:latin typeface="+mj-lt"/>
            </a:endParaRPr>
          </a:p>
        </p:txBody>
      </p:sp>
    </p:spTree>
    <p:extLst>
      <p:ext uri="{BB962C8B-B14F-4D97-AF65-F5344CB8AC3E}">
        <p14:creationId xmlns:p14="http://schemas.microsoft.com/office/powerpoint/2010/main" val="1961826734"/>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1623975" y="1492301"/>
            <a:ext cx="40687142" cy="2916187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280">
              <a:latin typeface="+mn-lt"/>
            </a:endParaRPr>
          </a:p>
        </p:txBody>
      </p:sp>
      <p:sp>
        <p:nvSpPr>
          <p:cNvPr id="5" name="Picture Placeholder 4"/>
          <p:cNvSpPr>
            <a:spLocks noGrp="1"/>
          </p:cNvSpPr>
          <p:nvPr>
            <p:ph type="pic" sz="quarter" idx="10" hasCustomPrompt="1"/>
          </p:nvPr>
        </p:nvSpPr>
        <p:spPr>
          <a:xfrm>
            <a:off x="1600203" y="1631638"/>
            <a:ext cx="40679371" cy="29060088"/>
          </a:xfrm>
          <a:ln>
            <a:solidFill>
              <a:srgbClr val="FFFFFF"/>
            </a:solidFill>
          </a:ln>
        </p:spPr>
        <p:txBody>
          <a:bodyPr vert="horz" lIns="91440" tIns="45720" rIns="91440" bIns="45720" rtlCol="0" anchor="ctr" anchorCtr="0">
            <a:normAutofit/>
          </a:bodyPr>
          <a:lstStyle>
            <a:lvl1pPr marL="0" indent="0" algn="ctr" defTabSz="4389120" rtl="0" eaLnBrk="1" latinLnBrk="0" hangingPunct="1">
              <a:lnSpc>
                <a:spcPct val="95000"/>
              </a:lnSpc>
              <a:spcBef>
                <a:spcPts val="6912"/>
              </a:spcBef>
              <a:buClr>
                <a:srgbClr val="92D050"/>
              </a:buClr>
              <a:buSzPct val="90000"/>
              <a:buFont typeface="Arial" pitchFamily="34" charset="0"/>
              <a:buNone/>
              <a:tabLst/>
              <a:defRPr lang="en-US" sz="9600" kern="1200" baseline="0" dirty="0">
                <a:solidFill>
                  <a:srgbClr val="546568"/>
                </a:solidFill>
                <a:latin typeface="+mn-lt"/>
                <a:ea typeface="+mn-ea"/>
                <a:cs typeface="+mn-cs"/>
              </a:defRPr>
            </a:lvl1pPr>
          </a:lstStyle>
          <a:p>
            <a:r>
              <a:rPr lang="en-US" dirty="0"/>
              <a:t>Photo placeholder</a:t>
            </a:r>
          </a:p>
        </p:txBody>
      </p:sp>
      <p:sp>
        <p:nvSpPr>
          <p:cNvPr id="10" name="Rectangle 7"/>
          <p:cNvSpPr>
            <a:spLocks noChangeArrowheads="1"/>
          </p:cNvSpPr>
          <p:nvPr/>
        </p:nvSpPr>
        <p:spPr bwMode="ltGray">
          <a:xfrm>
            <a:off x="41473834" y="31585958"/>
            <a:ext cx="1248136" cy="841234"/>
          </a:xfrm>
          <a:prstGeom prst="rect">
            <a:avLst/>
          </a:prstGeom>
          <a:noFill/>
          <a:ln w="9525" algn="ctr">
            <a:noFill/>
            <a:miter lim="800000"/>
            <a:headEnd/>
            <a:tailEnd/>
          </a:ln>
          <a:effectLst/>
        </p:spPr>
        <p:txBody>
          <a:bodyPr wrap="none" lIns="394195" tIns="197093" rIns="394195" bIns="197093" anchor="b">
            <a:spAutoFit/>
          </a:bodyPr>
          <a:lstStyle/>
          <a:p>
            <a:pPr algn="r" defTabSz="3909062">
              <a:lnSpc>
                <a:spcPct val="100000"/>
              </a:lnSpc>
            </a:pPr>
            <a:fld id="{DFCF27A5-1A5B-48D3-A060-2758FFBB1ADD}" type="slidenum">
              <a:rPr lang="en-US" sz="2880">
                <a:solidFill>
                  <a:srgbClr val="808080"/>
                </a:solidFill>
                <a:latin typeface="+mj-lt"/>
              </a:rPr>
              <a:pPr algn="r" defTabSz="3909062">
                <a:lnSpc>
                  <a:spcPct val="100000"/>
                </a:lnSpc>
              </a:pPr>
              <a:t>‹#›</a:t>
            </a:fld>
            <a:endParaRPr lang="en-US" sz="2880" dirty="0">
              <a:solidFill>
                <a:srgbClr val="808080"/>
              </a:solidFill>
              <a:latin typeface="+mj-lt"/>
            </a:endParaRPr>
          </a:p>
        </p:txBody>
      </p:sp>
      <p:pic>
        <p:nvPicPr>
          <p:cNvPr id="9" name="Picture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600200" y="30627746"/>
            <a:ext cx="40690800" cy="770261"/>
          </a:xfrm>
          <a:prstGeom prst="rect">
            <a:avLst/>
          </a:prstGeom>
          <a:noFill/>
        </p:spPr>
      </p:pic>
    </p:spTree>
    <p:extLst>
      <p:ext uri="{BB962C8B-B14F-4D97-AF65-F5344CB8AC3E}">
        <p14:creationId xmlns:p14="http://schemas.microsoft.com/office/powerpoint/2010/main" val="4271598810"/>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438912" y="-438912"/>
            <a:ext cx="44769024" cy="33796224"/>
          </a:xfrm>
        </p:spPr>
        <p:txBody>
          <a:bodyPr anchor="ctr" anchorCtr="1">
            <a:noAutofit/>
          </a:bodyPr>
          <a:lstStyle>
            <a:lvl1pPr algn="ctr">
              <a:buNone/>
              <a:defRPr>
                <a:latin typeface="+mj-lt"/>
              </a:defRPr>
            </a:lvl1pPr>
          </a:lstStyle>
          <a:p>
            <a:r>
              <a:rPr lang="en-US" dirty="0"/>
              <a:t>Full bleed image placeholder</a:t>
            </a:r>
          </a:p>
        </p:txBody>
      </p:sp>
    </p:spTree>
    <p:extLst>
      <p:ext uri="{BB962C8B-B14F-4D97-AF65-F5344CB8AC3E}">
        <p14:creationId xmlns:p14="http://schemas.microsoft.com/office/powerpoint/2010/main" val="2140060378"/>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43891200" cy="32918400"/>
          </a:xfrm>
          <a:prstGeom prst="rect">
            <a:avLst/>
          </a:prstGeom>
        </p:spPr>
      </p:pic>
      <p:sp>
        <p:nvSpPr>
          <p:cNvPr id="21" name="Media Placeholder 20"/>
          <p:cNvSpPr>
            <a:spLocks noGrp="1"/>
          </p:cNvSpPr>
          <p:nvPr>
            <p:ph type="media" sz="quarter" idx="10" hasCustomPrompt="1"/>
          </p:nvPr>
        </p:nvSpPr>
        <p:spPr>
          <a:xfrm>
            <a:off x="12684557" y="3730752"/>
            <a:ext cx="28309824" cy="21243341"/>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4389120" rtl="0" eaLnBrk="1" latinLnBrk="0" hangingPunct="1">
              <a:lnSpc>
                <a:spcPct val="95000"/>
              </a:lnSpc>
              <a:spcBef>
                <a:spcPts val="6912"/>
              </a:spcBef>
              <a:buClr>
                <a:srgbClr val="92D050"/>
              </a:buClr>
              <a:buSzPct val="90000"/>
              <a:buFont typeface="Arial" pitchFamily="34" charset="0"/>
              <a:buNone/>
              <a:tabLst/>
              <a:defRPr lang="en-US" sz="8640" kern="1200">
                <a:solidFill>
                  <a:schemeClr val="lt1"/>
                </a:solidFill>
                <a:latin typeface="+mj-lt"/>
                <a:ea typeface="+mn-ea"/>
                <a:cs typeface="+mn-cs"/>
              </a:defRPr>
            </a:lvl1pPr>
          </a:lstStyle>
          <a:p>
            <a:r>
              <a:rPr lang="en-US" dirty="0"/>
              <a:t>Click icon to add video</a:t>
            </a:r>
          </a:p>
        </p:txBody>
      </p:sp>
    </p:spTree>
    <p:extLst>
      <p:ext uri="{BB962C8B-B14F-4D97-AF65-F5344CB8AC3E}">
        <p14:creationId xmlns:p14="http://schemas.microsoft.com/office/powerpoint/2010/main" val="110181727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3" name="Picture 4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43891200" cy="32918400"/>
          </a:xfrm>
          <a:prstGeom prst="rect">
            <a:avLst/>
          </a:prstGeom>
        </p:spPr>
      </p:pic>
      <p:sp>
        <p:nvSpPr>
          <p:cNvPr id="48" name="Subtitle 2"/>
          <p:cNvSpPr>
            <a:spLocks noGrp="1"/>
          </p:cNvSpPr>
          <p:nvPr>
            <p:ph type="subTitle" idx="1" hasCustomPrompt="1"/>
          </p:nvPr>
        </p:nvSpPr>
        <p:spPr>
          <a:xfrm>
            <a:off x="1134638" y="21427517"/>
            <a:ext cx="17556480" cy="1495794"/>
          </a:xfrm>
        </p:spPr>
        <p:txBody>
          <a:bodyPr wrap="square">
            <a:spAutoFit/>
          </a:bodyPr>
          <a:lstStyle>
            <a:lvl1pPr marL="0" marR="0" indent="0" algn="l" defTabSz="4389120" rtl="0" eaLnBrk="1" fontAlgn="auto" latinLnBrk="0" hangingPunct="1">
              <a:lnSpc>
                <a:spcPct val="95000"/>
              </a:lnSpc>
              <a:spcBef>
                <a:spcPct val="20000"/>
              </a:spcBef>
              <a:spcAft>
                <a:spcPts val="0"/>
              </a:spcAft>
              <a:buClr>
                <a:srgbClr val="92D050"/>
              </a:buClr>
              <a:buSzPct val="90000"/>
              <a:buFont typeface="Arial" pitchFamily="34" charset="0"/>
              <a:buNone/>
              <a:tabLst/>
              <a:defRPr lang="en-US" sz="9600" kern="1200" dirty="0">
                <a:solidFill>
                  <a:schemeClr val="bg1"/>
                </a:solidFill>
                <a:latin typeface="+mj-lt"/>
                <a:ea typeface="+mn-ea"/>
                <a:cs typeface="Arial" pitchFamily="34" charset="0"/>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pPr marL="0" marR="0" lvl="0" indent="0" algn="l" defTabSz="438912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a:t>Speaker Name</a:t>
            </a:r>
          </a:p>
        </p:txBody>
      </p:sp>
      <p:sp>
        <p:nvSpPr>
          <p:cNvPr id="50" name="Title 1"/>
          <p:cNvSpPr>
            <a:spLocks noGrp="1"/>
          </p:cNvSpPr>
          <p:nvPr>
            <p:ph type="ctrTitle" hasCustomPrompt="1"/>
          </p:nvPr>
        </p:nvSpPr>
        <p:spPr>
          <a:xfrm>
            <a:off x="1062689" y="5991502"/>
            <a:ext cx="38938200" cy="13954747"/>
          </a:xfrm>
        </p:spPr>
        <p:txBody>
          <a:bodyPr/>
          <a:lstStyle>
            <a:lvl1pPr algn="l" defTabSz="4389120" rtl="0" eaLnBrk="1" latinLnBrk="0" hangingPunct="1">
              <a:lnSpc>
                <a:spcPts val="29760"/>
              </a:lnSpc>
              <a:spcBef>
                <a:spcPct val="0"/>
              </a:spcBef>
              <a:buNone/>
              <a:defRPr lang="en-US" sz="25920" b="0" kern="1200" dirty="0">
                <a:solidFill>
                  <a:schemeClr val="bg1"/>
                </a:solidFill>
                <a:latin typeface="+mj-lt"/>
                <a:ea typeface="+mj-ea"/>
                <a:cs typeface="Arial" pitchFamily="34" charset="0"/>
              </a:defRPr>
            </a:lvl1pPr>
          </a:lstStyle>
          <a:p>
            <a:r>
              <a:rPr lang="en-US" dirty="0"/>
              <a:t>Presentation Title Goes Here</a:t>
            </a:r>
          </a:p>
        </p:txBody>
      </p:sp>
      <p:sp>
        <p:nvSpPr>
          <p:cNvPr id="4" name="Text Placeholder 3"/>
          <p:cNvSpPr>
            <a:spLocks noGrp="1"/>
          </p:cNvSpPr>
          <p:nvPr>
            <p:ph type="body" sz="quarter" idx="10" hasCustomPrompt="1"/>
          </p:nvPr>
        </p:nvSpPr>
        <p:spPr>
          <a:xfrm>
            <a:off x="1134638" y="23338339"/>
            <a:ext cx="17556480" cy="1355436"/>
          </a:xfrm>
        </p:spPr>
        <p:txBody>
          <a:bodyPr wrap="square">
            <a:spAutoFit/>
          </a:bodyPr>
          <a:lstStyle>
            <a:lvl1pPr marL="0" indent="0">
              <a:buFontTx/>
              <a:buNone/>
              <a:defRPr sz="8640">
                <a:solidFill>
                  <a:schemeClr val="bg1"/>
                </a:solidFill>
              </a:defRPr>
            </a:lvl1pPr>
          </a:lstStyle>
          <a:p>
            <a:pPr lvl="0"/>
            <a:r>
              <a:rPr lang="en-US" dirty="0"/>
              <a:t>Speaker Title</a:t>
            </a:r>
          </a:p>
        </p:txBody>
      </p:sp>
      <p:sp>
        <p:nvSpPr>
          <p:cNvPr id="6" name="Text Placeholder 5"/>
          <p:cNvSpPr>
            <a:spLocks noGrp="1"/>
          </p:cNvSpPr>
          <p:nvPr>
            <p:ph type="body" sz="quarter" idx="11" hasCustomPrompt="1"/>
          </p:nvPr>
        </p:nvSpPr>
        <p:spPr>
          <a:xfrm>
            <a:off x="1134634" y="25108815"/>
            <a:ext cx="17556480" cy="1074781"/>
          </a:xfrm>
        </p:spPr>
        <p:txBody>
          <a:bodyPr>
            <a:spAutoFit/>
          </a:bodyPr>
          <a:lstStyle>
            <a:lvl1pPr marL="0" indent="0">
              <a:buFontTx/>
              <a:buNone/>
              <a:defRPr sz="6720">
                <a:solidFill>
                  <a:schemeClr val="bg1"/>
                </a:solidFill>
              </a:defRPr>
            </a:lvl1pPr>
          </a:lstStyle>
          <a:p>
            <a:pPr lvl="0"/>
            <a:r>
              <a:rPr lang="en-US" dirty="0"/>
              <a:t>Date</a:t>
            </a:r>
          </a:p>
        </p:txBody>
      </p:sp>
    </p:spTree>
    <p:extLst>
      <p:ext uri="{BB962C8B-B14F-4D97-AF65-F5344CB8AC3E}">
        <p14:creationId xmlns:p14="http://schemas.microsoft.com/office/powerpoint/2010/main" val="1805056649"/>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18" y="-7618"/>
            <a:ext cx="43891200" cy="32918400"/>
          </a:xfrm>
          <a:prstGeom prst="rect">
            <a:avLst/>
          </a:prstGeom>
        </p:spPr>
      </p:pic>
    </p:spTree>
    <p:extLst>
      <p:ext uri="{BB962C8B-B14F-4D97-AF65-F5344CB8AC3E}">
        <p14:creationId xmlns:p14="http://schemas.microsoft.com/office/powerpoint/2010/main" val="2349797758"/>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43891200" cy="32918400"/>
          </a:xfrm>
          <a:prstGeom prst="rect">
            <a:avLst/>
          </a:prstGeom>
        </p:spPr>
      </p:pic>
    </p:spTree>
    <p:extLst>
      <p:ext uri="{BB962C8B-B14F-4D97-AF65-F5344CB8AC3E}">
        <p14:creationId xmlns:p14="http://schemas.microsoft.com/office/powerpoint/2010/main" val="150827166"/>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6" name="Rectangle 7"/>
          <p:cNvSpPr>
            <a:spLocks noChangeArrowheads="1"/>
          </p:cNvSpPr>
          <p:nvPr/>
        </p:nvSpPr>
        <p:spPr bwMode="ltGray">
          <a:xfrm>
            <a:off x="41473834" y="31585958"/>
            <a:ext cx="1248136" cy="841234"/>
          </a:xfrm>
          <a:prstGeom prst="rect">
            <a:avLst/>
          </a:prstGeom>
          <a:noFill/>
          <a:ln w="9525" algn="ctr">
            <a:noFill/>
            <a:miter lim="800000"/>
            <a:headEnd/>
            <a:tailEnd/>
          </a:ln>
          <a:effectLst/>
        </p:spPr>
        <p:txBody>
          <a:bodyPr wrap="none" lIns="394195" tIns="197093" rIns="394195" bIns="197093" anchor="b">
            <a:spAutoFit/>
          </a:bodyPr>
          <a:lstStyle/>
          <a:p>
            <a:pPr algn="r" defTabSz="3909062">
              <a:lnSpc>
                <a:spcPct val="100000"/>
              </a:lnSpc>
            </a:pPr>
            <a:fld id="{DFCF27A5-1A5B-48D3-A060-2758FFBB1ADD}" type="slidenum">
              <a:rPr lang="en-US" sz="2880">
                <a:solidFill>
                  <a:srgbClr val="808080"/>
                </a:solidFill>
                <a:latin typeface="+mj-lt"/>
              </a:rPr>
              <a:pPr algn="r" defTabSz="3909062">
                <a:lnSpc>
                  <a:spcPct val="100000"/>
                </a:lnSpc>
              </a:pPr>
              <a:t>‹#›</a:t>
            </a:fld>
            <a:endParaRPr lang="en-US" sz="2880" dirty="0">
              <a:solidFill>
                <a:srgbClr val="808080"/>
              </a:solidFill>
              <a:latin typeface="+mj-lt"/>
            </a:endParaRPr>
          </a:p>
        </p:txBody>
      </p:sp>
    </p:spTree>
    <p:extLst>
      <p:ext uri="{BB962C8B-B14F-4D97-AF65-F5344CB8AC3E}">
        <p14:creationId xmlns:p14="http://schemas.microsoft.com/office/powerpoint/2010/main" val="57371364"/>
      </p:ext>
    </p:extLst>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sp>
        <p:nvSpPr>
          <p:cNvPr id="20" name="Rectangle 19"/>
          <p:cNvSpPr>
            <a:spLocks noChangeArrowheads="1"/>
          </p:cNvSpPr>
          <p:nvPr/>
        </p:nvSpPr>
        <p:spPr bwMode="black">
          <a:xfrm>
            <a:off x="20993772" y="28053840"/>
            <a:ext cx="198926" cy="753677"/>
          </a:xfrm>
          <a:prstGeom prst="rect">
            <a:avLst/>
          </a:prstGeom>
          <a:solidFill>
            <a:schemeClr val="bg1"/>
          </a:solidFill>
          <a:ln w="9525">
            <a:noFill/>
            <a:miter lim="800000"/>
            <a:headEnd/>
            <a:tailEnd/>
          </a:ln>
        </p:spPr>
        <p:txBody>
          <a:bodyPr/>
          <a:lstStyle/>
          <a:p>
            <a:endParaRPr lang="en-US" sz="41280">
              <a:solidFill>
                <a:srgbClr val="0096D6"/>
              </a:solidFill>
              <a:latin typeface="+mj-lt"/>
            </a:endParaRPr>
          </a:p>
        </p:txBody>
      </p:sp>
      <p:sp>
        <p:nvSpPr>
          <p:cNvPr id="21" name="Freeform 20"/>
          <p:cNvSpPr>
            <a:spLocks/>
          </p:cNvSpPr>
          <p:nvPr/>
        </p:nvSpPr>
        <p:spPr bwMode="black">
          <a:xfrm>
            <a:off x="22152626" y="28032969"/>
            <a:ext cx="575957" cy="795418"/>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22" name="Freeform 21"/>
          <p:cNvSpPr>
            <a:spLocks/>
          </p:cNvSpPr>
          <p:nvPr/>
        </p:nvSpPr>
        <p:spPr bwMode="black">
          <a:xfrm>
            <a:off x="20161063" y="28032969"/>
            <a:ext cx="575957" cy="795418"/>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23" name="Freeform 22"/>
          <p:cNvSpPr>
            <a:spLocks noEditPoints="1"/>
          </p:cNvSpPr>
          <p:nvPr/>
        </p:nvSpPr>
        <p:spPr bwMode="black">
          <a:xfrm>
            <a:off x="22936759" y="28032969"/>
            <a:ext cx="791074" cy="795418"/>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24" name="Freeform 23"/>
          <p:cNvSpPr>
            <a:spLocks/>
          </p:cNvSpPr>
          <p:nvPr/>
        </p:nvSpPr>
        <p:spPr bwMode="black">
          <a:xfrm>
            <a:off x="21449443" y="28032969"/>
            <a:ext cx="515818" cy="795418"/>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25" name="Freeform 24"/>
          <p:cNvSpPr>
            <a:spLocks/>
          </p:cNvSpPr>
          <p:nvPr/>
        </p:nvSpPr>
        <p:spPr bwMode="black">
          <a:xfrm>
            <a:off x="19765524" y="27140150"/>
            <a:ext cx="187358" cy="387274"/>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26" name="Freeform 25"/>
          <p:cNvSpPr>
            <a:spLocks/>
          </p:cNvSpPr>
          <p:nvPr/>
        </p:nvSpPr>
        <p:spPr bwMode="black">
          <a:xfrm>
            <a:off x="20290591" y="26880422"/>
            <a:ext cx="187358" cy="64700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27" name="Freeform 26"/>
          <p:cNvSpPr>
            <a:spLocks/>
          </p:cNvSpPr>
          <p:nvPr/>
        </p:nvSpPr>
        <p:spPr bwMode="black">
          <a:xfrm>
            <a:off x="20806414" y="26523300"/>
            <a:ext cx="187358" cy="1191970"/>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28" name="Freeform 27"/>
          <p:cNvSpPr>
            <a:spLocks/>
          </p:cNvSpPr>
          <p:nvPr/>
        </p:nvSpPr>
        <p:spPr bwMode="black">
          <a:xfrm>
            <a:off x="21331481" y="26880422"/>
            <a:ext cx="187358" cy="64700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29" name="Freeform 28"/>
          <p:cNvSpPr>
            <a:spLocks/>
          </p:cNvSpPr>
          <p:nvPr/>
        </p:nvSpPr>
        <p:spPr bwMode="black">
          <a:xfrm>
            <a:off x="21844985" y="27140150"/>
            <a:ext cx="198926" cy="387274"/>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30" name="Freeform 29"/>
          <p:cNvSpPr>
            <a:spLocks/>
          </p:cNvSpPr>
          <p:nvPr/>
        </p:nvSpPr>
        <p:spPr bwMode="black">
          <a:xfrm>
            <a:off x="22370057" y="26880422"/>
            <a:ext cx="189672" cy="64700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31" name="Freeform 30"/>
          <p:cNvSpPr>
            <a:spLocks/>
          </p:cNvSpPr>
          <p:nvPr/>
        </p:nvSpPr>
        <p:spPr bwMode="black">
          <a:xfrm>
            <a:off x="22895129" y="26523300"/>
            <a:ext cx="189672" cy="1191970"/>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32" name="Freeform 31"/>
          <p:cNvSpPr>
            <a:spLocks/>
          </p:cNvSpPr>
          <p:nvPr/>
        </p:nvSpPr>
        <p:spPr bwMode="black">
          <a:xfrm>
            <a:off x="23410942" y="26880422"/>
            <a:ext cx="189672" cy="64700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33" name="Freeform 32"/>
          <p:cNvSpPr>
            <a:spLocks/>
          </p:cNvSpPr>
          <p:nvPr/>
        </p:nvSpPr>
        <p:spPr bwMode="black">
          <a:xfrm>
            <a:off x="23936014" y="27140150"/>
            <a:ext cx="189672" cy="387274"/>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Tree>
    <p:extLst>
      <p:ext uri="{BB962C8B-B14F-4D97-AF65-F5344CB8AC3E}">
        <p14:creationId xmlns:p14="http://schemas.microsoft.com/office/powerpoint/2010/main" val="3818389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18" y="-7618"/>
            <a:ext cx="43891200" cy="32918400"/>
          </a:xfrm>
          <a:prstGeom prst="rect">
            <a:avLst/>
          </a:prstGeom>
        </p:spPr>
      </p:pic>
      <p:sp>
        <p:nvSpPr>
          <p:cNvPr id="34" name="TextBox 33"/>
          <p:cNvSpPr txBox="1"/>
          <p:nvPr/>
        </p:nvSpPr>
        <p:spPr>
          <a:xfrm>
            <a:off x="16088537" y="14900385"/>
            <a:ext cx="11147603" cy="2751522"/>
          </a:xfrm>
          <a:prstGeom prst="rect">
            <a:avLst/>
          </a:prstGeom>
          <a:noFill/>
        </p:spPr>
        <p:txBody>
          <a:bodyPr wrap="none" rtlCol="0">
            <a:spAutoFit/>
          </a:bodyPr>
          <a:lstStyle/>
          <a:p>
            <a:r>
              <a:rPr lang="en-US" sz="17280" dirty="0">
                <a:solidFill>
                  <a:srgbClr val="FFFFFF"/>
                </a:solidFill>
                <a:latin typeface="+mj-lt"/>
              </a:rPr>
              <a:t>Thank you.</a:t>
            </a:r>
          </a:p>
        </p:txBody>
      </p:sp>
    </p:spTree>
    <p:extLst>
      <p:ext uri="{BB962C8B-B14F-4D97-AF65-F5344CB8AC3E}">
        <p14:creationId xmlns:p14="http://schemas.microsoft.com/office/powerpoint/2010/main" val="244863164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sp>
        <p:nvSpPr>
          <p:cNvPr id="4" name="Rectangle 3"/>
          <p:cNvSpPr>
            <a:spLocks noChangeArrowheads="1"/>
          </p:cNvSpPr>
          <p:nvPr/>
        </p:nvSpPr>
        <p:spPr bwMode="black">
          <a:xfrm>
            <a:off x="20993772" y="28053840"/>
            <a:ext cx="198926" cy="753677"/>
          </a:xfrm>
          <a:prstGeom prst="rect">
            <a:avLst/>
          </a:prstGeom>
          <a:solidFill>
            <a:schemeClr val="bg1"/>
          </a:solidFill>
          <a:ln w="9525">
            <a:noFill/>
            <a:miter lim="800000"/>
            <a:headEnd/>
            <a:tailEnd/>
          </a:ln>
        </p:spPr>
        <p:txBody>
          <a:bodyPr/>
          <a:lstStyle/>
          <a:p>
            <a:endParaRPr lang="en-US" sz="41280">
              <a:solidFill>
                <a:srgbClr val="0096D6"/>
              </a:solidFill>
              <a:latin typeface="+mj-lt"/>
            </a:endParaRPr>
          </a:p>
        </p:txBody>
      </p:sp>
      <p:sp>
        <p:nvSpPr>
          <p:cNvPr id="5" name="Freeform 4"/>
          <p:cNvSpPr>
            <a:spLocks/>
          </p:cNvSpPr>
          <p:nvPr/>
        </p:nvSpPr>
        <p:spPr bwMode="black">
          <a:xfrm>
            <a:off x="22152626" y="28032969"/>
            <a:ext cx="575957" cy="795418"/>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6" name="Freeform 5"/>
          <p:cNvSpPr>
            <a:spLocks/>
          </p:cNvSpPr>
          <p:nvPr/>
        </p:nvSpPr>
        <p:spPr bwMode="black">
          <a:xfrm>
            <a:off x="20161063" y="28032969"/>
            <a:ext cx="575957" cy="795418"/>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7" name="Freeform 6"/>
          <p:cNvSpPr>
            <a:spLocks noEditPoints="1"/>
          </p:cNvSpPr>
          <p:nvPr/>
        </p:nvSpPr>
        <p:spPr bwMode="black">
          <a:xfrm>
            <a:off x="22936759" y="28032969"/>
            <a:ext cx="791074" cy="795418"/>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8" name="Freeform 7"/>
          <p:cNvSpPr>
            <a:spLocks/>
          </p:cNvSpPr>
          <p:nvPr/>
        </p:nvSpPr>
        <p:spPr bwMode="black">
          <a:xfrm>
            <a:off x="21449443" y="28032969"/>
            <a:ext cx="515818" cy="795418"/>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9" name="Freeform 8"/>
          <p:cNvSpPr>
            <a:spLocks/>
          </p:cNvSpPr>
          <p:nvPr/>
        </p:nvSpPr>
        <p:spPr bwMode="black">
          <a:xfrm>
            <a:off x="19765524" y="27140150"/>
            <a:ext cx="187358" cy="387274"/>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10" name="Freeform 9"/>
          <p:cNvSpPr>
            <a:spLocks/>
          </p:cNvSpPr>
          <p:nvPr/>
        </p:nvSpPr>
        <p:spPr bwMode="black">
          <a:xfrm>
            <a:off x="20290591" y="26880422"/>
            <a:ext cx="187358" cy="64700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11" name="Freeform 10"/>
          <p:cNvSpPr>
            <a:spLocks/>
          </p:cNvSpPr>
          <p:nvPr/>
        </p:nvSpPr>
        <p:spPr bwMode="black">
          <a:xfrm>
            <a:off x="20806414" y="26523300"/>
            <a:ext cx="187358" cy="1191970"/>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12" name="Freeform 11"/>
          <p:cNvSpPr>
            <a:spLocks/>
          </p:cNvSpPr>
          <p:nvPr/>
        </p:nvSpPr>
        <p:spPr bwMode="black">
          <a:xfrm>
            <a:off x="21331481" y="26880422"/>
            <a:ext cx="187358" cy="64700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14" name="Freeform 13"/>
          <p:cNvSpPr>
            <a:spLocks/>
          </p:cNvSpPr>
          <p:nvPr/>
        </p:nvSpPr>
        <p:spPr bwMode="black">
          <a:xfrm>
            <a:off x="21844985" y="27140150"/>
            <a:ext cx="198926" cy="387274"/>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15" name="Freeform 14"/>
          <p:cNvSpPr>
            <a:spLocks/>
          </p:cNvSpPr>
          <p:nvPr/>
        </p:nvSpPr>
        <p:spPr bwMode="black">
          <a:xfrm>
            <a:off x="22370057" y="26880422"/>
            <a:ext cx="189672" cy="64700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16" name="Freeform 15"/>
          <p:cNvSpPr>
            <a:spLocks/>
          </p:cNvSpPr>
          <p:nvPr/>
        </p:nvSpPr>
        <p:spPr bwMode="black">
          <a:xfrm>
            <a:off x="22895129" y="26523300"/>
            <a:ext cx="189672" cy="1191970"/>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17" name="Freeform 16"/>
          <p:cNvSpPr>
            <a:spLocks/>
          </p:cNvSpPr>
          <p:nvPr/>
        </p:nvSpPr>
        <p:spPr bwMode="black">
          <a:xfrm>
            <a:off x="23410942" y="26880422"/>
            <a:ext cx="189672" cy="64700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
        <p:nvSpPr>
          <p:cNvPr id="18" name="Freeform 17"/>
          <p:cNvSpPr>
            <a:spLocks/>
          </p:cNvSpPr>
          <p:nvPr/>
        </p:nvSpPr>
        <p:spPr bwMode="black">
          <a:xfrm>
            <a:off x="23936014" y="27140150"/>
            <a:ext cx="189672" cy="387274"/>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sz="41280">
              <a:solidFill>
                <a:srgbClr val="0096D6"/>
              </a:solidFill>
              <a:latin typeface="+mj-lt"/>
            </a:endParaRPr>
          </a:p>
        </p:txBody>
      </p:sp>
    </p:spTree>
    <p:extLst>
      <p:ext uri="{BB962C8B-B14F-4D97-AF65-F5344CB8AC3E}">
        <p14:creationId xmlns:p14="http://schemas.microsoft.com/office/powerpoint/2010/main" val="39776788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43891200" cy="32918400"/>
          </a:xfrm>
          <a:prstGeom prst="rect">
            <a:avLst/>
          </a:prstGeom>
        </p:spPr>
      </p:pic>
      <p:sp>
        <p:nvSpPr>
          <p:cNvPr id="34" name="TextBox 33"/>
          <p:cNvSpPr txBox="1"/>
          <p:nvPr/>
        </p:nvSpPr>
        <p:spPr>
          <a:xfrm>
            <a:off x="15593340" y="14690342"/>
            <a:ext cx="11147603" cy="2751522"/>
          </a:xfrm>
          <a:prstGeom prst="rect">
            <a:avLst/>
          </a:prstGeom>
          <a:noFill/>
        </p:spPr>
        <p:txBody>
          <a:bodyPr wrap="none" rtlCol="0">
            <a:spAutoFit/>
          </a:bodyPr>
          <a:lstStyle/>
          <a:p>
            <a:r>
              <a:rPr lang="en-US" sz="17280" dirty="0">
                <a:solidFill>
                  <a:srgbClr val="FFFFFF"/>
                </a:solidFill>
                <a:latin typeface="+mj-lt"/>
              </a:rPr>
              <a:t>Thank you.</a:t>
            </a:r>
          </a:p>
        </p:txBody>
      </p:sp>
    </p:spTree>
    <p:extLst>
      <p:ext uri="{BB962C8B-B14F-4D97-AF65-F5344CB8AC3E}">
        <p14:creationId xmlns:p14="http://schemas.microsoft.com/office/powerpoint/2010/main" val="21308477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0528805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BFA1-A884-4E20-A2A3-350E6BB041BB}"/>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35023148-0F08-4168-93C5-1A01939431E6}"/>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8006AE46-BB35-460B-89E9-10666D2CE7BF}"/>
              </a:ext>
            </a:extLst>
          </p:cNvPr>
          <p:cNvSpPr>
            <a:spLocks noGrp="1"/>
          </p:cNvSpPr>
          <p:nvPr>
            <p:ph type="dt" sz="half" idx="10"/>
          </p:nvPr>
        </p:nvSpPr>
        <p:spPr/>
        <p:txBody>
          <a:bodyPr/>
          <a:lstStyle/>
          <a:p>
            <a:fld id="{5586B75A-687E-405C-8A0B-8D00578BA2C3}" type="datetimeFigureOut">
              <a:rPr lang="en-US" smtClean="0"/>
              <a:pPr/>
              <a:t>3/11/18</a:t>
            </a:fld>
            <a:endParaRPr lang="en-US" dirty="0"/>
          </a:p>
        </p:txBody>
      </p:sp>
      <p:sp>
        <p:nvSpPr>
          <p:cNvPr id="5" name="Footer Placeholder 4">
            <a:extLst>
              <a:ext uri="{FF2B5EF4-FFF2-40B4-BE49-F238E27FC236}">
                <a16:creationId xmlns:a16="http://schemas.microsoft.com/office/drawing/2014/main" id="{5E9E31AD-423B-4549-815D-EAE9B2CF2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B6B04C-F51B-4DC4-9BE7-CB4F5B00E9D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231261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A7D3-63DA-4150-89EB-EFED15D976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1CE5D5-95BA-4AB7-BBA6-6594ADC0FA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9C65F-DE0C-4FDB-890F-21B3F78D45B7}"/>
              </a:ext>
            </a:extLst>
          </p:cNvPr>
          <p:cNvSpPr>
            <a:spLocks noGrp="1"/>
          </p:cNvSpPr>
          <p:nvPr>
            <p:ph type="dt" sz="half" idx="10"/>
          </p:nvPr>
        </p:nvSpPr>
        <p:spPr/>
        <p:txBody>
          <a:bodyPr/>
          <a:lstStyle/>
          <a:p>
            <a:fld id="{7B2D3E9E-A95C-48F2-B4BF-A71542E0BE9A}" type="datetimeFigureOut">
              <a:rPr lang="en-US" smtClean="0"/>
              <a:t>3/11/18</a:t>
            </a:fld>
            <a:endParaRPr lang="en-US" dirty="0"/>
          </a:p>
        </p:txBody>
      </p:sp>
      <p:sp>
        <p:nvSpPr>
          <p:cNvPr id="5" name="Footer Placeholder 4">
            <a:extLst>
              <a:ext uri="{FF2B5EF4-FFF2-40B4-BE49-F238E27FC236}">
                <a16:creationId xmlns:a16="http://schemas.microsoft.com/office/drawing/2014/main" id="{D7F1D2E3-ED4B-456F-A7ED-08C42535E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C25DA5-A7A4-4BC5-ABC7-1AEEBA16412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760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1134634" y="21427517"/>
            <a:ext cx="17556480" cy="1495794"/>
          </a:xfrm>
        </p:spPr>
        <p:txBody>
          <a:bodyPr>
            <a:spAutoFit/>
          </a:bodyPr>
          <a:lstStyle>
            <a:lvl1pPr marL="0" marR="0" indent="0" algn="l" defTabSz="4389120" rtl="0" eaLnBrk="1" fontAlgn="auto" latinLnBrk="0" hangingPunct="1">
              <a:lnSpc>
                <a:spcPct val="95000"/>
              </a:lnSpc>
              <a:spcBef>
                <a:spcPct val="20000"/>
              </a:spcBef>
              <a:spcAft>
                <a:spcPts val="0"/>
              </a:spcAft>
              <a:buClr>
                <a:srgbClr val="92D050"/>
              </a:buClr>
              <a:buSzPct val="90000"/>
              <a:buFont typeface="Arial" pitchFamily="34" charset="0"/>
              <a:buNone/>
              <a:tabLst/>
              <a:defRPr lang="en-US" sz="9600" kern="1200" dirty="0">
                <a:solidFill>
                  <a:schemeClr val="bg1"/>
                </a:solidFill>
                <a:latin typeface="+mj-lt"/>
                <a:ea typeface="+mn-ea"/>
                <a:cs typeface="Arial" pitchFamily="34" charset="0"/>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pPr marL="0" marR="0" lvl="0" indent="0" algn="l" defTabSz="438912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a:t>Speaker Name</a:t>
            </a:r>
          </a:p>
        </p:txBody>
      </p:sp>
      <p:sp>
        <p:nvSpPr>
          <p:cNvPr id="50" name="Title 1"/>
          <p:cNvSpPr>
            <a:spLocks noGrp="1"/>
          </p:cNvSpPr>
          <p:nvPr>
            <p:ph type="ctrTitle" hasCustomPrompt="1"/>
          </p:nvPr>
        </p:nvSpPr>
        <p:spPr>
          <a:xfrm>
            <a:off x="1062689" y="5991502"/>
            <a:ext cx="38938200" cy="13954747"/>
          </a:xfrm>
        </p:spPr>
        <p:txBody>
          <a:bodyPr/>
          <a:lstStyle>
            <a:lvl1pPr algn="l" defTabSz="4389120" rtl="0" eaLnBrk="1" latinLnBrk="0" hangingPunct="1">
              <a:lnSpc>
                <a:spcPts val="29760"/>
              </a:lnSpc>
              <a:spcBef>
                <a:spcPct val="0"/>
              </a:spcBef>
              <a:buNone/>
              <a:defRPr lang="en-US" sz="25920" b="0" kern="1200" dirty="0">
                <a:solidFill>
                  <a:schemeClr val="bg1"/>
                </a:solidFill>
                <a:latin typeface="+mj-lt"/>
                <a:ea typeface="+mj-ea"/>
                <a:cs typeface="Arial" pitchFamily="34" charset="0"/>
              </a:defRPr>
            </a:lvl1pPr>
          </a:lstStyle>
          <a:p>
            <a:r>
              <a:rPr lang="en-US" dirty="0"/>
              <a:t>Presentation Title Goes Here</a:t>
            </a:r>
          </a:p>
        </p:txBody>
      </p:sp>
      <p:sp>
        <p:nvSpPr>
          <p:cNvPr id="7" name="Text Placeholder 3"/>
          <p:cNvSpPr>
            <a:spLocks noGrp="1"/>
          </p:cNvSpPr>
          <p:nvPr>
            <p:ph type="body" sz="quarter" idx="10" hasCustomPrompt="1"/>
          </p:nvPr>
        </p:nvSpPr>
        <p:spPr>
          <a:xfrm>
            <a:off x="1134638" y="23338339"/>
            <a:ext cx="17556480" cy="1355436"/>
          </a:xfrm>
        </p:spPr>
        <p:txBody>
          <a:bodyPr wrap="square">
            <a:spAutoFit/>
          </a:bodyPr>
          <a:lstStyle>
            <a:lvl1pPr marL="0" indent="0">
              <a:buFontTx/>
              <a:buNone/>
              <a:defRPr sz="8640">
                <a:solidFill>
                  <a:schemeClr val="bg1"/>
                </a:solidFill>
              </a:defRPr>
            </a:lvl1pPr>
          </a:lstStyle>
          <a:p>
            <a:pPr lvl="0"/>
            <a:r>
              <a:rPr lang="en-US" dirty="0"/>
              <a:t>Speaker Title</a:t>
            </a:r>
          </a:p>
        </p:txBody>
      </p:sp>
      <p:sp>
        <p:nvSpPr>
          <p:cNvPr id="8" name="Text Placeholder 5"/>
          <p:cNvSpPr>
            <a:spLocks noGrp="1"/>
          </p:cNvSpPr>
          <p:nvPr>
            <p:ph type="body" sz="quarter" idx="11" hasCustomPrompt="1"/>
          </p:nvPr>
        </p:nvSpPr>
        <p:spPr>
          <a:xfrm>
            <a:off x="1134634" y="25108815"/>
            <a:ext cx="17556480" cy="1074781"/>
          </a:xfrm>
        </p:spPr>
        <p:txBody>
          <a:bodyPr>
            <a:spAutoFit/>
          </a:bodyPr>
          <a:lstStyle>
            <a:lvl1pPr marL="0" indent="0">
              <a:buFontTx/>
              <a:buNone/>
              <a:defRPr sz="6720">
                <a:solidFill>
                  <a:schemeClr val="bg1"/>
                </a:solidFill>
              </a:defRPr>
            </a:lvl1pPr>
          </a:lstStyle>
          <a:p>
            <a:pPr lvl="0"/>
            <a:r>
              <a:rPr lang="en-US" dirty="0"/>
              <a:t>Date</a:t>
            </a:r>
          </a:p>
        </p:txBody>
      </p:sp>
    </p:spTree>
    <p:extLst>
      <p:ext uri="{BB962C8B-B14F-4D97-AF65-F5344CB8AC3E}">
        <p14:creationId xmlns:p14="http://schemas.microsoft.com/office/powerpoint/2010/main" val="3381900133"/>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3D46-3BD2-42BF-8DF4-94A5A7AD6723}"/>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27400757-7A42-4F2C-96E4-F754F28ED136}"/>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E7BC50-1BA7-4A02-9187-CFA58D25D800}"/>
              </a:ext>
            </a:extLst>
          </p:cNvPr>
          <p:cNvSpPr>
            <a:spLocks noGrp="1"/>
          </p:cNvSpPr>
          <p:nvPr>
            <p:ph type="dt" sz="half" idx="10"/>
          </p:nvPr>
        </p:nvSpPr>
        <p:spPr/>
        <p:txBody>
          <a:bodyPr/>
          <a:lstStyle/>
          <a:p>
            <a:fld id="{5586B75A-687E-405C-8A0B-8D00578BA2C3}" type="datetimeFigureOut">
              <a:rPr lang="en-US" smtClean="0"/>
              <a:pPr/>
              <a:t>3/11/18</a:t>
            </a:fld>
            <a:endParaRPr lang="en-US" dirty="0"/>
          </a:p>
        </p:txBody>
      </p:sp>
      <p:sp>
        <p:nvSpPr>
          <p:cNvPr id="5" name="Footer Placeholder 4">
            <a:extLst>
              <a:ext uri="{FF2B5EF4-FFF2-40B4-BE49-F238E27FC236}">
                <a16:creationId xmlns:a16="http://schemas.microsoft.com/office/drawing/2014/main" id="{F63B7EBF-DF6F-4EFA-8397-3918452B81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C62C15-D513-4430-9FEA-059127BD1AFA}"/>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07299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CAF8-540C-4844-A973-D10F9E919A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525E9-3BC4-4296-AEF1-5535315D6D9F}"/>
              </a:ext>
            </a:extLst>
          </p:cNvPr>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E4697B-C204-4D7A-B75E-A88F91CBAA73}"/>
              </a:ext>
            </a:extLst>
          </p:cNvPr>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DD42A9-6D97-48A8-A6C8-A198DA789CBE}"/>
              </a:ext>
            </a:extLst>
          </p:cNvPr>
          <p:cNvSpPr>
            <a:spLocks noGrp="1"/>
          </p:cNvSpPr>
          <p:nvPr>
            <p:ph type="dt" sz="half" idx="10"/>
          </p:nvPr>
        </p:nvSpPr>
        <p:spPr/>
        <p:txBody>
          <a:bodyPr/>
          <a:lstStyle/>
          <a:p>
            <a:fld id="{F12952B5-7A2F-4CC8-B7CE-9234E21C2837}" type="datetimeFigureOut">
              <a:rPr lang="en-US" smtClean="0"/>
              <a:t>3/11/18</a:t>
            </a:fld>
            <a:endParaRPr lang="en-US" dirty="0"/>
          </a:p>
        </p:txBody>
      </p:sp>
      <p:sp>
        <p:nvSpPr>
          <p:cNvPr id="6" name="Footer Placeholder 5">
            <a:extLst>
              <a:ext uri="{FF2B5EF4-FFF2-40B4-BE49-F238E27FC236}">
                <a16:creationId xmlns:a16="http://schemas.microsoft.com/office/drawing/2014/main" id="{A8A83F00-50B5-4C3F-AF84-9C7F8E988B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BF6263-9943-4454-AE1D-05E55B450F0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848195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EE1C-49F8-41CF-981D-CCFC9AAB0EF8}"/>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A6D5BC-936D-4134-8022-3216565BA5CF}"/>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a:extLst>
              <a:ext uri="{FF2B5EF4-FFF2-40B4-BE49-F238E27FC236}">
                <a16:creationId xmlns:a16="http://schemas.microsoft.com/office/drawing/2014/main" id="{0E2D4D5C-C418-4B12-9175-55057FFA95D6}"/>
              </a:ext>
            </a:extLst>
          </p:cNvPr>
          <p:cNvSpPr>
            <a:spLocks noGrp="1"/>
          </p:cNvSpPr>
          <p:nvPr>
            <p:ph sz="half" idx="2"/>
          </p:nvPr>
        </p:nvSpPr>
        <p:spPr>
          <a:xfrm>
            <a:off x="3023239" y="12024360"/>
            <a:ext cx="18568033"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8A3C36-D2E2-4089-8274-757537A07DB9}"/>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a:extLst>
              <a:ext uri="{FF2B5EF4-FFF2-40B4-BE49-F238E27FC236}">
                <a16:creationId xmlns:a16="http://schemas.microsoft.com/office/drawing/2014/main" id="{6276846E-B5C5-43DA-BD2A-5DF3391AA0F5}"/>
              </a:ext>
            </a:extLst>
          </p:cNvPr>
          <p:cNvSpPr>
            <a:spLocks noGrp="1"/>
          </p:cNvSpPr>
          <p:nvPr>
            <p:ph sz="quarter" idx="4"/>
          </p:nvPr>
        </p:nvSpPr>
        <p:spPr>
          <a:xfrm>
            <a:off x="22219920"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34119E-3A53-4EE7-B00F-EE15A0AA7CB6}"/>
              </a:ext>
            </a:extLst>
          </p:cNvPr>
          <p:cNvSpPr>
            <a:spLocks noGrp="1"/>
          </p:cNvSpPr>
          <p:nvPr>
            <p:ph type="dt" sz="half" idx="10"/>
          </p:nvPr>
        </p:nvSpPr>
        <p:spPr/>
        <p:txBody>
          <a:bodyPr/>
          <a:lstStyle/>
          <a:p>
            <a:fld id="{CE1DA07A-9201-4B4B-BAF2-015AFA30F520}" type="datetimeFigureOut">
              <a:rPr lang="en-US" smtClean="0"/>
              <a:t>3/11/18</a:t>
            </a:fld>
            <a:endParaRPr lang="en-US" dirty="0"/>
          </a:p>
        </p:txBody>
      </p:sp>
      <p:sp>
        <p:nvSpPr>
          <p:cNvPr id="8" name="Footer Placeholder 7">
            <a:extLst>
              <a:ext uri="{FF2B5EF4-FFF2-40B4-BE49-F238E27FC236}">
                <a16:creationId xmlns:a16="http://schemas.microsoft.com/office/drawing/2014/main" id="{91A73A5B-6034-4170-8256-22BCD99C59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D613659-F484-4F65-88DA-CB5009F15BB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64739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3D4A-711E-4CF7-8B12-0A2A131AEB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15D5EC-4CAF-480A-890E-14BAFEF40FEC}"/>
              </a:ext>
            </a:extLst>
          </p:cNvPr>
          <p:cNvSpPr>
            <a:spLocks noGrp="1"/>
          </p:cNvSpPr>
          <p:nvPr>
            <p:ph type="dt" sz="half" idx="10"/>
          </p:nvPr>
        </p:nvSpPr>
        <p:spPr/>
        <p:txBody>
          <a:bodyPr/>
          <a:lstStyle/>
          <a:p>
            <a:fld id="{73D7E00A-486F-4252-8B1D-E32645521F49}" type="datetimeFigureOut">
              <a:rPr lang="en-US" smtClean="0"/>
              <a:t>3/11/18</a:t>
            </a:fld>
            <a:endParaRPr lang="en-US" dirty="0"/>
          </a:p>
        </p:txBody>
      </p:sp>
      <p:sp>
        <p:nvSpPr>
          <p:cNvPr id="4" name="Footer Placeholder 3">
            <a:extLst>
              <a:ext uri="{FF2B5EF4-FFF2-40B4-BE49-F238E27FC236}">
                <a16:creationId xmlns:a16="http://schemas.microsoft.com/office/drawing/2014/main" id="{2A95C9FE-1FA2-46DD-B3E9-F0F58B99B4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06D449D-2A23-43F0-9688-0D0D9DBA9A5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157583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6FD592-CDA7-4172-81D1-D9975E3542DA}"/>
              </a:ext>
            </a:extLst>
          </p:cNvPr>
          <p:cNvSpPr>
            <a:spLocks noGrp="1"/>
          </p:cNvSpPr>
          <p:nvPr>
            <p:ph type="dt" sz="half" idx="10"/>
          </p:nvPr>
        </p:nvSpPr>
        <p:spPr/>
        <p:txBody>
          <a:bodyPr/>
          <a:lstStyle/>
          <a:p>
            <a:fld id="{8DDF5F92-E675-4B36-9A60-69A962A68675}" type="datetimeFigureOut">
              <a:rPr lang="en-US" smtClean="0"/>
              <a:t>3/11/18</a:t>
            </a:fld>
            <a:endParaRPr lang="en-US" dirty="0"/>
          </a:p>
        </p:txBody>
      </p:sp>
      <p:sp>
        <p:nvSpPr>
          <p:cNvPr id="3" name="Footer Placeholder 2">
            <a:extLst>
              <a:ext uri="{FF2B5EF4-FFF2-40B4-BE49-F238E27FC236}">
                <a16:creationId xmlns:a16="http://schemas.microsoft.com/office/drawing/2014/main" id="{DD0923AC-AD32-4B31-AD04-E5325E9CCE7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AACEAAE-52EB-441F-A536-8A851DB1162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503455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017B-ED7B-4D7D-ABA6-B29533AFB9AF}"/>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CE9C6A71-7120-4DA4-A983-1FA9B950800A}"/>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B06541-4782-415E-918C-1D20B96888B0}"/>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a:extLst>
              <a:ext uri="{FF2B5EF4-FFF2-40B4-BE49-F238E27FC236}">
                <a16:creationId xmlns:a16="http://schemas.microsoft.com/office/drawing/2014/main" id="{B979D630-773C-4089-808A-31259429358A}"/>
              </a:ext>
            </a:extLst>
          </p:cNvPr>
          <p:cNvSpPr>
            <a:spLocks noGrp="1"/>
          </p:cNvSpPr>
          <p:nvPr>
            <p:ph type="dt" sz="half" idx="10"/>
          </p:nvPr>
        </p:nvSpPr>
        <p:spPr/>
        <p:txBody>
          <a:bodyPr/>
          <a:lstStyle/>
          <a:p>
            <a:fld id="{AF6E2C9B-5FA2-460D-9BE7-B0812FC2A6FF}" type="datetimeFigureOut">
              <a:rPr lang="en-US" smtClean="0"/>
              <a:t>3/11/18</a:t>
            </a:fld>
            <a:endParaRPr lang="en-US" dirty="0"/>
          </a:p>
        </p:txBody>
      </p:sp>
      <p:sp>
        <p:nvSpPr>
          <p:cNvPr id="6" name="Footer Placeholder 5">
            <a:extLst>
              <a:ext uri="{FF2B5EF4-FFF2-40B4-BE49-F238E27FC236}">
                <a16:creationId xmlns:a16="http://schemas.microsoft.com/office/drawing/2014/main" id="{1F153C24-4251-477C-8697-9B758FC85F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B7990D-2BC9-4C0F-B8EA-FFFC16B6F92C}"/>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65835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C0F4-54A4-4B90-912B-B52BA92F26DB}"/>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67E39940-7386-4DAA-9520-0D0A993576A1}"/>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BD7D50DB-A36A-4381-AB09-BB37EE2AB1C1}"/>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a:extLst>
              <a:ext uri="{FF2B5EF4-FFF2-40B4-BE49-F238E27FC236}">
                <a16:creationId xmlns:a16="http://schemas.microsoft.com/office/drawing/2014/main" id="{C4FA529F-0939-4586-BD82-29E4B6CC93D9}"/>
              </a:ext>
            </a:extLst>
          </p:cNvPr>
          <p:cNvSpPr>
            <a:spLocks noGrp="1"/>
          </p:cNvSpPr>
          <p:nvPr>
            <p:ph type="dt" sz="half" idx="10"/>
          </p:nvPr>
        </p:nvSpPr>
        <p:spPr/>
        <p:txBody>
          <a:bodyPr/>
          <a:lstStyle/>
          <a:p>
            <a:fld id="{5586B75A-687E-405C-8A0B-8D00578BA2C3}" type="datetimeFigureOut">
              <a:rPr lang="en-US" smtClean="0"/>
              <a:pPr/>
              <a:t>3/11/18</a:t>
            </a:fld>
            <a:endParaRPr lang="en-US" dirty="0"/>
          </a:p>
        </p:txBody>
      </p:sp>
      <p:sp>
        <p:nvSpPr>
          <p:cNvPr id="6" name="Footer Placeholder 5">
            <a:extLst>
              <a:ext uri="{FF2B5EF4-FFF2-40B4-BE49-F238E27FC236}">
                <a16:creationId xmlns:a16="http://schemas.microsoft.com/office/drawing/2014/main" id="{422BCA25-AF47-4DA0-9518-8387433BD0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6C94DFC-C533-407A-BACF-E3F9CB76242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51247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B4028-78BE-4C77-8688-70B43404FC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8B7768-9698-45C5-92A1-953D3E38EEE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1DE28-6C9E-46F6-B324-ADBECBC3CC09}"/>
              </a:ext>
            </a:extLst>
          </p:cNvPr>
          <p:cNvSpPr>
            <a:spLocks noGrp="1"/>
          </p:cNvSpPr>
          <p:nvPr>
            <p:ph type="dt" sz="half" idx="10"/>
          </p:nvPr>
        </p:nvSpPr>
        <p:spPr/>
        <p:txBody>
          <a:bodyPr/>
          <a:lstStyle/>
          <a:p>
            <a:fld id="{5F4E5243-F52A-4D37-9694-EB26C6C31910}" type="datetimeFigureOut">
              <a:rPr lang="en-US" smtClean="0"/>
              <a:t>3/11/18</a:t>
            </a:fld>
            <a:endParaRPr lang="en-US" dirty="0"/>
          </a:p>
        </p:txBody>
      </p:sp>
      <p:sp>
        <p:nvSpPr>
          <p:cNvPr id="5" name="Footer Placeholder 4">
            <a:extLst>
              <a:ext uri="{FF2B5EF4-FFF2-40B4-BE49-F238E27FC236}">
                <a16:creationId xmlns:a16="http://schemas.microsoft.com/office/drawing/2014/main" id="{A98206D9-6953-4942-81CC-634DC41549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DD18FD-D8F0-4982-B6B2-8DD54C7D67D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347690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F1AA45-614F-45FA-8F77-9672ADE751E0}"/>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AE80A0-5FF1-470E-81C4-58D2C6924E42}"/>
              </a:ext>
            </a:extLst>
          </p:cNvPr>
          <p:cNvSpPr>
            <a:spLocks noGrp="1"/>
          </p:cNvSpPr>
          <p:nvPr>
            <p:ph type="body" orient="vert" idx="1"/>
          </p:nvPr>
        </p:nvSpPr>
        <p:spPr>
          <a:xfrm>
            <a:off x="3017520"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0B083-A6A4-4DBF-824D-24F954C3572F}"/>
              </a:ext>
            </a:extLst>
          </p:cNvPr>
          <p:cNvSpPr>
            <a:spLocks noGrp="1"/>
          </p:cNvSpPr>
          <p:nvPr>
            <p:ph type="dt" sz="half" idx="10"/>
          </p:nvPr>
        </p:nvSpPr>
        <p:spPr/>
        <p:txBody>
          <a:bodyPr/>
          <a:lstStyle/>
          <a:p>
            <a:fld id="{3A77B6E1-634A-48DC-9E8B-D894023267EF}" type="datetimeFigureOut">
              <a:rPr lang="en-US" smtClean="0"/>
              <a:t>3/11/18</a:t>
            </a:fld>
            <a:endParaRPr lang="en-US" dirty="0"/>
          </a:p>
        </p:txBody>
      </p:sp>
      <p:sp>
        <p:nvSpPr>
          <p:cNvPr id="5" name="Footer Placeholder 4">
            <a:extLst>
              <a:ext uri="{FF2B5EF4-FFF2-40B4-BE49-F238E27FC236}">
                <a16:creationId xmlns:a16="http://schemas.microsoft.com/office/drawing/2014/main" id="{1246C004-DBDF-4927-9E91-C7AB223527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A604FF-31D9-4938-8835-DE7A399BB974}"/>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31153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3484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1134639" y="21427519"/>
            <a:ext cx="38931494" cy="1844040"/>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9600" kern="1200" dirty="0">
                <a:solidFill>
                  <a:srgbClr val="493B93"/>
                </a:solidFill>
                <a:latin typeface="+mj-lt"/>
                <a:ea typeface="+mn-ea"/>
                <a:cs typeface="+mn-cs"/>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pPr marL="0" lvl="0" indent="0" algn="l" defTabSz="4389120" rtl="0" eaLnBrk="1" latinLnBrk="0" hangingPunct="1">
              <a:lnSpc>
                <a:spcPct val="95000"/>
              </a:lnSpc>
              <a:spcBef>
                <a:spcPts val="6912"/>
              </a:spcBef>
              <a:buClr>
                <a:srgbClr val="92D050"/>
              </a:buClr>
              <a:buSzPct val="90000"/>
              <a:buFont typeface="Arial" pitchFamily="34" charset="0"/>
              <a:buNone/>
              <a:tabLst/>
            </a:pPr>
            <a:r>
              <a:rPr lang="en-US" dirty="0"/>
              <a:t>Presenter Name</a:t>
            </a:r>
          </a:p>
        </p:txBody>
      </p:sp>
      <p:sp>
        <p:nvSpPr>
          <p:cNvPr id="50" name="Title 1"/>
          <p:cNvSpPr>
            <a:spLocks noGrp="1"/>
          </p:cNvSpPr>
          <p:nvPr>
            <p:ph type="ctrTitle" hasCustomPrompt="1"/>
          </p:nvPr>
        </p:nvSpPr>
        <p:spPr>
          <a:xfrm>
            <a:off x="1062689" y="5991502"/>
            <a:ext cx="38938200" cy="13954747"/>
          </a:xfrm>
        </p:spPr>
        <p:txBody>
          <a:bodyPr/>
          <a:lstStyle>
            <a:lvl1pPr marL="0" indent="0" algn="l" defTabSz="4389120" rtl="0" eaLnBrk="1" latinLnBrk="0" hangingPunct="1">
              <a:lnSpc>
                <a:spcPct val="85000"/>
              </a:lnSpc>
              <a:spcBef>
                <a:spcPct val="0"/>
              </a:spcBef>
              <a:buClr>
                <a:schemeClr val="tx1"/>
              </a:buClr>
              <a:buFont typeface="Ciscolight" pitchFamily="2" charset="0"/>
              <a:buNone/>
              <a:defRPr lang="en-US" sz="288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a:t>Presentation </a:t>
            </a:r>
            <a:br>
              <a:rPr lang="en-US" dirty="0"/>
            </a:br>
            <a:r>
              <a:rPr lang="en-US" dirty="0"/>
              <a:t>Title Goes Here</a:t>
            </a:r>
          </a:p>
        </p:txBody>
      </p:sp>
      <p:sp>
        <p:nvSpPr>
          <p:cNvPr id="5" name="Text Placeholder 3"/>
          <p:cNvSpPr>
            <a:spLocks noGrp="1"/>
          </p:cNvSpPr>
          <p:nvPr>
            <p:ph type="body" sz="quarter" idx="10" hasCustomPrompt="1"/>
          </p:nvPr>
        </p:nvSpPr>
        <p:spPr>
          <a:xfrm>
            <a:off x="1134634" y="23338339"/>
            <a:ext cx="38931494" cy="1355436"/>
          </a:xfrm>
        </p:spPr>
        <p:txBody>
          <a:bodyPr wrap="square">
            <a:spAutoFit/>
          </a:bodyPr>
          <a:lstStyle>
            <a:lvl1pPr marL="0" indent="0">
              <a:buFontTx/>
              <a:buNone/>
              <a:defRPr sz="8640">
                <a:solidFill>
                  <a:srgbClr val="493B93"/>
                </a:solidFill>
              </a:defRPr>
            </a:lvl1pPr>
          </a:lstStyle>
          <a:p>
            <a:pPr lvl="0"/>
            <a:r>
              <a:rPr lang="en-US" dirty="0"/>
              <a:t>Speaker Title</a:t>
            </a:r>
          </a:p>
        </p:txBody>
      </p:sp>
      <p:sp>
        <p:nvSpPr>
          <p:cNvPr id="6" name="Text Placeholder 5"/>
          <p:cNvSpPr>
            <a:spLocks noGrp="1"/>
          </p:cNvSpPr>
          <p:nvPr>
            <p:ph type="body" sz="quarter" idx="11" hasCustomPrompt="1"/>
          </p:nvPr>
        </p:nvSpPr>
        <p:spPr>
          <a:xfrm>
            <a:off x="1134629" y="25108815"/>
            <a:ext cx="38931494" cy="1074781"/>
          </a:xfrm>
        </p:spPr>
        <p:txBody>
          <a:bodyPr wrap="square">
            <a:spAutoFit/>
          </a:bodyPr>
          <a:lstStyle>
            <a:lvl1pPr marL="0" indent="0">
              <a:buFontTx/>
              <a:buNone/>
              <a:defRPr sz="6720">
                <a:solidFill>
                  <a:srgbClr val="493B93"/>
                </a:solidFill>
              </a:defRPr>
            </a:lvl1pPr>
          </a:lstStyle>
          <a:p>
            <a:pPr lvl="0"/>
            <a:r>
              <a:rPr lang="en-US" dirty="0"/>
              <a:t>Date</a:t>
            </a:r>
          </a:p>
        </p:txBody>
      </p:sp>
    </p:spTree>
    <p:extLst>
      <p:ext uri="{BB962C8B-B14F-4D97-AF65-F5344CB8AC3E}">
        <p14:creationId xmlns:p14="http://schemas.microsoft.com/office/powerpoint/2010/main" val="9513481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1062689" y="5991502"/>
            <a:ext cx="38938200" cy="13954747"/>
          </a:xfrm>
        </p:spPr>
        <p:txBody>
          <a:bodyPr/>
          <a:lstStyle>
            <a:lvl1pPr marL="0" indent="0" algn="l" defTabSz="4389120" rtl="0" eaLnBrk="1" latinLnBrk="0" hangingPunct="1">
              <a:lnSpc>
                <a:spcPct val="85000"/>
              </a:lnSpc>
              <a:spcBef>
                <a:spcPct val="0"/>
              </a:spcBef>
              <a:buClr>
                <a:schemeClr val="tx1"/>
              </a:buClr>
              <a:buFont typeface="Ciscolight" pitchFamily="2" charset="0"/>
              <a:buNone/>
              <a:defRPr lang="en-US" sz="288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a:t>Presentation </a:t>
            </a:r>
            <a:br>
              <a:rPr lang="en-US" dirty="0"/>
            </a:br>
            <a:r>
              <a:rPr lang="en-US" dirty="0"/>
              <a:t>Title Goes Here</a:t>
            </a:r>
          </a:p>
        </p:txBody>
      </p:sp>
    </p:spTree>
    <p:extLst>
      <p:ext uri="{BB962C8B-B14F-4D97-AF65-F5344CB8AC3E}">
        <p14:creationId xmlns:p14="http://schemas.microsoft.com/office/powerpoint/2010/main" val="393508066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600205" y="22619765"/>
            <a:ext cx="40690800" cy="8778240"/>
          </a:xfrm>
          <a:prstGeom prst="rect">
            <a:avLst/>
          </a:prstGeom>
        </p:spPr>
      </p:pic>
      <p:sp>
        <p:nvSpPr>
          <p:cNvPr id="27" name="Rectangle 3"/>
          <p:cNvSpPr>
            <a:spLocks noChangeArrowheads="1"/>
          </p:cNvSpPr>
          <p:nvPr/>
        </p:nvSpPr>
        <p:spPr bwMode="white">
          <a:xfrm>
            <a:off x="0" y="0"/>
            <a:ext cx="43891200" cy="853440"/>
          </a:xfrm>
          <a:prstGeom prst="rect">
            <a:avLst/>
          </a:prstGeom>
          <a:solidFill>
            <a:schemeClr val="bg2"/>
          </a:solidFill>
          <a:ln w="25400" algn="ctr">
            <a:noFill/>
            <a:miter lim="800000"/>
            <a:headEnd/>
            <a:tailEnd/>
          </a:ln>
          <a:effectLst/>
        </p:spPr>
        <p:txBody>
          <a:bodyPr wrap="none" anchor="ctr"/>
          <a:lstStyle/>
          <a:p>
            <a:endParaRPr lang="en-US" sz="41280">
              <a:latin typeface="+mj-lt"/>
            </a:endParaRPr>
          </a:p>
        </p:txBody>
      </p:sp>
      <p:sp>
        <p:nvSpPr>
          <p:cNvPr id="2" name="Title 1"/>
          <p:cNvSpPr>
            <a:spLocks noGrp="1"/>
          </p:cNvSpPr>
          <p:nvPr>
            <p:ph type="ctrTitle" hasCustomPrompt="1"/>
          </p:nvPr>
        </p:nvSpPr>
        <p:spPr>
          <a:xfrm>
            <a:off x="1062686" y="1915882"/>
            <a:ext cx="41034250" cy="19846838"/>
          </a:xfrm>
        </p:spPr>
        <p:txBody>
          <a:bodyPr/>
          <a:lstStyle>
            <a:lvl1pPr algn="l" defTabSz="4389120" rtl="0" eaLnBrk="1" latinLnBrk="0" hangingPunct="1">
              <a:lnSpc>
                <a:spcPct val="85000"/>
              </a:lnSpc>
              <a:spcBef>
                <a:spcPct val="0"/>
              </a:spcBef>
              <a:buNone/>
              <a:defRPr lang="en-US" sz="2592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4389120"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43891200" cy="853440"/>
          </a:xfrm>
          <a:prstGeom prst="rect">
            <a:avLst/>
          </a:prstGeom>
          <a:solidFill>
            <a:srgbClr val="FFFFFF"/>
          </a:solidFill>
          <a:ln w="25400" algn="ctr">
            <a:noFill/>
            <a:miter lim="800000"/>
            <a:headEnd/>
            <a:tailEnd/>
          </a:ln>
          <a:effectLst/>
        </p:spPr>
        <p:txBody>
          <a:bodyPr wrap="none" anchor="ctr"/>
          <a:lstStyle/>
          <a:p>
            <a:endParaRPr lang="en-US" sz="41280">
              <a:latin typeface="+mj-lt"/>
            </a:endParaRPr>
          </a:p>
        </p:txBody>
      </p:sp>
      <p:sp>
        <p:nvSpPr>
          <p:cNvPr id="9" name="Rectangle 7"/>
          <p:cNvSpPr>
            <a:spLocks noChangeArrowheads="1"/>
          </p:cNvSpPr>
          <p:nvPr/>
        </p:nvSpPr>
        <p:spPr bwMode="ltGray">
          <a:xfrm>
            <a:off x="41473834" y="31585958"/>
            <a:ext cx="1248136" cy="841234"/>
          </a:xfrm>
          <a:prstGeom prst="rect">
            <a:avLst/>
          </a:prstGeom>
          <a:noFill/>
          <a:ln w="9525" algn="ctr">
            <a:noFill/>
            <a:miter lim="800000"/>
            <a:headEnd/>
            <a:tailEnd/>
          </a:ln>
          <a:effectLst/>
        </p:spPr>
        <p:txBody>
          <a:bodyPr wrap="none" lIns="394195" tIns="197093" rIns="394195" bIns="197093" anchor="b">
            <a:spAutoFit/>
          </a:bodyPr>
          <a:lstStyle/>
          <a:p>
            <a:pPr algn="r" defTabSz="3909062">
              <a:lnSpc>
                <a:spcPct val="100000"/>
              </a:lnSpc>
            </a:pPr>
            <a:fld id="{DFCF27A5-1A5B-48D3-A060-2758FFBB1ADD}" type="slidenum">
              <a:rPr lang="en-US" sz="2880">
                <a:solidFill>
                  <a:srgbClr val="808080"/>
                </a:solidFill>
                <a:latin typeface="+mj-lt"/>
              </a:rPr>
              <a:pPr algn="r" defTabSz="3909062">
                <a:lnSpc>
                  <a:spcPct val="100000"/>
                </a:lnSpc>
              </a:pPr>
              <a:t>‹#›</a:t>
            </a:fld>
            <a:endParaRPr lang="en-US" sz="2880" dirty="0">
              <a:solidFill>
                <a:srgbClr val="808080"/>
              </a:solidFill>
              <a:latin typeface="+mj-lt"/>
            </a:endParaRPr>
          </a:p>
        </p:txBody>
      </p:sp>
    </p:spTree>
    <p:extLst>
      <p:ext uri="{BB962C8B-B14F-4D97-AF65-F5344CB8AC3E}">
        <p14:creationId xmlns:p14="http://schemas.microsoft.com/office/powerpoint/2010/main" val="1651968062"/>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600205" y="22542617"/>
            <a:ext cx="40690800" cy="8855390"/>
          </a:xfrm>
          <a:prstGeom prst="rect">
            <a:avLst/>
          </a:prstGeom>
        </p:spPr>
      </p:pic>
      <p:sp>
        <p:nvSpPr>
          <p:cNvPr id="27" name="Rectangle 3"/>
          <p:cNvSpPr>
            <a:spLocks noChangeArrowheads="1"/>
          </p:cNvSpPr>
          <p:nvPr/>
        </p:nvSpPr>
        <p:spPr bwMode="white">
          <a:xfrm>
            <a:off x="0" y="0"/>
            <a:ext cx="43891200" cy="853440"/>
          </a:xfrm>
          <a:prstGeom prst="rect">
            <a:avLst/>
          </a:prstGeom>
          <a:solidFill>
            <a:schemeClr val="bg2"/>
          </a:solidFill>
          <a:ln w="25400" algn="ctr">
            <a:noFill/>
            <a:miter lim="800000"/>
            <a:headEnd/>
            <a:tailEnd/>
          </a:ln>
          <a:effectLst/>
        </p:spPr>
        <p:txBody>
          <a:bodyPr wrap="none" anchor="ctr"/>
          <a:lstStyle/>
          <a:p>
            <a:endParaRPr lang="en-US" sz="41280">
              <a:latin typeface="+mj-lt"/>
            </a:endParaRPr>
          </a:p>
        </p:txBody>
      </p:sp>
      <p:sp>
        <p:nvSpPr>
          <p:cNvPr id="2" name="Title 1"/>
          <p:cNvSpPr>
            <a:spLocks noGrp="1"/>
          </p:cNvSpPr>
          <p:nvPr>
            <p:ph type="ctrTitle" hasCustomPrompt="1"/>
          </p:nvPr>
        </p:nvSpPr>
        <p:spPr>
          <a:xfrm>
            <a:off x="1062686" y="1915882"/>
            <a:ext cx="41034250" cy="19846838"/>
          </a:xfrm>
        </p:spPr>
        <p:txBody>
          <a:bodyPr/>
          <a:lstStyle>
            <a:lvl1pPr algn="l" defTabSz="4389120" rtl="0" eaLnBrk="1" latinLnBrk="0" hangingPunct="1">
              <a:lnSpc>
                <a:spcPct val="85000"/>
              </a:lnSpc>
              <a:spcBef>
                <a:spcPct val="0"/>
              </a:spcBef>
              <a:buNone/>
              <a:defRPr lang="en-US" sz="2592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4389120"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43891200" cy="853440"/>
          </a:xfrm>
          <a:prstGeom prst="rect">
            <a:avLst/>
          </a:prstGeom>
          <a:solidFill>
            <a:srgbClr val="FFFFFF"/>
          </a:solidFill>
          <a:ln w="25400" algn="ctr">
            <a:noFill/>
            <a:miter lim="800000"/>
            <a:headEnd/>
            <a:tailEnd/>
          </a:ln>
          <a:effectLst/>
        </p:spPr>
        <p:txBody>
          <a:bodyPr wrap="none" anchor="ctr"/>
          <a:lstStyle/>
          <a:p>
            <a:endParaRPr lang="en-US" sz="41280">
              <a:latin typeface="+mj-lt"/>
            </a:endParaRPr>
          </a:p>
        </p:txBody>
      </p:sp>
      <p:sp>
        <p:nvSpPr>
          <p:cNvPr id="12" name="Rectangle 7"/>
          <p:cNvSpPr>
            <a:spLocks noChangeArrowheads="1"/>
          </p:cNvSpPr>
          <p:nvPr/>
        </p:nvSpPr>
        <p:spPr bwMode="ltGray">
          <a:xfrm>
            <a:off x="41473834" y="31585958"/>
            <a:ext cx="1248136" cy="841234"/>
          </a:xfrm>
          <a:prstGeom prst="rect">
            <a:avLst/>
          </a:prstGeom>
          <a:noFill/>
          <a:ln w="9525" algn="ctr">
            <a:noFill/>
            <a:miter lim="800000"/>
            <a:headEnd/>
            <a:tailEnd/>
          </a:ln>
          <a:effectLst/>
        </p:spPr>
        <p:txBody>
          <a:bodyPr wrap="none" lIns="394195" tIns="197093" rIns="394195" bIns="197093" anchor="b">
            <a:spAutoFit/>
          </a:bodyPr>
          <a:lstStyle/>
          <a:p>
            <a:pPr algn="r" defTabSz="3909062">
              <a:lnSpc>
                <a:spcPct val="100000"/>
              </a:lnSpc>
            </a:pPr>
            <a:fld id="{DFCF27A5-1A5B-48D3-A060-2758FFBB1ADD}" type="slidenum">
              <a:rPr lang="en-US" sz="2880">
                <a:solidFill>
                  <a:srgbClr val="808080"/>
                </a:solidFill>
                <a:latin typeface="+mj-lt"/>
              </a:rPr>
              <a:pPr algn="r" defTabSz="3909062">
                <a:lnSpc>
                  <a:spcPct val="100000"/>
                </a:lnSpc>
              </a:pPr>
              <a:t>‹#›</a:t>
            </a:fld>
            <a:endParaRPr lang="en-US" sz="2880" dirty="0">
              <a:solidFill>
                <a:srgbClr val="808080"/>
              </a:solidFill>
              <a:latin typeface="+mj-lt"/>
            </a:endParaRPr>
          </a:p>
        </p:txBody>
      </p:sp>
    </p:spTree>
    <p:extLst>
      <p:ext uri="{BB962C8B-B14F-4D97-AF65-F5344CB8AC3E}">
        <p14:creationId xmlns:p14="http://schemas.microsoft.com/office/powerpoint/2010/main" val="2682230142"/>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43891200" cy="853440"/>
          </a:xfrm>
          <a:prstGeom prst="rect">
            <a:avLst/>
          </a:prstGeom>
          <a:solidFill>
            <a:schemeClr val="bg2"/>
          </a:solidFill>
          <a:ln w="25400" algn="ctr">
            <a:noFill/>
            <a:miter lim="800000"/>
            <a:headEnd/>
            <a:tailEnd/>
          </a:ln>
          <a:effectLst/>
        </p:spPr>
        <p:txBody>
          <a:bodyPr wrap="none" anchor="ctr"/>
          <a:lstStyle/>
          <a:p>
            <a:endParaRPr lang="en-US" sz="41280">
              <a:latin typeface="+mj-lt"/>
            </a:endParaRPr>
          </a:p>
        </p:txBody>
      </p:sp>
      <p:sp>
        <p:nvSpPr>
          <p:cNvPr id="2" name="Title 1"/>
          <p:cNvSpPr>
            <a:spLocks noGrp="1"/>
          </p:cNvSpPr>
          <p:nvPr>
            <p:ph type="ctrTitle" hasCustomPrompt="1"/>
          </p:nvPr>
        </p:nvSpPr>
        <p:spPr>
          <a:xfrm>
            <a:off x="1062686" y="1915882"/>
            <a:ext cx="41034250" cy="19846838"/>
          </a:xfrm>
        </p:spPr>
        <p:txBody>
          <a:bodyPr/>
          <a:lstStyle>
            <a:lvl1pPr algn="l" defTabSz="4389120" rtl="0" eaLnBrk="1" latinLnBrk="0" hangingPunct="1">
              <a:lnSpc>
                <a:spcPct val="85000"/>
              </a:lnSpc>
              <a:spcBef>
                <a:spcPct val="0"/>
              </a:spcBef>
              <a:buNone/>
              <a:defRPr lang="en-US" sz="2592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4389120"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43891200" cy="853440"/>
          </a:xfrm>
          <a:prstGeom prst="rect">
            <a:avLst/>
          </a:prstGeom>
          <a:solidFill>
            <a:srgbClr val="FFFFFF"/>
          </a:solidFill>
          <a:ln w="25400" algn="ctr">
            <a:noFill/>
            <a:miter lim="800000"/>
            <a:headEnd/>
            <a:tailEnd/>
          </a:ln>
          <a:effectLst/>
        </p:spPr>
        <p:txBody>
          <a:bodyPr wrap="none" anchor="ctr"/>
          <a:lstStyle/>
          <a:p>
            <a:endParaRPr lang="en-US" sz="41280">
              <a:latin typeface="+mj-lt"/>
            </a:endParaRPr>
          </a:p>
        </p:txBody>
      </p:sp>
      <p:pic>
        <p:nvPicPr>
          <p:cNvPr id="12" name="Picture 1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600200" y="30627746"/>
            <a:ext cx="40690800" cy="770261"/>
          </a:xfrm>
          <a:prstGeom prst="rect">
            <a:avLst/>
          </a:prstGeom>
          <a:noFill/>
        </p:spPr>
      </p:pic>
      <p:sp>
        <p:nvSpPr>
          <p:cNvPr id="9" name="Rectangle 7"/>
          <p:cNvSpPr>
            <a:spLocks noChangeArrowheads="1"/>
          </p:cNvSpPr>
          <p:nvPr/>
        </p:nvSpPr>
        <p:spPr bwMode="ltGray">
          <a:xfrm>
            <a:off x="41473834" y="31585958"/>
            <a:ext cx="1248136" cy="841234"/>
          </a:xfrm>
          <a:prstGeom prst="rect">
            <a:avLst/>
          </a:prstGeom>
          <a:noFill/>
          <a:ln w="9525" algn="ctr">
            <a:noFill/>
            <a:miter lim="800000"/>
            <a:headEnd/>
            <a:tailEnd/>
          </a:ln>
          <a:effectLst/>
        </p:spPr>
        <p:txBody>
          <a:bodyPr wrap="none" lIns="394195" tIns="197093" rIns="394195" bIns="197093" anchor="b">
            <a:spAutoFit/>
          </a:bodyPr>
          <a:lstStyle/>
          <a:p>
            <a:pPr algn="r" defTabSz="3909062">
              <a:lnSpc>
                <a:spcPct val="100000"/>
              </a:lnSpc>
            </a:pPr>
            <a:fld id="{DFCF27A5-1A5B-48D3-A060-2758FFBB1ADD}" type="slidenum">
              <a:rPr lang="en-US" sz="2880">
                <a:solidFill>
                  <a:srgbClr val="808080"/>
                </a:solidFill>
                <a:latin typeface="+mj-lt"/>
              </a:rPr>
              <a:pPr algn="r" defTabSz="3909062">
                <a:lnSpc>
                  <a:spcPct val="100000"/>
                </a:lnSpc>
              </a:pPr>
              <a:t>‹#›</a:t>
            </a:fld>
            <a:endParaRPr lang="en-US" sz="2880" dirty="0">
              <a:solidFill>
                <a:srgbClr val="808080"/>
              </a:solidFill>
              <a:latin typeface="+mj-lt"/>
            </a:endParaRPr>
          </a:p>
        </p:txBody>
      </p:sp>
    </p:spTree>
    <p:extLst>
      <p:ext uri="{BB962C8B-B14F-4D97-AF65-F5344CB8AC3E}">
        <p14:creationId xmlns:p14="http://schemas.microsoft.com/office/powerpoint/2010/main" val="50306693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3.bin"/><Relationship Id="rId18" Type="http://schemas.openxmlformats.org/officeDocument/2006/relationships/hyperlink" Target="http://www.facebook.com/pages/PosterPresentationscom/217914411419?v=app_4949752878&amp;ref=ts" TargetMode="External"/><Relationship Id="rId3" Type="http://schemas.openxmlformats.org/officeDocument/2006/relationships/theme" Target="../theme/theme1.xml"/><Relationship Id="rId7" Type="http://schemas.openxmlformats.org/officeDocument/2006/relationships/image" Target="../media/image7.png"/><Relationship Id="rId12" Type="http://schemas.openxmlformats.org/officeDocument/2006/relationships/image" Target="../media/image2.wmf"/><Relationship Id="rId17"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oleObject" Target="../embeddings/oleObject2.bin"/><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image" Target="../media/image1.wmf"/><Relationship Id="rId19" Type="http://schemas.openxmlformats.org/officeDocument/2006/relationships/image" Target="../media/image10.jpeg"/><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3.w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slideLayout" Target="../slideLayouts/slideLayout28.xml"/><Relationship Id="rId39" Type="http://schemas.openxmlformats.org/officeDocument/2006/relationships/image" Target="../media/image5.png"/><Relationship Id="rId21" Type="http://schemas.openxmlformats.org/officeDocument/2006/relationships/slideLayout" Target="../slideLayouts/slideLayout23.xml"/><Relationship Id="rId34" Type="http://schemas.openxmlformats.org/officeDocument/2006/relationships/slideLayout" Target="../slideLayouts/slideLayout36.xml"/><Relationship Id="rId42" Type="http://schemas.openxmlformats.org/officeDocument/2006/relationships/image" Target="../media/image8.png"/><Relationship Id="rId47" Type="http://schemas.openxmlformats.org/officeDocument/2006/relationships/oleObject" Target="../embeddings/oleObject3.bin"/><Relationship Id="rId50" Type="http://schemas.openxmlformats.org/officeDocument/2006/relationships/oleObject" Target="../embeddings/oleObject4.bin"/><Relationship Id="rId7" Type="http://schemas.openxmlformats.org/officeDocument/2006/relationships/slideLayout" Target="../slideLayouts/slideLayout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9" Type="http://schemas.openxmlformats.org/officeDocument/2006/relationships/slideLayout" Target="../slideLayouts/slideLayout31.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32" Type="http://schemas.openxmlformats.org/officeDocument/2006/relationships/slideLayout" Target="../slideLayouts/slideLayout34.xml"/><Relationship Id="rId37" Type="http://schemas.openxmlformats.org/officeDocument/2006/relationships/vmlDrawing" Target="../drawings/vmlDrawing2.vml"/><Relationship Id="rId40" Type="http://schemas.openxmlformats.org/officeDocument/2006/relationships/image" Target="../media/image6.png"/><Relationship Id="rId45" Type="http://schemas.openxmlformats.org/officeDocument/2006/relationships/oleObject" Target="../embeddings/oleObject2.bin"/><Relationship Id="rId53" Type="http://schemas.openxmlformats.org/officeDocument/2006/relationships/image" Target="../media/image10.jpeg"/><Relationship Id="rId5" Type="http://schemas.openxmlformats.org/officeDocument/2006/relationships/slideLayout" Target="../slideLayouts/slideLayout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31" Type="http://schemas.openxmlformats.org/officeDocument/2006/relationships/slideLayout" Target="../slideLayouts/slideLayout33.xml"/><Relationship Id="rId44" Type="http://schemas.openxmlformats.org/officeDocument/2006/relationships/image" Target="../media/image1.wmf"/><Relationship Id="rId52" Type="http://schemas.openxmlformats.org/officeDocument/2006/relationships/hyperlink" Target="http://www.facebook.com/pages/PosterPresentationscom/217914411419?v=app_4949752878&amp;ref=ts" TargetMode="Externa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slideLayout" Target="../slideLayouts/slideLayout29.xml"/><Relationship Id="rId30" Type="http://schemas.openxmlformats.org/officeDocument/2006/relationships/slideLayout" Target="../slideLayouts/slideLayout32.xml"/><Relationship Id="rId35" Type="http://schemas.openxmlformats.org/officeDocument/2006/relationships/slideLayout" Target="../slideLayouts/slideLayout37.xml"/><Relationship Id="rId43" Type="http://schemas.openxmlformats.org/officeDocument/2006/relationships/oleObject" Target="../embeddings/oleObject1.bin"/><Relationship Id="rId48" Type="http://schemas.openxmlformats.org/officeDocument/2006/relationships/image" Target="../media/image3.wmf"/><Relationship Id="rId8" Type="http://schemas.openxmlformats.org/officeDocument/2006/relationships/slideLayout" Target="../slideLayouts/slideLayout10.xml"/><Relationship Id="rId51" Type="http://schemas.openxmlformats.org/officeDocument/2006/relationships/image" Target="../media/image4.wmf"/><Relationship Id="rId3" Type="http://schemas.openxmlformats.org/officeDocument/2006/relationships/slideLayout" Target="../slideLayouts/slideLayout5.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slideLayout" Target="../slideLayouts/slideLayout27.xml"/><Relationship Id="rId33" Type="http://schemas.openxmlformats.org/officeDocument/2006/relationships/slideLayout" Target="../slideLayouts/slideLayout35.xml"/><Relationship Id="rId38" Type="http://schemas.openxmlformats.org/officeDocument/2006/relationships/image" Target="../media/image11.jpeg"/><Relationship Id="rId46" Type="http://schemas.openxmlformats.org/officeDocument/2006/relationships/image" Target="../media/image2.wmf"/><Relationship Id="rId20" Type="http://schemas.openxmlformats.org/officeDocument/2006/relationships/slideLayout" Target="../slideLayouts/slideLayout22.xml"/><Relationship Id="rId41"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slideLayout" Target="../slideLayouts/slideLayout8.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28" Type="http://schemas.openxmlformats.org/officeDocument/2006/relationships/slideLayout" Target="../slideLayouts/slideLayout30.xml"/><Relationship Id="rId36" Type="http://schemas.openxmlformats.org/officeDocument/2006/relationships/theme" Target="../theme/theme2.xml"/><Relationship Id="rId49"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3.xml"/><Relationship Id="rId18" Type="http://schemas.openxmlformats.org/officeDocument/2006/relationships/image" Target="../media/image8.png"/><Relationship Id="rId26" Type="http://schemas.openxmlformats.org/officeDocument/2006/relationships/oleObject" Target="../embeddings/oleObject4.bin"/><Relationship Id="rId3" Type="http://schemas.openxmlformats.org/officeDocument/2006/relationships/slideLayout" Target="../slideLayouts/slideLayout40.xml"/><Relationship Id="rId21" Type="http://schemas.openxmlformats.org/officeDocument/2006/relationships/oleObject" Target="../embeddings/oleObject2.bin"/><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7.png"/><Relationship Id="rId25" Type="http://schemas.openxmlformats.org/officeDocument/2006/relationships/image" Target="../media/image9.png"/><Relationship Id="rId2" Type="http://schemas.openxmlformats.org/officeDocument/2006/relationships/slideLayout" Target="../slideLayouts/slideLayout39.xml"/><Relationship Id="rId16" Type="http://schemas.openxmlformats.org/officeDocument/2006/relationships/image" Target="../media/image6.png"/><Relationship Id="rId20" Type="http://schemas.openxmlformats.org/officeDocument/2006/relationships/image" Target="../media/image1.wmf"/><Relationship Id="rId29" Type="http://schemas.openxmlformats.org/officeDocument/2006/relationships/image" Target="../media/image10.jpe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image" Target="../media/image3.wmf"/><Relationship Id="rId5" Type="http://schemas.openxmlformats.org/officeDocument/2006/relationships/slideLayout" Target="../slideLayouts/slideLayout42.xml"/><Relationship Id="rId15" Type="http://schemas.openxmlformats.org/officeDocument/2006/relationships/image" Target="../media/image5.png"/><Relationship Id="rId23" Type="http://schemas.openxmlformats.org/officeDocument/2006/relationships/oleObject" Target="../embeddings/oleObject3.bin"/><Relationship Id="rId28" Type="http://schemas.openxmlformats.org/officeDocument/2006/relationships/hyperlink" Target="http://www.facebook.com/pages/PosterPresentationscom/217914411419?v=app_4949752878&amp;ref=ts" TargetMode="External"/><Relationship Id="rId10" Type="http://schemas.openxmlformats.org/officeDocument/2006/relationships/slideLayout" Target="../slideLayouts/slideLayout47.xml"/><Relationship Id="rId19" Type="http://schemas.openxmlformats.org/officeDocument/2006/relationships/oleObject" Target="../embeddings/oleObject1.bin"/><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vmlDrawing" Target="../drawings/vmlDrawing3.vml"/><Relationship Id="rId22" Type="http://schemas.openxmlformats.org/officeDocument/2006/relationships/image" Target="../media/image2.wmf"/><Relationship Id="rId27" Type="http://schemas.openxmlformats.org/officeDocument/2006/relationships/image" Target="../media/image4.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Rectangle 3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5"/>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6"/>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7"/>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7"/>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8"/>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38"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39"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40"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5"/>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41"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8"/>
              </p:cNvPr>
              <p:cNvPicPr>
                <a:picLocks noChangeAspect="1" noChangeArrowheads="1"/>
              </p:cNvPicPr>
              <p:nvPr userDrawn="1"/>
            </p:nvPicPr>
            <p:blipFill>
              <a:blip r:embed="rId19"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443257" y="5246545"/>
            <a:ext cx="10232681"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1204077" y="5246545"/>
            <a:ext cx="21400788" cy="26736675"/>
          </a:xfrm>
          <a:prstGeom prst="roundRect">
            <a:avLst>
              <a:gd name="adj" fmla="val 88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33133004" y="5246545"/>
            <a:ext cx="10232681"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userDrawn="1"/>
        </p:nvSpPr>
        <p:spPr>
          <a:xfrm>
            <a:off x="44487207"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 id="2147483714"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8" cstate="screen">
            <a:extLst>
              <a:ext uri="{28A0092B-C50C-407E-A947-70E740481C1C}">
                <a14:useLocalDpi xmlns:a14="http://schemas.microsoft.com/office/drawing/2010/main"/>
              </a:ext>
            </a:extLst>
          </a:blip>
          <a:srcRect/>
          <a:stretch/>
        </p:blipFill>
        <p:spPr>
          <a:xfrm>
            <a:off x="1600200" y="30627746"/>
            <a:ext cx="40690800" cy="770261"/>
          </a:xfrm>
          <a:prstGeom prst="rect">
            <a:avLst/>
          </a:prstGeom>
          <a:noFill/>
        </p:spPr>
      </p:pic>
      <p:sp>
        <p:nvSpPr>
          <p:cNvPr id="2" name="Title Placeholder 1"/>
          <p:cNvSpPr>
            <a:spLocks noGrp="1"/>
          </p:cNvSpPr>
          <p:nvPr>
            <p:ph type="title"/>
          </p:nvPr>
        </p:nvSpPr>
        <p:spPr>
          <a:xfrm>
            <a:off x="1102572" y="2074632"/>
            <a:ext cx="41226533" cy="4023360"/>
          </a:xfrm>
          <a:prstGeom prst="rect">
            <a:avLst/>
          </a:prstGeom>
        </p:spPr>
        <p:txBody>
          <a:bodyPr vert="horz" lIns="82296" tIns="45720" rIns="82296" bIns="45720" rtlCol="0" anchor="b" anchorCtr="0">
            <a:noAutofit/>
          </a:bodyPr>
          <a:lstStyle/>
          <a:p>
            <a:pPr lvl="0" algn="l" defTabSz="4389120" rtl="0" eaLnBrk="1" latinLnBrk="0" hangingPunct="1">
              <a:lnSpc>
                <a:spcPct val="80000"/>
              </a:lnSpc>
              <a:spcBef>
                <a:spcPct val="0"/>
              </a:spcBef>
              <a:buNone/>
            </a:pPr>
            <a:r>
              <a:rPr lang="en-US" dirty="0"/>
              <a:t>Slide Title Goes Here</a:t>
            </a:r>
          </a:p>
        </p:txBody>
      </p:sp>
      <p:sp>
        <p:nvSpPr>
          <p:cNvPr id="3" name="Text Placeholder 2"/>
          <p:cNvSpPr>
            <a:spLocks noGrp="1"/>
          </p:cNvSpPr>
          <p:nvPr>
            <p:ph type="body" idx="1"/>
          </p:nvPr>
        </p:nvSpPr>
        <p:spPr>
          <a:xfrm>
            <a:off x="1102569" y="6430779"/>
            <a:ext cx="41169946" cy="23835355"/>
          </a:xfrm>
          <a:prstGeom prst="rect">
            <a:avLst/>
          </a:prstGeom>
        </p:spPr>
        <p:txBody>
          <a:bodyPr vert="horz" lIns="91440" tIns="45720" rIns="91440" bIns="45720" rtlCol="0">
            <a:no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7"/>
          <p:cNvSpPr>
            <a:spLocks noChangeArrowheads="1"/>
          </p:cNvSpPr>
          <p:nvPr/>
        </p:nvSpPr>
        <p:spPr bwMode="ltGray">
          <a:xfrm>
            <a:off x="41473834" y="31585958"/>
            <a:ext cx="1248136" cy="841234"/>
          </a:xfrm>
          <a:prstGeom prst="rect">
            <a:avLst/>
          </a:prstGeom>
          <a:noFill/>
          <a:ln w="9525" algn="ctr">
            <a:noFill/>
            <a:miter lim="800000"/>
            <a:headEnd/>
            <a:tailEnd/>
          </a:ln>
          <a:effectLst/>
        </p:spPr>
        <p:txBody>
          <a:bodyPr wrap="none" lIns="394195" tIns="197093" rIns="394195" bIns="197093" anchor="b">
            <a:spAutoFit/>
          </a:bodyPr>
          <a:lstStyle/>
          <a:p>
            <a:pPr algn="r" defTabSz="3909062">
              <a:lnSpc>
                <a:spcPct val="100000"/>
              </a:lnSpc>
            </a:pPr>
            <a:fld id="{DFCF27A5-1A5B-48D3-A060-2758FFBB1ADD}" type="slidenum">
              <a:rPr lang="en-US" sz="2880">
                <a:solidFill>
                  <a:srgbClr val="808080"/>
                </a:solidFill>
                <a:latin typeface="+mj-lt"/>
              </a:rPr>
              <a:pPr algn="r" defTabSz="3909062">
                <a:lnSpc>
                  <a:spcPct val="100000"/>
                </a:lnSpc>
              </a:pPr>
              <a:t>‹#›</a:t>
            </a:fld>
            <a:endParaRPr lang="en-US" sz="2880" dirty="0">
              <a:solidFill>
                <a:srgbClr val="808080"/>
              </a:solidFill>
              <a:latin typeface="+mj-lt"/>
            </a:endParaRPr>
          </a:p>
        </p:txBody>
      </p:sp>
      <p:sp>
        <p:nvSpPr>
          <p:cNvPr id="6" name="Rectangle 5">
            <a:extLst>
              <a:ext uri="{FF2B5EF4-FFF2-40B4-BE49-F238E27FC236}">
                <a16:creationId xmlns:a16="http://schemas.microsoft.com/office/drawing/2014/main" id="{B6F615A6-93AE-4FA9-9001-3794C7FF9C0C}"/>
              </a:ext>
            </a:extLst>
          </p:cNvPr>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407E468-34B1-41AB-8C34-D46094F3A370}"/>
              </a:ext>
            </a:extLst>
          </p:cNvPr>
          <p:cNvGrpSpPr/>
          <p:nvPr userDrawn="1"/>
        </p:nvGrpSpPr>
        <p:grpSpPr>
          <a:xfrm>
            <a:off x="-11225189" y="-1"/>
            <a:ext cx="11018865" cy="32918401"/>
            <a:chOff x="-11225189" y="-1"/>
            <a:chExt cx="11018865" cy="32918401"/>
          </a:xfrm>
        </p:grpSpPr>
        <p:sp>
          <p:nvSpPr>
            <p:cNvPr id="10" name="Rectangle 9">
              <a:extLst>
                <a:ext uri="{FF2B5EF4-FFF2-40B4-BE49-F238E27FC236}">
                  <a16:creationId xmlns:a16="http://schemas.microsoft.com/office/drawing/2014/main" id="{DE5C01FC-5604-4247-AA4E-D777E09B2E46}"/>
                </a:ext>
              </a:extLst>
            </p:cNvPr>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11" name="Straight Connector 10">
              <a:extLst>
                <a:ext uri="{FF2B5EF4-FFF2-40B4-BE49-F238E27FC236}">
                  <a16:creationId xmlns:a16="http://schemas.microsoft.com/office/drawing/2014/main" id="{1A418AF2-581F-4CD9-BC03-8D5DE7B639D1}"/>
                </a:ext>
              </a:extLst>
            </p:cNvPr>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3560743-7E6C-4E3E-8AE4-C0CD54CFCD61}"/>
                </a:ext>
              </a:extLst>
            </p:cNvPr>
            <p:cNvPicPr>
              <a:picLocks noChangeAspect="1"/>
            </p:cNvPicPr>
            <p:nvPr userDrawn="1"/>
          </p:nvPicPr>
          <p:blipFill>
            <a:blip r:embed="rId39"/>
            <a:stretch>
              <a:fillRect/>
            </a:stretch>
          </p:blipFill>
          <p:spPr>
            <a:xfrm>
              <a:off x="-10740740" y="10261718"/>
              <a:ext cx="1597666" cy="1201935"/>
            </a:xfrm>
            <a:prstGeom prst="rect">
              <a:avLst/>
            </a:prstGeom>
          </p:spPr>
        </p:pic>
        <p:pic>
          <p:nvPicPr>
            <p:cNvPr id="13" name="Picture 12">
              <a:extLst>
                <a:ext uri="{FF2B5EF4-FFF2-40B4-BE49-F238E27FC236}">
                  <a16:creationId xmlns:a16="http://schemas.microsoft.com/office/drawing/2014/main" id="{69AD3679-C699-4353-9637-0E33FD8C50F8}"/>
                </a:ext>
              </a:extLst>
            </p:cNvPr>
            <p:cNvPicPr>
              <a:picLocks noChangeAspect="1"/>
            </p:cNvPicPr>
            <p:nvPr userDrawn="1"/>
          </p:nvPicPr>
          <p:blipFill>
            <a:blip r:embed="rId40"/>
            <a:stretch>
              <a:fillRect/>
            </a:stretch>
          </p:blipFill>
          <p:spPr>
            <a:xfrm>
              <a:off x="-10732765" y="15696927"/>
              <a:ext cx="9986808" cy="1053596"/>
            </a:xfrm>
            <a:prstGeom prst="rect">
              <a:avLst/>
            </a:prstGeom>
          </p:spPr>
        </p:pic>
        <p:grpSp>
          <p:nvGrpSpPr>
            <p:cNvPr id="14" name="Group 13">
              <a:extLst>
                <a:ext uri="{FF2B5EF4-FFF2-40B4-BE49-F238E27FC236}">
                  <a16:creationId xmlns:a16="http://schemas.microsoft.com/office/drawing/2014/main" id="{D058AB83-05BE-432A-8B84-A240F3230CCB}"/>
                </a:ext>
              </a:extLst>
            </p:cNvPr>
            <p:cNvGrpSpPr/>
            <p:nvPr userDrawn="1"/>
          </p:nvGrpSpPr>
          <p:grpSpPr>
            <a:xfrm>
              <a:off x="-9744993" y="23540957"/>
              <a:ext cx="7531182" cy="2120439"/>
              <a:chOff x="-4470427" y="11016658"/>
              <a:chExt cx="3470785" cy="974220"/>
            </a:xfrm>
          </p:grpSpPr>
          <p:grpSp>
            <p:nvGrpSpPr>
              <p:cNvPr id="20" name="Group 19">
                <a:extLst>
                  <a:ext uri="{FF2B5EF4-FFF2-40B4-BE49-F238E27FC236}">
                    <a16:creationId xmlns:a16="http://schemas.microsoft.com/office/drawing/2014/main" id="{5BA9F00D-21A8-454B-BA07-05619B023FBF}"/>
                  </a:ext>
                </a:extLst>
              </p:cNvPr>
              <p:cNvGrpSpPr/>
              <p:nvPr userDrawn="1"/>
            </p:nvGrpSpPr>
            <p:grpSpPr>
              <a:xfrm>
                <a:off x="-2783495" y="11060886"/>
                <a:ext cx="624431" cy="893535"/>
                <a:chOff x="-3958697" y="11117435"/>
                <a:chExt cx="779338" cy="1280430"/>
              </a:xfrm>
            </p:grpSpPr>
            <p:pic>
              <p:nvPicPr>
                <p:cNvPr id="26" name="Picture 25">
                  <a:extLst>
                    <a:ext uri="{FF2B5EF4-FFF2-40B4-BE49-F238E27FC236}">
                      <a16:creationId xmlns:a16="http://schemas.microsoft.com/office/drawing/2014/main" id="{E37451A0-EF28-4FF9-B0DB-4540E443E536}"/>
                    </a:ext>
                  </a:extLst>
                </p:cNvPr>
                <p:cNvPicPr>
                  <a:picLocks noChangeAspect="1"/>
                </p:cNvPicPr>
                <p:nvPr userDrawn="1"/>
              </p:nvPicPr>
              <p:blipFill>
                <a:blip r:embed="rId41"/>
                <a:stretch>
                  <a:fillRect/>
                </a:stretch>
              </p:blipFill>
              <p:spPr>
                <a:xfrm>
                  <a:off x="-3948160" y="11117435"/>
                  <a:ext cx="768801" cy="1090857"/>
                </a:xfrm>
                <a:prstGeom prst="rect">
                  <a:avLst/>
                </a:prstGeom>
              </p:spPr>
            </p:pic>
            <p:sp>
              <p:nvSpPr>
                <p:cNvPr id="27" name="TextBox 26">
                  <a:extLst>
                    <a:ext uri="{FF2B5EF4-FFF2-40B4-BE49-F238E27FC236}">
                      <a16:creationId xmlns:a16="http://schemas.microsoft.com/office/drawing/2014/main" id="{8F0FD8B2-597B-4E1B-A005-F50A0844D9D2}"/>
                    </a:ext>
                  </a:extLst>
                </p:cNvPr>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21" name="Group 20">
                <a:extLst>
                  <a:ext uri="{FF2B5EF4-FFF2-40B4-BE49-F238E27FC236}">
                    <a16:creationId xmlns:a16="http://schemas.microsoft.com/office/drawing/2014/main" id="{386389D0-4378-43C0-9F2C-425D24604034}"/>
                  </a:ext>
                </a:extLst>
              </p:cNvPr>
              <p:cNvGrpSpPr/>
              <p:nvPr userDrawn="1"/>
            </p:nvGrpSpPr>
            <p:grpSpPr>
              <a:xfrm>
                <a:off x="-2033159" y="11060889"/>
                <a:ext cx="1033517" cy="893529"/>
                <a:chOff x="-2921738" y="11200127"/>
                <a:chExt cx="1420279" cy="1227904"/>
              </a:xfrm>
            </p:grpSpPr>
            <p:pic>
              <p:nvPicPr>
                <p:cNvPr id="24" name="Picture 23">
                  <a:extLst>
                    <a:ext uri="{FF2B5EF4-FFF2-40B4-BE49-F238E27FC236}">
                      <a16:creationId xmlns:a16="http://schemas.microsoft.com/office/drawing/2014/main" id="{FECBE62B-0553-4DD1-A8D0-82CDC5D23E54}"/>
                    </a:ext>
                  </a:extLst>
                </p:cNvPr>
                <p:cNvPicPr>
                  <a:picLocks noChangeAspect="1"/>
                </p:cNvPicPr>
                <p:nvPr userDrawn="1"/>
              </p:nvPicPr>
              <p:blipFill>
                <a:blip r:embed="rId41"/>
                <a:stretch>
                  <a:fillRect/>
                </a:stretch>
              </p:blipFill>
              <p:spPr>
                <a:xfrm>
                  <a:off x="-2921738" y="11200127"/>
                  <a:ext cx="1420279" cy="1029694"/>
                </a:xfrm>
                <a:prstGeom prst="rect">
                  <a:avLst/>
                </a:prstGeom>
              </p:spPr>
            </p:pic>
            <p:sp>
              <p:nvSpPr>
                <p:cNvPr id="25" name="TextBox 24">
                  <a:extLst>
                    <a:ext uri="{FF2B5EF4-FFF2-40B4-BE49-F238E27FC236}">
                      <a16:creationId xmlns:a16="http://schemas.microsoft.com/office/drawing/2014/main" id="{2EC00C80-1137-4171-B50A-16BDE609C8C1}"/>
                    </a:ext>
                  </a:extLst>
                </p:cNvPr>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22" name="Picture 21">
                <a:extLst>
                  <a:ext uri="{FF2B5EF4-FFF2-40B4-BE49-F238E27FC236}">
                    <a16:creationId xmlns:a16="http://schemas.microsoft.com/office/drawing/2014/main" id="{FDEBC4F5-705A-43D7-A0E2-194C623E132A}"/>
                  </a:ext>
                </a:extLst>
              </p:cNvPr>
              <p:cNvPicPr>
                <a:picLocks noChangeAspect="1"/>
              </p:cNvPicPr>
              <p:nvPr userDrawn="1"/>
            </p:nvPicPr>
            <p:blipFill>
              <a:blip r:embed="rId42"/>
              <a:stretch>
                <a:fillRect/>
              </a:stretch>
            </p:blipFill>
            <p:spPr>
              <a:xfrm>
                <a:off x="-4470427" y="11016658"/>
                <a:ext cx="1098742" cy="847761"/>
              </a:xfrm>
              <a:prstGeom prst="rect">
                <a:avLst/>
              </a:prstGeom>
            </p:spPr>
          </p:pic>
          <p:sp>
            <p:nvSpPr>
              <p:cNvPr id="23" name="TextBox 22">
                <a:extLst>
                  <a:ext uri="{FF2B5EF4-FFF2-40B4-BE49-F238E27FC236}">
                    <a16:creationId xmlns:a16="http://schemas.microsoft.com/office/drawing/2014/main" id="{F35DCED5-F8DC-423C-856D-CABF5E151527}"/>
                  </a:ext>
                </a:extLst>
              </p:cNvPr>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5" name="Group 14">
              <a:extLst>
                <a:ext uri="{FF2B5EF4-FFF2-40B4-BE49-F238E27FC236}">
                  <a16:creationId xmlns:a16="http://schemas.microsoft.com/office/drawing/2014/main" id="{391B7923-1001-4FC3-8BB8-ACA1F3F908A9}"/>
                </a:ext>
              </a:extLst>
            </p:cNvPr>
            <p:cNvGrpSpPr/>
            <p:nvPr userDrawn="1"/>
          </p:nvGrpSpPr>
          <p:grpSpPr>
            <a:xfrm>
              <a:off x="-10398793" y="27751410"/>
              <a:ext cx="9323012" cy="2453251"/>
              <a:chOff x="-4754996" y="12734136"/>
              <a:chExt cx="4296559" cy="1127128"/>
            </a:xfrm>
          </p:grpSpPr>
          <p:graphicFrame>
            <p:nvGraphicFramePr>
              <p:cNvPr id="16" name="Object 15">
                <a:extLst>
                  <a:ext uri="{FF2B5EF4-FFF2-40B4-BE49-F238E27FC236}">
                    <a16:creationId xmlns:a16="http://schemas.microsoft.com/office/drawing/2014/main" id="{14E71F6C-B45F-4A0D-9383-7ABBA6002DA5}"/>
                  </a:ext>
                </a:extLst>
              </p:cNvPr>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90" name="Image" r:id="rId43" imgW="1828440" imgH="1117440" progId="Photoshop.Image.13">
                      <p:embed/>
                    </p:oleObj>
                  </mc:Choice>
                  <mc:Fallback>
                    <p:oleObj name="Image" r:id="rId43" imgW="1828440" imgH="1117440" progId="Photoshop.Image.13">
                      <p:embed/>
                      <p:pic>
                        <p:nvPicPr>
                          <p:cNvPr id="54" name="Object 53"/>
                          <p:cNvPicPr/>
                          <p:nvPr/>
                        </p:nvPicPr>
                        <p:blipFill>
                          <a:blip r:embed="rId44"/>
                          <a:stretch>
                            <a:fillRect/>
                          </a:stretch>
                        </p:blipFill>
                        <p:spPr>
                          <a:xfrm>
                            <a:off x="-4533347" y="12734142"/>
                            <a:ext cx="1828800" cy="11176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AEC26FFF-7E77-46DD-9996-4B8D49DCF7B4}"/>
                  </a:ext>
                </a:extLst>
              </p:cNvPr>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91" name="Image" r:id="rId45" imgW="1828440" imgH="1117440" progId="Photoshop.Image.13">
                      <p:embed/>
                    </p:oleObj>
                  </mc:Choice>
                  <mc:Fallback>
                    <p:oleObj name="Image" r:id="rId45" imgW="1828440" imgH="1117440" progId="Photoshop.Image.13">
                      <p:embed/>
                      <p:pic>
                        <p:nvPicPr>
                          <p:cNvPr id="55" name="Object 54"/>
                          <p:cNvPicPr/>
                          <p:nvPr/>
                        </p:nvPicPr>
                        <p:blipFill>
                          <a:blip r:embed="rId46"/>
                          <a:stretch>
                            <a:fillRect/>
                          </a:stretch>
                        </p:blipFill>
                        <p:spPr>
                          <a:xfrm>
                            <a:off x="-2456641" y="12737835"/>
                            <a:ext cx="1828800" cy="1117600"/>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F613600E-785F-4EE0-A852-CFB094E5017F}"/>
                  </a:ext>
                </a:extLst>
              </p:cNvPr>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19" name="TextBox 18">
                <a:extLst>
                  <a:ext uri="{FF2B5EF4-FFF2-40B4-BE49-F238E27FC236}">
                    <a16:creationId xmlns:a16="http://schemas.microsoft.com/office/drawing/2014/main" id="{2890669D-80FF-421F-A026-210CB78652E5}"/>
                  </a:ext>
                </a:extLst>
              </p:cNvPr>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28" name="Group 27">
            <a:extLst>
              <a:ext uri="{FF2B5EF4-FFF2-40B4-BE49-F238E27FC236}">
                <a16:creationId xmlns:a16="http://schemas.microsoft.com/office/drawing/2014/main" id="{8F47B15E-4F4B-4635-9D5A-36C05AAAC973}"/>
              </a:ext>
            </a:extLst>
          </p:cNvPr>
          <p:cNvGrpSpPr/>
          <p:nvPr userDrawn="1"/>
        </p:nvGrpSpPr>
        <p:grpSpPr>
          <a:xfrm>
            <a:off x="44157839" y="-55065"/>
            <a:ext cx="11062139" cy="32973465"/>
            <a:chOff x="44157839" y="-55065"/>
            <a:chExt cx="11062139" cy="32973465"/>
          </a:xfrm>
        </p:grpSpPr>
        <p:sp>
          <p:nvSpPr>
            <p:cNvPr id="29" name="Rectangle 28">
              <a:extLst>
                <a:ext uri="{FF2B5EF4-FFF2-40B4-BE49-F238E27FC236}">
                  <a16:creationId xmlns:a16="http://schemas.microsoft.com/office/drawing/2014/main" id="{83C550AC-54D2-4062-89D0-9763F531ED8D}"/>
                </a:ext>
              </a:extLst>
            </p:cNvPr>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30" name="Object 29">
              <a:extLst>
                <a:ext uri="{FF2B5EF4-FFF2-40B4-BE49-F238E27FC236}">
                  <a16:creationId xmlns:a16="http://schemas.microsoft.com/office/drawing/2014/main" id="{5DB63EE4-68BD-4A30-93E3-151DF391A00E}"/>
                </a:ext>
              </a:extLst>
            </p:cNvPr>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92" name="Image" r:id="rId47" imgW="4571280" imgH="1688760" progId="Photoshop.Image.13">
                    <p:embed/>
                  </p:oleObj>
                </mc:Choice>
                <mc:Fallback>
                  <p:oleObj name="Image" r:id="rId47" imgW="4571280" imgH="1688760" progId="Photoshop.Image.13">
                    <p:embed/>
                    <p:pic>
                      <p:nvPicPr>
                        <p:cNvPr id="68" name="Object 67"/>
                        <p:cNvPicPr/>
                        <p:nvPr/>
                      </p:nvPicPr>
                      <p:blipFill>
                        <a:blip r:embed="rId48"/>
                        <a:stretch>
                          <a:fillRect/>
                        </a:stretch>
                      </p:blipFill>
                      <p:spPr>
                        <a:xfrm>
                          <a:off x="46915679" y="3349444"/>
                          <a:ext cx="5586150" cy="2063772"/>
                        </a:xfrm>
                        <a:prstGeom prst="rect">
                          <a:avLst/>
                        </a:prstGeom>
                      </p:spPr>
                    </p:pic>
                  </p:oleObj>
                </mc:Fallback>
              </mc:AlternateContent>
            </a:graphicData>
          </a:graphic>
        </p:graphicFrame>
        <p:pic>
          <p:nvPicPr>
            <p:cNvPr id="31" name="Picture 30">
              <a:extLst>
                <a:ext uri="{FF2B5EF4-FFF2-40B4-BE49-F238E27FC236}">
                  <a16:creationId xmlns:a16="http://schemas.microsoft.com/office/drawing/2014/main" id="{B940A4F6-9200-4B94-857A-4C88A3A3E0D8}"/>
                </a:ext>
              </a:extLst>
            </p:cNvPr>
            <p:cNvPicPr>
              <a:picLocks noChangeAspect="1"/>
            </p:cNvPicPr>
            <p:nvPr userDrawn="1"/>
          </p:nvPicPr>
          <p:blipFill>
            <a:blip r:embed="rId49"/>
            <a:stretch>
              <a:fillRect/>
            </a:stretch>
          </p:blipFill>
          <p:spPr>
            <a:xfrm>
              <a:off x="44621819" y="7740040"/>
              <a:ext cx="2969584" cy="1370577"/>
            </a:xfrm>
            <a:prstGeom prst="rect">
              <a:avLst/>
            </a:prstGeom>
            <a:ln>
              <a:noFill/>
            </a:ln>
          </p:spPr>
        </p:pic>
        <p:graphicFrame>
          <p:nvGraphicFramePr>
            <p:cNvPr id="32" name="Object 31">
              <a:extLst>
                <a:ext uri="{FF2B5EF4-FFF2-40B4-BE49-F238E27FC236}">
                  <a16:creationId xmlns:a16="http://schemas.microsoft.com/office/drawing/2014/main" id="{6D3D8168-8B9B-4174-A048-5FBC8506FB23}"/>
                </a:ext>
              </a:extLst>
            </p:cNvPr>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93" name="Image" r:id="rId50" imgW="1574280" imgH="1053720" progId="Photoshop.Image.13">
                    <p:embed/>
                  </p:oleObj>
                </mc:Choice>
                <mc:Fallback>
                  <p:oleObj name="Image" r:id="rId50" imgW="1574280" imgH="1053720" progId="Photoshop.Image.13">
                    <p:embed/>
                    <p:pic>
                      <p:nvPicPr>
                        <p:cNvPr id="70" name="Object 69"/>
                        <p:cNvPicPr/>
                        <p:nvPr/>
                      </p:nvPicPr>
                      <p:blipFill>
                        <a:blip r:embed="rId51"/>
                        <a:stretch>
                          <a:fillRect/>
                        </a:stretch>
                      </p:blipFill>
                      <p:spPr>
                        <a:xfrm>
                          <a:off x="44629619" y="12347263"/>
                          <a:ext cx="1482266" cy="992162"/>
                        </a:xfrm>
                        <a:prstGeom prst="rect">
                          <a:avLst/>
                        </a:prstGeom>
                      </p:spPr>
                    </p:pic>
                  </p:oleObj>
                </mc:Fallback>
              </mc:AlternateContent>
            </a:graphicData>
          </a:graphic>
        </p:graphicFrame>
        <p:grpSp>
          <p:nvGrpSpPr>
            <p:cNvPr id="33" name="Group 32">
              <a:extLst>
                <a:ext uri="{FF2B5EF4-FFF2-40B4-BE49-F238E27FC236}">
                  <a16:creationId xmlns:a16="http://schemas.microsoft.com/office/drawing/2014/main" id="{450DB7D2-A726-465D-9ABA-ABC79ADA37DF}"/>
                </a:ext>
              </a:extLst>
            </p:cNvPr>
            <p:cNvGrpSpPr/>
            <p:nvPr userDrawn="1"/>
          </p:nvGrpSpPr>
          <p:grpSpPr>
            <a:xfrm>
              <a:off x="44487207" y="29414560"/>
              <a:ext cx="10354213" cy="1265612"/>
              <a:chOff x="44200453" y="28362386"/>
              <a:chExt cx="9771399" cy="1090622"/>
            </a:xfrm>
          </p:grpSpPr>
          <p:sp>
            <p:nvSpPr>
              <p:cNvPr id="34" name="Rounded Rectangle 72">
                <a:extLst>
                  <a:ext uri="{FF2B5EF4-FFF2-40B4-BE49-F238E27FC236}">
                    <a16:creationId xmlns:a16="http://schemas.microsoft.com/office/drawing/2014/main" id="{21C578BB-F75B-4F5F-86F0-569D1DBB7043}"/>
                  </a:ext>
                </a:extLst>
              </p:cNvPr>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2"/>
                <a:extLst>
                  <a:ext uri="{FF2B5EF4-FFF2-40B4-BE49-F238E27FC236}">
                    <a16:creationId xmlns:a16="http://schemas.microsoft.com/office/drawing/2014/main" id="{B99EABCD-C7F0-4CE1-A2CC-57E1D6C80C8D}"/>
                  </a:ext>
                </a:extLst>
              </p:cNvPr>
              <p:cNvPicPr>
                <a:picLocks noChangeAspect="1" noChangeArrowheads="1"/>
              </p:cNvPicPr>
              <p:nvPr userDrawn="1"/>
            </p:nvPicPr>
            <p:blipFill>
              <a:blip r:embed="rId53" cstate="print"/>
              <a:srcRect/>
              <a:stretch>
                <a:fillRect/>
              </a:stretch>
            </p:blipFill>
            <p:spPr bwMode="auto">
              <a:xfrm>
                <a:off x="44326393" y="28460718"/>
                <a:ext cx="914401" cy="914399"/>
              </a:xfrm>
              <a:prstGeom prst="rect">
                <a:avLst/>
              </a:prstGeom>
              <a:noFill/>
              <a:ln>
                <a:noFill/>
              </a:ln>
            </p:spPr>
          </p:pic>
          <p:sp>
            <p:nvSpPr>
              <p:cNvPr id="36" name="TextBox 35">
                <a:extLst>
                  <a:ext uri="{FF2B5EF4-FFF2-40B4-BE49-F238E27FC236}">
                    <a16:creationId xmlns:a16="http://schemas.microsoft.com/office/drawing/2014/main" id="{0CCE38ED-2460-4566-8BE7-B4EDF1546530}"/>
                  </a:ext>
                </a:extLst>
              </p:cNvPr>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7" name="Rectangle 36">
            <a:extLst>
              <a:ext uri="{FF2B5EF4-FFF2-40B4-BE49-F238E27FC236}">
                <a16:creationId xmlns:a16="http://schemas.microsoft.com/office/drawing/2014/main" id="{E7785BF3-7179-4CCF-875F-AEA6CBBBDEA7}"/>
              </a:ext>
            </a:extLst>
          </p:cNvPr>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5096B8-166E-410D-BC3C-03F7F1530378}"/>
              </a:ext>
            </a:extLst>
          </p:cNvPr>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40">
            <a:extLst>
              <a:ext uri="{FF2B5EF4-FFF2-40B4-BE49-F238E27FC236}">
                <a16:creationId xmlns:a16="http://schemas.microsoft.com/office/drawing/2014/main" id="{16FFC236-2527-48E6-8847-16D7219E68E9}"/>
              </a:ext>
            </a:extLst>
          </p:cNvPr>
          <p:cNvSpPr/>
          <p:nvPr userDrawn="1"/>
        </p:nvSpPr>
        <p:spPr>
          <a:xfrm>
            <a:off x="443257" y="5246545"/>
            <a:ext cx="10232681"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41">
            <a:extLst>
              <a:ext uri="{FF2B5EF4-FFF2-40B4-BE49-F238E27FC236}">
                <a16:creationId xmlns:a16="http://schemas.microsoft.com/office/drawing/2014/main" id="{4624BB56-E945-4DA3-B204-573B99B4BA85}"/>
              </a:ext>
            </a:extLst>
          </p:cNvPr>
          <p:cNvSpPr/>
          <p:nvPr userDrawn="1"/>
        </p:nvSpPr>
        <p:spPr>
          <a:xfrm>
            <a:off x="11204077" y="5246545"/>
            <a:ext cx="21400788" cy="26736675"/>
          </a:xfrm>
          <a:prstGeom prst="roundRect">
            <a:avLst>
              <a:gd name="adj" fmla="val 88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2">
            <a:extLst>
              <a:ext uri="{FF2B5EF4-FFF2-40B4-BE49-F238E27FC236}">
                <a16:creationId xmlns:a16="http://schemas.microsoft.com/office/drawing/2014/main" id="{7C053F68-6FFC-46FE-A87D-28F37D622D15}"/>
              </a:ext>
            </a:extLst>
          </p:cNvPr>
          <p:cNvSpPr/>
          <p:nvPr userDrawn="1"/>
        </p:nvSpPr>
        <p:spPr>
          <a:xfrm>
            <a:off x="33133004" y="5246545"/>
            <a:ext cx="10232681"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4D8C1BD-0E25-4E67-9D91-C0616EE90212}"/>
              </a:ext>
            </a:extLst>
          </p:cNvPr>
          <p:cNvSpPr txBox="1"/>
          <p:nvPr userDrawn="1"/>
        </p:nvSpPr>
        <p:spPr>
          <a:xfrm>
            <a:off x="44487207"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Tree>
    <p:extLst>
      <p:ext uri="{BB962C8B-B14F-4D97-AF65-F5344CB8AC3E}">
        <p14:creationId xmlns:p14="http://schemas.microsoft.com/office/powerpoint/2010/main" val="1435475501"/>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Lst>
  <p:transition>
    <p:wipe dir="r"/>
  </p:transition>
  <p:txStyles>
    <p:titleStyle>
      <a:lvl1pPr algn="l" defTabSz="4389120" rtl="0" eaLnBrk="1" latinLnBrk="0" hangingPunct="1">
        <a:lnSpc>
          <a:spcPct val="80000"/>
        </a:lnSpc>
        <a:spcBef>
          <a:spcPct val="0"/>
        </a:spcBef>
        <a:buNone/>
        <a:defRPr kumimoji="0" lang="en-US" sz="1728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1097280" indent="-1097280" algn="l" defTabSz="4389120" rtl="0" eaLnBrk="1" latinLnBrk="0" hangingPunct="1">
        <a:lnSpc>
          <a:spcPct val="95000"/>
        </a:lnSpc>
        <a:spcBef>
          <a:spcPts val="6912"/>
        </a:spcBef>
        <a:buClr>
          <a:srgbClr val="493B93"/>
        </a:buClr>
        <a:buSzPct val="90000"/>
        <a:buFont typeface="Arial" pitchFamily="34" charset="0"/>
        <a:buChar char="•"/>
        <a:tabLst/>
        <a:defRPr lang="en-US" sz="10560" kern="1200" dirty="0" smtClean="0">
          <a:solidFill>
            <a:srgbClr val="435153"/>
          </a:solidFill>
          <a:latin typeface="+mj-lt"/>
          <a:ea typeface="+mn-ea"/>
          <a:cs typeface="+mn-cs"/>
        </a:defRPr>
      </a:lvl1pPr>
      <a:lvl2pPr marL="1950720" indent="0" algn="l" defTabSz="4389120" rtl="0" eaLnBrk="1" latinLnBrk="0" hangingPunct="1">
        <a:lnSpc>
          <a:spcPct val="95000"/>
        </a:lnSpc>
        <a:spcBef>
          <a:spcPts val="4032"/>
        </a:spcBef>
        <a:buClr>
          <a:schemeClr val="tx2"/>
        </a:buClr>
        <a:buFontTx/>
        <a:buNone/>
        <a:defRPr lang="en-US" sz="8640" kern="1200" dirty="0" smtClean="0">
          <a:solidFill>
            <a:srgbClr val="435153"/>
          </a:solidFill>
          <a:latin typeface="+mj-lt"/>
          <a:ea typeface="+mn-ea"/>
          <a:cs typeface="+mn-cs"/>
        </a:defRPr>
      </a:lvl2pPr>
      <a:lvl3pPr marL="2743200" indent="-7622" algn="l" defTabSz="4389120" rtl="0" eaLnBrk="1" latinLnBrk="0" hangingPunct="1">
        <a:lnSpc>
          <a:spcPct val="95000"/>
        </a:lnSpc>
        <a:spcBef>
          <a:spcPts val="4032"/>
        </a:spcBef>
        <a:buFont typeface="Arial" pitchFamily="34" charset="0"/>
        <a:buNone/>
        <a:defRPr lang="en-US" sz="7680" kern="1200" dirty="0" smtClean="0">
          <a:solidFill>
            <a:srgbClr val="435153"/>
          </a:solidFill>
          <a:latin typeface="+mj-lt"/>
          <a:ea typeface="+mn-ea"/>
          <a:cs typeface="+mn-cs"/>
        </a:defRPr>
      </a:lvl3pPr>
      <a:lvl4pPr marL="3307080" indent="0" algn="l" defTabSz="4389120" rtl="0" eaLnBrk="1" latinLnBrk="0" hangingPunct="1">
        <a:lnSpc>
          <a:spcPct val="95000"/>
        </a:lnSpc>
        <a:spcBef>
          <a:spcPts val="4032"/>
        </a:spcBef>
        <a:buFont typeface="Arial" pitchFamily="34" charset="0"/>
        <a:buNone/>
        <a:defRPr lang="en-US" sz="6720" kern="1200" dirty="0" smtClean="0">
          <a:solidFill>
            <a:srgbClr val="435153"/>
          </a:solidFill>
          <a:latin typeface="+mj-lt"/>
          <a:ea typeface="+mn-ea"/>
          <a:cs typeface="+mn-cs"/>
        </a:defRPr>
      </a:lvl4pPr>
      <a:lvl5pPr marL="3848102" indent="0" algn="l" defTabSz="4389120" rtl="0" eaLnBrk="1" latinLnBrk="0" hangingPunct="1">
        <a:lnSpc>
          <a:spcPct val="95000"/>
        </a:lnSpc>
        <a:spcBef>
          <a:spcPts val="4032"/>
        </a:spcBef>
        <a:buFont typeface="Arial" pitchFamily="34" charset="0"/>
        <a:buNone/>
        <a:defRPr lang="en-US" sz="6720" kern="1200" dirty="0">
          <a:solidFill>
            <a:srgbClr val="435153"/>
          </a:solidFill>
          <a:latin typeface="+mj-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79FC20-64EB-4F50-B672-69D880E2C5F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ABFC07-0AE2-48BA-A478-ADDE7C6CAD97}"/>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C0918-1CF8-463E-B0CF-738DFA013EEF}"/>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6BB7F012-FF8D-4E96-930D-5AF0BED78C1A}" type="datetimeFigureOut">
              <a:rPr lang="en-US" smtClean="0"/>
              <a:t>3/11/18</a:t>
            </a:fld>
            <a:endParaRPr lang="en-US"/>
          </a:p>
        </p:txBody>
      </p:sp>
      <p:sp>
        <p:nvSpPr>
          <p:cNvPr id="5" name="Footer Placeholder 4">
            <a:extLst>
              <a:ext uri="{FF2B5EF4-FFF2-40B4-BE49-F238E27FC236}">
                <a16:creationId xmlns:a16="http://schemas.microsoft.com/office/drawing/2014/main" id="{285B77DD-F6F6-459E-90A7-764037E130BB}"/>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E7CDBF-388E-498E-B790-2736D089C1F3}"/>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68C4CC6F-BDFC-407F-8818-0B384F013365}" type="slidenum">
              <a:rPr lang="en-US" smtClean="0"/>
              <a:t>‹#›</a:t>
            </a:fld>
            <a:endParaRPr lang="en-US"/>
          </a:p>
        </p:txBody>
      </p:sp>
      <p:sp>
        <p:nvSpPr>
          <p:cNvPr id="7" name="Rectangle 6">
            <a:extLst>
              <a:ext uri="{FF2B5EF4-FFF2-40B4-BE49-F238E27FC236}">
                <a16:creationId xmlns:a16="http://schemas.microsoft.com/office/drawing/2014/main" id="{2281E9F4-B52B-44C5-839A-BDD523EB36E7}"/>
              </a:ext>
            </a:extLst>
          </p:cNvPr>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364C479-68FD-4E8F-9121-D4DC9A62E529}"/>
              </a:ext>
            </a:extLst>
          </p:cNvPr>
          <p:cNvGrpSpPr/>
          <p:nvPr userDrawn="1"/>
        </p:nvGrpSpPr>
        <p:grpSpPr>
          <a:xfrm>
            <a:off x="-11225189" y="-1"/>
            <a:ext cx="11018865" cy="32918401"/>
            <a:chOff x="-11225189" y="-1"/>
            <a:chExt cx="11018865" cy="32918401"/>
          </a:xfrm>
        </p:grpSpPr>
        <p:sp>
          <p:nvSpPr>
            <p:cNvPr id="9" name="Rectangle 8">
              <a:extLst>
                <a:ext uri="{FF2B5EF4-FFF2-40B4-BE49-F238E27FC236}">
                  <a16:creationId xmlns:a16="http://schemas.microsoft.com/office/drawing/2014/main" id="{6EED0277-4A21-480B-A48D-0F5190F37975}"/>
                </a:ext>
              </a:extLst>
            </p:cNvPr>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10" name="Straight Connector 9">
              <a:extLst>
                <a:ext uri="{FF2B5EF4-FFF2-40B4-BE49-F238E27FC236}">
                  <a16:creationId xmlns:a16="http://schemas.microsoft.com/office/drawing/2014/main" id="{4B649378-222D-4B6C-9AF1-D635BA717B49}"/>
                </a:ext>
              </a:extLst>
            </p:cNvPr>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51256FE-4149-4C25-B1DF-A8010B475E59}"/>
                </a:ext>
              </a:extLst>
            </p:cNvPr>
            <p:cNvPicPr>
              <a:picLocks noChangeAspect="1"/>
            </p:cNvPicPr>
            <p:nvPr userDrawn="1"/>
          </p:nvPicPr>
          <p:blipFill>
            <a:blip r:embed="rId15"/>
            <a:stretch>
              <a:fillRect/>
            </a:stretch>
          </p:blipFill>
          <p:spPr>
            <a:xfrm>
              <a:off x="-10740740" y="10261718"/>
              <a:ext cx="1597666" cy="1201935"/>
            </a:xfrm>
            <a:prstGeom prst="rect">
              <a:avLst/>
            </a:prstGeom>
          </p:spPr>
        </p:pic>
        <p:pic>
          <p:nvPicPr>
            <p:cNvPr id="12" name="Picture 11">
              <a:extLst>
                <a:ext uri="{FF2B5EF4-FFF2-40B4-BE49-F238E27FC236}">
                  <a16:creationId xmlns:a16="http://schemas.microsoft.com/office/drawing/2014/main" id="{56847ABA-E43F-4277-93B0-DD1FD3F33CF7}"/>
                </a:ext>
              </a:extLst>
            </p:cNvPr>
            <p:cNvPicPr>
              <a:picLocks noChangeAspect="1"/>
            </p:cNvPicPr>
            <p:nvPr userDrawn="1"/>
          </p:nvPicPr>
          <p:blipFill>
            <a:blip r:embed="rId16"/>
            <a:stretch>
              <a:fillRect/>
            </a:stretch>
          </p:blipFill>
          <p:spPr>
            <a:xfrm>
              <a:off x="-10732765" y="15696927"/>
              <a:ext cx="9986808" cy="1053596"/>
            </a:xfrm>
            <a:prstGeom prst="rect">
              <a:avLst/>
            </a:prstGeom>
          </p:spPr>
        </p:pic>
        <p:grpSp>
          <p:nvGrpSpPr>
            <p:cNvPr id="13" name="Group 12">
              <a:extLst>
                <a:ext uri="{FF2B5EF4-FFF2-40B4-BE49-F238E27FC236}">
                  <a16:creationId xmlns:a16="http://schemas.microsoft.com/office/drawing/2014/main" id="{C7E86165-E367-4781-8055-BD5641CFD3E3}"/>
                </a:ext>
              </a:extLst>
            </p:cNvPr>
            <p:cNvGrpSpPr/>
            <p:nvPr userDrawn="1"/>
          </p:nvGrpSpPr>
          <p:grpSpPr>
            <a:xfrm>
              <a:off x="-9744993" y="23540957"/>
              <a:ext cx="7531182" cy="2120439"/>
              <a:chOff x="-4470427" y="11016658"/>
              <a:chExt cx="3470785" cy="974220"/>
            </a:xfrm>
          </p:grpSpPr>
          <p:grpSp>
            <p:nvGrpSpPr>
              <p:cNvPr id="19" name="Group 18">
                <a:extLst>
                  <a:ext uri="{FF2B5EF4-FFF2-40B4-BE49-F238E27FC236}">
                    <a16:creationId xmlns:a16="http://schemas.microsoft.com/office/drawing/2014/main" id="{2AD1355D-A343-4A86-A8DC-83E25C4EED09}"/>
                  </a:ext>
                </a:extLst>
              </p:cNvPr>
              <p:cNvGrpSpPr/>
              <p:nvPr userDrawn="1"/>
            </p:nvGrpSpPr>
            <p:grpSpPr>
              <a:xfrm>
                <a:off x="-2783495" y="11060886"/>
                <a:ext cx="624431" cy="893535"/>
                <a:chOff x="-3958697" y="11117435"/>
                <a:chExt cx="779338" cy="1280430"/>
              </a:xfrm>
            </p:grpSpPr>
            <p:pic>
              <p:nvPicPr>
                <p:cNvPr id="25" name="Picture 24">
                  <a:extLst>
                    <a:ext uri="{FF2B5EF4-FFF2-40B4-BE49-F238E27FC236}">
                      <a16:creationId xmlns:a16="http://schemas.microsoft.com/office/drawing/2014/main" id="{EBECD80B-AAEB-495E-84B7-148659BF45AA}"/>
                    </a:ext>
                  </a:extLst>
                </p:cNvPr>
                <p:cNvPicPr>
                  <a:picLocks noChangeAspect="1"/>
                </p:cNvPicPr>
                <p:nvPr userDrawn="1"/>
              </p:nvPicPr>
              <p:blipFill>
                <a:blip r:embed="rId17"/>
                <a:stretch>
                  <a:fillRect/>
                </a:stretch>
              </p:blipFill>
              <p:spPr>
                <a:xfrm>
                  <a:off x="-3948160" y="11117435"/>
                  <a:ext cx="768801" cy="1090857"/>
                </a:xfrm>
                <a:prstGeom prst="rect">
                  <a:avLst/>
                </a:prstGeom>
              </p:spPr>
            </p:pic>
            <p:sp>
              <p:nvSpPr>
                <p:cNvPr id="26" name="TextBox 25">
                  <a:extLst>
                    <a:ext uri="{FF2B5EF4-FFF2-40B4-BE49-F238E27FC236}">
                      <a16:creationId xmlns:a16="http://schemas.microsoft.com/office/drawing/2014/main" id="{1B308598-634F-45D8-915C-EA0F98DF54D3}"/>
                    </a:ext>
                  </a:extLst>
                </p:cNvPr>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20" name="Group 19">
                <a:extLst>
                  <a:ext uri="{FF2B5EF4-FFF2-40B4-BE49-F238E27FC236}">
                    <a16:creationId xmlns:a16="http://schemas.microsoft.com/office/drawing/2014/main" id="{0E4FD27E-053A-43E9-9DF0-B1DB5BD74172}"/>
                  </a:ext>
                </a:extLst>
              </p:cNvPr>
              <p:cNvGrpSpPr/>
              <p:nvPr userDrawn="1"/>
            </p:nvGrpSpPr>
            <p:grpSpPr>
              <a:xfrm>
                <a:off x="-2033159" y="11060889"/>
                <a:ext cx="1033517" cy="893529"/>
                <a:chOff x="-2921738" y="11200127"/>
                <a:chExt cx="1420279" cy="1227904"/>
              </a:xfrm>
            </p:grpSpPr>
            <p:pic>
              <p:nvPicPr>
                <p:cNvPr id="23" name="Picture 22">
                  <a:extLst>
                    <a:ext uri="{FF2B5EF4-FFF2-40B4-BE49-F238E27FC236}">
                      <a16:creationId xmlns:a16="http://schemas.microsoft.com/office/drawing/2014/main" id="{B7BF656A-1B00-48A0-AC48-6B3E10894574}"/>
                    </a:ext>
                  </a:extLst>
                </p:cNvPr>
                <p:cNvPicPr>
                  <a:picLocks noChangeAspect="1"/>
                </p:cNvPicPr>
                <p:nvPr userDrawn="1"/>
              </p:nvPicPr>
              <p:blipFill>
                <a:blip r:embed="rId17"/>
                <a:stretch>
                  <a:fillRect/>
                </a:stretch>
              </p:blipFill>
              <p:spPr>
                <a:xfrm>
                  <a:off x="-2921738" y="11200127"/>
                  <a:ext cx="1420279" cy="1029694"/>
                </a:xfrm>
                <a:prstGeom prst="rect">
                  <a:avLst/>
                </a:prstGeom>
              </p:spPr>
            </p:pic>
            <p:sp>
              <p:nvSpPr>
                <p:cNvPr id="24" name="TextBox 23">
                  <a:extLst>
                    <a:ext uri="{FF2B5EF4-FFF2-40B4-BE49-F238E27FC236}">
                      <a16:creationId xmlns:a16="http://schemas.microsoft.com/office/drawing/2014/main" id="{FBD6BE0C-3E24-4470-A85A-F3A47969091E}"/>
                    </a:ext>
                  </a:extLst>
                </p:cNvPr>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21" name="Picture 20">
                <a:extLst>
                  <a:ext uri="{FF2B5EF4-FFF2-40B4-BE49-F238E27FC236}">
                    <a16:creationId xmlns:a16="http://schemas.microsoft.com/office/drawing/2014/main" id="{044A0265-93CA-44FB-80EB-B3ACE5E33066}"/>
                  </a:ext>
                </a:extLst>
              </p:cNvPr>
              <p:cNvPicPr>
                <a:picLocks noChangeAspect="1"/>
              </p:cNvPicPr>
              <p:nvPr userDrawn="1"/>
            </p:nvPicPr>
            <p:blipFill>
              <a:blip r:embed="rId18"/>
              <a:stretch>
                <a:fillRect/>
              </a:stretch>
            </p:blipFill>
            <p:spPr>
              <a:xfrm>
                <a:off x="-4470427" y="11016658"/>
                <a:ext cx="1098742" cy="847761"/>
              </a:xfrm>
              <a:prstGeom prst="rect">
                <a:avLst/>
              </a:prstGeom>
            </p:spPr>
          </p:pic>
          <p:sp>
            <p:nvSpPr>
              <p:cNvPr id="22" name="TextBox 21">
                <a:extLst>
                  <a:ext uri="{FF2B5EF4-FFF2-40B4-BE49-F238E27FC236}">
                    <a16:creationId xmlns:a16="http://schemas.microsoft.com/office/drawing/2014/main" id="{549B0D84-B2EF-481F-8C69-CB22CAC1B9FD}"/>
                  </a:ext>
                </a:extLst>
              </p:cNvPr>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4" name="Group 13">
              <a:extLst>
                <a:ext uri="{FF2B5EF4-FFF2-40B4-BE49-F238E27FC236}">
                  <a16:creationId xmlns:a16="http://schemas.microsoft.com/office/drawing/2014/main" id="{C620A597-A880-45D1-AFBA-B35D4A8440DE}"/>
                </a:ext>
              </a:extLst>
            </p:cNvPr>
            <p:cNvGrpSpPr/>
            <p:nvPr userDrawn="1"/>
          </p:nvGrpSpPr>
          <p:grpSpPr>
            <a:xfrm>
              <a:off x="-10398793" y="27751410"/>
              <a:ext cx="9323012" cy="2453251"/>
              <a:chOff x="-4754996" y="12734136"/>
              <a:chExt cx="4296559" cy="1127128"/>
            </a:xfrm>
          </p:grpSpPr>
          <p:graphicFrame>
            <p:nvGraphicFramePr>
              <p:cNvPr id="15" name="Object 14">
                <a:extLst>
                  <a:ext uri="{FF2B5EF4-FFF2-40B4-BE49-F238E27FC236}">
                    <a16:creationId xmlns:a16="http://schemas.microsoft.com/office/drawing/2014/main" id="{FC263D84-14E0-4D05-8FAA-8151B61876AD}"/>
                  </a:ext>
                </a:extLst>
              </p:cNvPr>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14" name="Image" r:id="rId19" imgW="1828440" imgH="1117440" progId="Photoshop.Image.13">
                      <p:embed/>
                    </p:oleObj>
                  </mc:Choice>
                  <mc:Fallback>
                    <p:oleObj name="Image" r:id="rId19" imgW="1828440" imgH="1117440" progId="Photoshop.Image.13">
                      <p:embed/>
                      <p:pic>
                        <p:nvPicPr>
                          <p:cNvPr id="15" name="Object 14">
                            <a:extLst>
                              <a:ext uri="{FF2B5EF4-FFF2-40B4-BE49-F238E27FC236}">
                                <a16:creationId xmlns:a16="http://schemas.microsoft.com/office/drawing/2014/main" id="{62112816-C2AF-4704-B9AF-2D3161AF6027}"/>
                              </a:ext>
                            </a:extLst>
                          </p:cNvPr>
                          <p:cNvPicPr/>
                          <p:nvPr/>
                        </p:nvPicPr>
                        <p:blipFill>
                          <a:blip r:embed="rId20"/>
                          <a:stretch>
                            <a:fillRect/>
                          </a:stretch>
                        </p:blipFill>
                        <p:spPr>
                          <a:xfrm>
                            <a:off x="-4533347" y="12734142"/>
                            <a:ext cx="1828800" cy="11176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B4DF5AA8-782E-4B06-9FEC-2328B98D1473}"/>
                  </a:ext>
                </a:extLst>
              </p:cNvPr>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15" name="Image" r:id="rId21" imgW="1828440" imgH="1117440" progId="Photoshop.Image.13">
                      <p:embed/>
                    </p:oleObj>
                  </mc:Choice>
                  <mc:Fallback>
                    <p:oleObj name="Image" r:id="rId21" imgW="1828440" imgH="1117440" progId="Photoshop.Image.13">
                      <p:embed/>
                      <p:pic>
                        <p:nvPicPr>
                          <p:cNvPr id="16" name="Object 15">
                            <a:extLst>
                              <a:ext uri="{FF2B5EF4-FFF2-40B4-BE49-F238E27FC236}">
                                <a16:creationId xmlns:a16="http://schemas.microsoft.com/office/drawing/2014/main" id="{54C04520-ABBA-4176-9975-2DB463EDD67B}"/>
                              </a:ext>
                            </a:extLst>
                          </p:cNvPr>
                          <p:cNvPicPr/>
                          <p:nvPr/>
                        </p:nvPicPr>
                        <p:blipFill>
                          <a:blip r:embed="rId22"/>
                          <a:stretch>
                            <a:fillRect/>
                          </a:stretch>
                        </p:blipFill>
                        <p:spPr>
                          <a:xfrm>
                            <a:off x="-2456641" y="12737835"/>
                            <a:ext cx="1828800" cy="1117600"/>
                          </a:xfrm>
                          <a:prstGeom prst="rect">
                            <a:avLst/>
                          </a:prstGeom>
                        </p:spPr>
                      </p:pic>
                    </p:oleObj>
                  </mc:Fallback>
                </mc:AlternateContent>
              </a:graphicData>
            </a:graphic>
          </p:graphicFrame>
          <p:sp>
            <p:nvSpPr>
              <p:cNvPr id="17" name="TextBox 16">
                <a:extLst>
                  <a:ext uri="{FF2B5EF4-FFF2-40B4-BE49-F238E27FC236}">
                    <a16:creationId xmlns:a16="http://schemas.microsoft.com/office/drawing/2014/main" id="{80AF9A51-0A29-4F2C-9A8C-BE8290CE9FF4}"/>
                  </a:ext>
                </a:extLst>
              </p:cNvPr>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18" name="TextBox 17">
                <a:extLst>
                  <a:ext uri="{FF2B5EF4-FFF2-40B4-BE49-F238E27FC236}">
                    <a16:creationId xmlns:a16="http://schemas.microsoft.com/office/drawing/2014/main" id="{82C52620-16E4-4804-81B0-496326CA7472}"/>
                  </a:ext>
                </a:extLst>
              </p:cNvPr>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27" name="Group 26">
            <a:extLst>
              <a:ext uri="{FF2B5EF4-FFF2-40B4-BE49-F238E27FC236}">
                <a16:creationId xmlns:a16="http://schemas.microsoft.com/office/drawing/2014/main" id="{2DCAC90D-9E2D-4856-834A-048F402C7DA2}"/>
              </a:ext>
            </a:extLst>
          </p:cNvPr>
          <p:cNvGrpSpPr/>
          <p:nvPr userDrawn="1"/>
        </p:nvGrpSpPr>
        <p:grpSpPr>
          <a:xfrm>
            <a:off x="44157839" y="-55065"/>
            <a:ext cx="11062139" cy="32973465"/>
            <a:chOff x="44157839" y="-55065"/>
            <a:chExt cx="11062139" cy="32973465"/>
          </a:xfrm>
        </p:grpSpPr>
        <p:sp>
          <p:nvSpPr>
            <p:cNvPr id="28" name="Rectangle 27">
              <a:extLst>
                <a:ext uri="{FF2B5EF4-FFF2-40B4-BE49-F238E27FC236}">
                  <a16:creationId xmlns:a16="http://schemas.microsoft.com/office/drawing/2014/main" id="{9BF403AF-3B01-444E-BB15-8D44860F25AA}"/>
                </a:ext>
              </a:extLst>
            </p:cNvPr>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29" name="Object 28">
              <a:extLst>
                <a:ext uri="{FF2B5EF4-FFF2-40B4-BE49-F238E27FC236}">
                  <a16:creationId xmlns:a16="http://schemas.microsoft.com/office/drawing/2014/main" id="{A8303667-ACBD-4FA3-8BFB-55EB1E2619D7}"/>
                </a:ext>
              </a:extLst>
            </p:cNvPr>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16" name="Image" r:id="rId23" imgW="4571280" imgH="1688760" progId="Photoshop.Image.13">
                    <p:embed/>
                  </p:oleObj>
                </mc:Choice>
                <mc:Fallback>
                  <p:oleObj name="Image" r:id="rId23" imgW="4571280" imgH="1688760" progId="Photoshop.Image.13">
                    <p:embed/>
                    <p:pic>
                      <p:nvPicPr>
                        <p:cNvPr id="29" name="Object 28">
                          <a:extLst>
                            <a:ext uri="{FF2B5EF4-FFF2-40B4-BE49-F238E27FC236}">
                              <a16:creationId xmlns:a16="http://schemas.microsoft.com/office/drawing/2014/main" id="{2C524BD0-2880-4E59-8419-A6E073427EB7}"/>
                            </a:ext>
                          </a:extLst>
                        </p:cNvPr>
                        <p:cNvPicPr/>
                        <p:nvPr/>
                      </p:nvPicPr>
                      <p:blipFill>
                        <a:blip r:embed="rId24"/>
                        <a:stretch>
                          <a:fillRect/>
                        </a:stretch>
                      </p:blipFill>
                      <p:spPr>
                        <a:xfrm>
                          <a:off x="46915679" y="3349444"/>
                          <a:ext cx="5586150" cy="2063772"/>
                        </a:xfrm>
                        <a:prstGeom prst="rect">
                          <a:avLst/>
                        </a:prstGeom>
                      </p:spPr>
                    </p:pic>
                  </p:oleObj>
                </mc:Fallback>
              </mc:AlternateContent>
            </a:graphicData>
          </a:graphic>
        </p:graphicFrame>
        <p:pic>
          <p:nvPicPr>
            <p:cNvPr id="30" name="Picture 29">
              <a:extLst>
                <a:ext uri="{FF2B5EF4-FFF2-40B4-BE49-F238E27FC236}">
                  <a16:creationId xmlns:a16="http://schemas.microsoft.com/office/drawing/2014/main" id="{467F9793-85FB-4669-A9E8-4307E0D03D42}"/>
                </a:ext>
              </a:extLst>
            </p:cNvPr>
            <p:cNvPicPr>
              <a:picLocks noChangeAspect="1"/>
            </p:cNvPicPr>
            <p:nvPr userDrawn="1"/>
          </p:nvPicPr>
          <p:blipFill>
            <a:blip r:embed="rId25"/>
            <a:stretch>
              <a:fillRect/>
            </a:stretch>
          </p:blipFill>
          <p:spPr>
            <a:xfrm>
              <a:off x="44621819" y="7740040"/>
              <a:ext cx="2969584" cy="1370577"/>
            </a:xfrm>
            <a:prstGeom prst="rect">
              <a:avLst/>
            </a:prstGeom>
            <a:ln>
              <a:noFill/>
            </a:ln>
          </p:spPr>
        </p:pic>
        <p:graphicFrame>
          <p:nvGraphicFramePr>
            <p:cNvPr id="31" name="Object 30">
              <a:extLst>
                <a:ext uri="{FF2B5EF4-FFF2-40B4-BE49-F238E27FC236}">
                  <a16:creationId xmlns:a16="http://schemas.microsoft.com/office/drawing/2014/main" id="{3BD13AC3-087E-4D7E-B690-0765F2273A58}"/>
                </a:ext>
              </a:extLst>
            </p:cNvPr>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17" name="Image" r:id="rId26" imgW="1574280" imgH="1053720" progId="Photoshop.Image.13">
                    <p:embed/>
                  </p:oleObj>
                </mc:Choice>
                <mc:Fallback>
                  <p:oleObj name="Image" r:id="rId26" imgW="1574280" imgH="1053720" progId="Photoshop.Image.13">
                    <p:embed/>
                    <p:pic>
                      <p:nvPicPr>
                        <p:cNvPr id="31" name="Object 30">
                          <a:extLst>
                            <a:ext uri="{FF2B5EF4-FFF2-40B4-BE49-F238E27FC236}">
                              <a16:creationId xmlns:a16="http://schemas.microsoft.com/office/drawing/2014/main" id="{6F7771C1-EA95-4A25-B24B-E80B6425AD68}"/>
                            </a:ext>
                          </a:extLst>
                        </p:cNvPr>
                        <p:cNvPicPr/>
                        <p:nvPr/>
                      </p:nvPicPr>
                      <p:blipFill>
                        <a:blip r:embed="rId27"/>
                        <a:stretch>
                          <a:fillRect/>
                        </a:stretch>
                      </p:blipFill>
                      <p:spPr>
                        <a:xfrm>
                          <a:off x="44629619" y="12347263"/>
                          <a:ext cx="1482266" cy="992162"/>
                        </a:xfrm>
                        <a:prstGeom prst="rect">
                          <a:avLst/>
                        </a:prstGeom>
                      </p:spPr>
                    </p:pic>
                  </p:oleObj>
                </mc:Fallback>
              </mc:AlternateContent>
            </a:graphicData>
          </a:graphic>
        </p:graphicFrame>
        <p:grpSp>
          <p:nvGrpSpPr>
            <p:cNvPr id="32" name="Group 31">
              <a:extLst>
                <a:ext uri="{FF2B5EF4-FFF2-40B4-BE49-F238E27FC236}">
                  <a16:creationId xmlns:a16="http://schemas.microsoft.com/office/drawing/2014/main" id="{DF8CFAE3-AE37-47BA-8A30-D012D60979AB}"/>
                </a:ext>
              </a:extLst>
            </p:cNvPr>
            <p:cNvGrpSpPr/>
            <p:nvPr userDrawn="1"/>
          </p:nvGrpSpPr>
          <p:grpSpPr>
            <a:xfrm>
              <a:off x="44487207" y="29414560"/>
              <a:ext cx="10354213" cy="1265612"/>
              <a:chOff x="44200453" y="28362386"/>
              <a:chExt cx="9771399" cy="1090622"/>
            </a:xfrm>
          </p:grpSpPr>
          <p:sp>
            <p:nvSpPr>
              <p:cNvPr id="33" name="Rounded Rectangle 72">
                <a:extLst>
                  <a:ext uri="{FF2B5EF4-FFF2-40B4-BE49-F238E27FC236}">
                    <a16:creationId xmlns:a16="http://schemas.microsoft.com/office/drawing/2014/main" id="{6802A58A-99D7-4377-A101-B409CEFEDFB0}"/>
                  </a:ext>
                </a:extLst>
              </p:cNvPr>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7" descr="http://t2.gstatic.com/images?q=tbn:ANd9GcR4APHC6TT9w54M2zn_pvCiBxUNcspYPoVxirLRphBoJabfSvu7zw">
                <a:hlinkClick r:id="rId28"/>
                <a:extLst>
                  <a:ext uri="{FF2B5EF4-FFF2-40B4-BE49-F238E27FC236}">
                    <a16:creationId xmlns:a16="http://schemas.microsoft.com/office/drawing/2014/main" id="{34136BFD-6F60-429D-8B62-0A9E48571FA1}"/>
                  </a:ext>
                </a:extLst>
              </p:cNvPr>
              <p:cNvPicPr>
                <a:picLocks noChangeAspect="1" noChangeArrowheads="1"/>
              </p:cNvPicPr>
              <p:nvPr userDrawn="1"/>
            </p:nvPicPr>
            <p:blipFill>
              <a:blip r:embed="rId29" cstate="print"/>
              <a:srcRect/>
              <a:stretch>
                <a:fillRect/>
              </a:stretch>
            </p:blipFill>
            <p:spPr bwMode="auto">
              <a:xfrm>
                <a:off x="44326393" y="28460718"/>
                <a:ext cx="914401" cy="914399"/>
              </a:xfrm>
              <a:prstGeom prst="rect">
                <a:avLst/>
              </a:prstGeom>
              <a:noFill/>
              <a:ln>
                <a:noFill/>
              </a:ln>
            </p:spPr>
          </p:pic>
          <p:sp>
            <p:nvSpPr>
              <p:cNvPr id="35" name="TextBox 34">
                <a:extLst>
                  <a:ext uri="{FF2B5EF4-FFF2-40B4-BE49-F238E27FC236}">
                    <a16:creationId xmlns:a16="http://schemas.microsoft.com/office/drawing/2014/main" id="{BD3D6AB3-A5A3-454D-BBC3-1ACE967B9FED}"/>
                  </a:ext>
                </a:extLst>
              </p:cNvPr>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6" name="Rectangle 35">
            <a:extLst>
              <a:ext uri="{FF2B5EF4-FFF2-40B4-BE49-F238E27FC236}">
                <a16:creationId xmlns:a16="http://schemas.microsoft.com/office/drawing/2014/main" id="{1BC90BCC-11D7-44EF-8955-279AD8243139}"/>
              </a:ext>
            </a:extLst>
          </p:cNvPr>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E064362-82DB-4206-85C1-29D0214E7401}"/>
              </a:ext>
            </a:extLst>
          </p:cNvPr>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40">
            <a:extLst>
              <a:ext uri="{FF2B5EF4-FFF2-40B4-BE49-F238E27FC236}">
                <a16:creationId xmlns:a16="http://schemas.microsoft.com/office/drawing/2014/main" id="{9023E26F-640D-42B6-A652-769FF0B5A8C0}"/>
              </a:ext>
            </a:extLst>
          </p:cNvPr>
          <p:cNvSpPr/>
          <p:nvPr userDrawn="1"/>
        </p:nvSpPr>
        <p:spPr>
          <a:xfrm>
            <a:off x="443257" y="5246545"/>
            <a:ext cx="10232681"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41">
            <a:extLst>
              <a:ext uri="{FF2B5EF4-FFF2-40B4-BE49-F238E27FC236}">
                <a16:creationId xmlns:a16="http://schemas.microsoft.com/office/drawing/2014/main" id="{3EE9633E-B2EA-4B85-A86C-4BA66E6628F3}"/>
              </a:ext>
            </a:extLst>
          </p:cNvPr>
          <p:cNvSpPr/>
          <p:nvPr userDrawn="1"/>
        </p:nvSpPr>
        <p:spPr>
          <a:xfrm>
            <a:off x="11204077" y="5246545"/>
            <a:ext cx="21400788" cy="26736675"/>
          </a:xfrm>
          <a:prstGeom prst="roundRect">
            <a:avLst>
              <a:gd name="adj" fmla="val 88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42">
            <a:extLst>
              <a:ext uri="{FF2B5EF4-FFF2-40B4-BE49-F238E27FC236}">
                <a16:creationId xmlns:a16="http://schemas.microsoft.com/office/drawing/2014/main" id="{64015774-CAFE-476D-AFF4-1B5B7936A017}"/>
              </a:ext>
            </a:extLst>
          </p:cNvPr>
          <p:cNvSpPr/>
          <p:nvPr userDrawn="1"/>
        </p:nvSpPr>
        <p:spPr>
          <a:xfrm>
            <a:off x="33133004" y="5246545"/>
            <a:ext cx="10232681"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B5BAF66-ACC1-453E-AF0B-464449262171}"/>
              </a:ext>
            </a:extLst>
          </p:cNvPr>
          <p:cNvSpPr txBox="1"/>
          <p:nvPr userDrawn="1"/>
        </p:nvSpPr>
        <p:spPr>
          <a:xfrm>
            <a:off x="44487207"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Tree>
    <p:extLst>
      <p:ext uri="{BB962C8B-B14F-4D97-AF65-F5344CB8AC3E}">
        <p14:creationId xmlns:p14="http://schemas.microsoft.com/office/powerpoint/2010/main" val="242594128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9.jpg"/><Relationship Id="rId13"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49.xml"/><Relationship Id="rId6" Type="http://schemas.openxmlformats.org/officeDocument/2006/relationships/hyperlink" Target="https://nfb.org/blindness-statistics" TargetMode="External"/><Relationship Id="rId11" Type="http://schemas.openxmlformats.org/officeDocument/2006/relationships/image" Target="../media/image22.png"/><Relationship Id="rId5" Type="http://schemas.openxmlformats.org/officeDocument/2006/relationships/hyperlink" Target="http://www.afb.org/prodBrowseCatResults.aspx?CatID=43" TargetMode="External"/><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hyperlink" Target="http://www.who.int/mediacentre/factsheets/fs282/en/" TargetMode="External"/><Relationship Id="rId9" Type="http://schemas.openxmlformats.org/officeDocument/2006/relationships/image" Target="../media/image20.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gyazo.com/cad1bbf710b77412142470f6836a6b8a.png">
            <a:extLst>
              <a:ext uri="{FF2B5EF4-FFF2-40B4-BE49-F238E27FC236}">
                <a16:creationId xmlns:a16="http://schemas.microsoft.com/office/drawing/2014/main" id="{68A3182B-4D2A-4CF4-AF1C-ECCAFF6AE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9719" y="5660379"/>
            <a:ext cx="9389121" cy="7500735"/>
          </a:xfrm>
          <a:prstGeom prst="rect">
            <a:avLst/>
          </a:prstGeom>
          <a:noFill/>
          <a:extLst>
            <a:ext uri="{909E8E84-426E-40DD-AFC4-6F175D3DCCD1}">
              <a14:hiddenFill xmlns:a14="http://schemas.microsoft.com/office/drawing/2010/main">
                <a:solidFill>
                  <a:srgbClr val="FFFFFF"/>
                </a:solidFill>
              </a14:hiddenFill>
            </a:ext>
          </a:extLst>
        </p:spPr>
      </p:pic>
      <p:sp>
        <p:nvSpPr>
          <p:cNvPr id="40" name="Text Placeholder 39"/>
          <p:cNvSpPr>
            <a:spLocks noGrp="1"/>
          </p:cNvSpPr>
          <p:nvPr>
            <p:ph type="body" sz="quarter" idx="22"/>
          </p:nvPr>
        </p:nvSpPr>
        <p:spPr>
          <a:xfrm>
            <a:off x="11224245" y="5385142"/>
            <a:ext cx="21421724" cy="697106"/>
          </a:xfrm>
        </p:spPr>
        <p:txBody>
          <a:bodyPr/>
          <a:lstStyle/>
          <a:p>
            <a:r>
              <a:rPr lang="en-US" dirty="0"/>
              <a:t>Hardware</a:t>
            </a:r>
          </a:p>
        </p:txBody>
      </p:sp>
      <p:sp>
        <p:nvSpPr>
          <p:cNvPr id="41" name="Text Placeholder 40"/>
          <p:cNvSpPr>
            <a:spLocks noGrp="1"/>
          </p:cNvSpPr>
          <p:nvPr>
            <p:ph type="body" sz="quarter" idx="23"/>
          </p:nvPr>
        </p:nvSpPr>
        <p:spPr>
          <a:xfrm>
            <a:off x="11145666" y="15701419"/>
            <a:ext cx="10515600" cy="16656845"/>
          </a:xfrm>
        </p:spPr>
        <p:txBody>
          <a:bodyPr/>
          <a:lstStyle/>
          <a:p>
            <a:pPr algn="just" fontAlgn="base"/>
            <a:r>
              <a:rPr lang="en-US" dirty="0"/>
              <a:t>To reduce costs and size, the left and right wheels are geared together. As it is necessary for the gears to maintain a flat surface at all times, the gear ratio must be such that all 64 combinations of characters* can be displayed accurately. A computer simulation was used to test the efficiency of various gear ratios. </a:t>
            </a:r>
          </a:p>
          <a:p>
            <a:pPr marL="342900" indent="-342900" algn="just" fontAlgn="base">
              <a:spcBef>
                <a:spcPts val="0"/>
              </a:spcBef>
              <a:buFont typeface="Arial" panose="020B0604020202020204" pitchFamily="34" charset="0"/>
              <a:buChar char="•"/>
            </a:pPr>
            <a:r>
              <a:rPr lang="en-US" dirty="0"/>
              <a:t>Let L and R be the number of positions on the left and right wheels, respectively.</a:t>
            </a:r>
          </a:p>
          <a:p>
            <a:pPr marL="342900" indent="-342900" algn="just" fontAlgn="base">
              <a:spcBef>
                <a:spcPts val="0"/>
              </a:spcBef>
              <a:buFont typeface="Arial" panose="020B0604020202020204" pitchFamily="34" charset="0"/>
              <a:buChar char="•"/>
            </a:pPr>
            <a:r>
              <a:rPr lang="en-US" dirty="0"/>
              <a:t>For every position moved forward on the right wheel, let n be the number of positions the left wheel moves such that 2 ≤ n &lt; L.</a:t>
            </a:r>
          </a:p>
          <a:p>
            <a:pPr marL="342900" indent="-342900" algn="just" fontAlgn="base">
              <a:spcBef>
                <a:spcPts val="0"/>
              </a:spcBef>
              <a:buFont typeface="Arial" panose="020B0604020202020204" pitchFamily="34" charset="0"/>
              <a:buChar char="•"/>
            </a:pPr>
            <a:r>
              <a:rPr lang="en-US" dirty="0"/>
              <a:t>When there are eight positions on each wheel (L = R = 8), there is no </a:t>
            </a:r>
            <a:r>
              <a:rPr lang="en-US" i="1" dirty="0"/>
              <a:t>n</a:t>
            </a:r>
            <a:r>
              <a:rPr lang="en-US" dirty="0"/>
              <a:t> that will display all 64 combinations.</a:t>
            </a:r>
          </a:p>
          <a:p>
            <a:pPr algn="just" fontAlgn="base">
              <a:spcBef>
                <a:spcPts val="0"/>
              </a:spcBef>
            </a:pPr>
            <a:endParaRPr lang="en-US" dirty="0"/>
          </a:p>
          <a:p>
            <a:pPr algn="just" fontAlgn="base">
              <a:spcBef>
                <a:spcPts val="0"/>
              </a:spcBef>
            </a:pPr>
            <a:r>
              <a:rPr lang="en-US" dirty="0"/>
              <a:t>Thus, we ran simulations that add “nothing” positions that don’t display characters:</a:t>
            </a:r>
          </a:p>
          <a:p>
            <a:pPr marL="342900" indent="-342900" algn="just" fontAlgn="base">
              <a:spcBef>
                <a:spcPts val="0"/>
              </a:spcBef>
              <a:buFont typeface="Arial" panose="020B0604020202020204" pitchFamily="34" charset="0"/>
              <a:buChar char="•"/>
            </a:pPr>
            <a:r>
              <a:rPr lang="en-US" dirty="0"/>
              <a:t>For e</a:t>
            </a:r>
            <a:r>
              <a:rPr lang="en-US" dirty="0">
                <a:latin typeface="Times New Roman" panose="02020603050405020304" pitchFamily="18" charset="0"/>
                <a:cs typeface="Times New Roman" panose="02020603050405020304" pitchFamily="18" charset="0"/>
              </a:rPr>
              <a:t>very left wheel size L such that 8 ≤ L &lt; 25</a:t>
            </a:r>
          </a:p>
          <a:p>
            <a:pPr marL="342900" indent="-342900" algn="just" fontAlgn="base">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every right wheel size R such that 8 ≤ R &lt; 25</a:t>
            </a:r>
          </a:p>
          <a:p>
            <a:pPr marL="342900" indent="-342900" algn="just" fontAlgn="base">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every ratio n such that 2 ≤ n &lt; L</a:t>
            </a:r>
            <a:endParaRPr lang="en-US" i="1" dirty="0"/>
          </a:p>
          <a:p>
            <a:pPr marL="342900" indent="-342900" algn="just" fontAlgn="base">
              <a:spcBef>
                <a:spcPts val="0"/>
              </a:spcBef>
              <a:buFont typeface="Arial" panose="020B0604020202020204" pitchFamily="34" charset="0"/>
              <a:buChar char="•"/>
            </a:pPr>
            <a:endParaRPr lang="en-US" i="1" dirty="0"/>
          </a:p>
          <a:p>
            <a:pPr algn="just" fontAlgn="base">
              <a:spcBef>
                <a:spcPts val="0"/>
              </a:spcBef>
            </a:pPr>
            <a:r>
              <a:rPr lang="en-US" dirty="0"/>
              <a:t>If every single position can be displayed, we log the mean and maximum number of iterations required (one iteration being moving one position forward on the slower wheel) to reach any character.</a:t>
            </a:r>
          </a:p>
          <a:p>
            <a:pPr marL="342900" indent="-342900" algn="just" fontAlgn="base">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simulation ran forwards only. These numbers can be cut in half by running motors backwards and forwards.</a:t>
            </a:r>
          </a:p>
          <a:p>
            <a:pPr marL="342900" indent="-342900" algn="just" fontAlgn="base">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addition, the true gear ratio that resulted was calculated and logged</a:t>
            </a:r>
          </a:p>
          <a:p>
            <a:pPr algn="just" fontAlgn="base">
              <a:spcBef>
                <a:spcPts val="0"/>
              </a:spcBef>
            </a:pPr>
            <a:endParaRPr lang="en-US" dirty="0">
              <a:latin typeface="Times New Roman" panose="02020603050405020304" pitchFamily="18" charset="0"/>
              <a:cs typeface="Times New Roman" panose="02020603050405020304" pitchFamily="18" charset="0"/>
            </a:endParaRPr>
          </a:p>
          <a:p>
            <a:pPr marL="342900" indent="-342900" algn="just" fontAlgn="base">
              <a:spcBef>
                <a:spcPts val="0"/>
              </a:spcBef>
              <a:buFont typeface="Arial" panose="020B0604020202020204" pitchFamily="34" charset="0"/>
              <a:buChar char="•"/>
            </a:pPr>
            <a:endParaRPr lang="en-US" dirty="0"/>
          </a:p>
          <a:p>
            <a:pPr marL="342900" indent="-342900" algn="just" fontAlgn="base">
              <a:spcBef>
                <a:spcPts val="0"/>
              </a:spcBef>
              <a:buFont typeface="Arial" panose="020B0604020202020204" pitchFamily="34" charset="0"/>
              <a:buChar char="•"/>
            </a:pPr>
            <a:endParaRPr lang="en-US" dirty="0"/>
          </a:p>
          <a:p>
            <a:pPr marL="342900" indent="-342900" algn="just" fontAlgn="base">
              <a:spcBef>
                <a:spcPts val="0"/>
              </a:spcBef>
              <a:buFont typeface="Arial" panose="020B0604020202020204" pitchFamily="34" charset="0"/>
              <a:buChar char="•"/>
            </a:pPr>
            <a:endParaRPr lang="en-US" dirty="0"/>
          </a:p>
          <a:p>
            <a:pPr marL="342900" indent="-342900" algn="just" fontAlgn="base">
              <a:spcBef>
                <a:spcPts val="0"/>
              </a:spcBef>
              <a:buFont typeface="Arial" panose="020B0604020202020204" pitchFamily="34" charset="0"/>
              <a:buChar char="•"/>
            </a:pPr>
            <a:endParaRPr lang="en-US" dirty="0"/>
          </a:p>
          <a:p>
            <a:pPr marL="342900" indent="-342900" algn="just" fontAlgn="base">
              <a:spcBef>
                <a:spcPts val="0"/>
              </a:spcBef>
              <a:buFont typeface="Arial" panose="020B0604020202020204" pitchFamily="34" charset="0"/>
              <a:buChar char="•"/>
            </a:pPr>
            <a:endParaRPr lang="en-US" dirty="0"/>
          </a:p>
          <a:p>
            <a:pPr marL="342900" indent="-342900" algn="just" fontAlgn="base">
              <a:spcBef>
                <a:spcPts val="0"/>
              </a:spcBef>
              <a:buFont typeface="Arial" panose="020B0604020202020204" pitchFamily="34" charset="0"/>
              <a:buChar char="•"/>
            </a:pPr>
            <a:endParaRPr lang="en-US" dirty="0"/>
          </a:p>
          <a:p>
            <a:pPr marL="342900" indent="-342900" algn="just" fontAlgn="base">
              <a:spcBef>
                <a:spcPts val="0"/>
              </a:spcBef>
              <a:buFont typeface="Arial" panose="020B0604020202020204" pitchFamily="34" charset="0"/>
              <a:buChar char="•"/>
            </a:pPr>
            <a:endParaRPr lang="en-US" dirty="0"/>
          </a:p>
          <a:p>
            <a:pPr marL="342900" indent="-342900" algn="just" fontAlgn="base">
              <a:spcBef>
                <a:spcPts val="0"/>
              </a:spcBef>
              <a:buFont typeface="Arial" panose="020B0604020202020204" pitchFamily="34" charset="0"/>
              <a:buChar char="•"/>
            </a:pPr>
            <a:endParaRPr lang="en-US" dirty="0"/>
          </a:p>
          <a:p>
            <a:pPr marL="342900" indent="-342900" algn="just" fontAlgn="base">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fontAlgn="base">
              <a:spcBef>
                <a:spcPts val="0"/>
              </a:spcBef>
              <a:buFont typeface="Arial" panose="020B0604020202020204" pitchFamily="34" charset="0"/>
              <a:buChar char="•"/>
            </a:pPr>
            <a:endParaRPr lang="en-US" dirty="0"/>
          </a:p>
          <a:p>
            <a:pPr algn="just" fontAlgn="base">
              <a:spcBef>
                <a:spcPts val="0"/>
              </a:spcBef>
            </a:pPr>
            <a:endParaRPr lang="en-US" dirty="0"/>
          </a:p>
          <a:p>
            <a:pPr algn="just" fontAlgn="base">
              <a:spcBef>
                <a:spcPts val="0"/>
              </a:spcBef>
            </a:pPr>
            <a:endParaRPr lang="en-US" dirty="0"/>
          </a:p>
          <a:p>
            <a:pPr algn="just" fontAlgn="base">
              <a:spcBef>
                <a:spcPts val="0"/>
              </a:spcBef>
            </a:pPr>
            <a:endParaRPr lang="en-US" dirty="0"/>
          </a:p>
          <a:p>
            <a:pPr algn="just" fontAlgn="base">
              <a:spcBef>
                <a:spcPts val="0"/>
              </a:spcBef>
            </a:pPr>
            <a:endParaRPr lang="en-US" dirty="0"/>
          </a:p>
          <a:p>
            <a:pPr algn="just" fontAlgn="base">
              <a:spcBef>
                <a:spcPts val="0"/>
              </a:spcBef>
            </a:pPr>
            <a:endParaRPr lang="en-US" dirty="0"/>
          </a:p>
          <a:p>
            <a:pPr marL="342900" indent="-342900" algn="just" fontAlgn="base">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fontAlgn="base">
              <a:spcBef>
                <a:spcPts val="0"/>
              </a:spcBef>
              <a:buFont typeface="Arial" panose="020B0604020202020204" pitchFamily="34" charset="0"/>
              <a:buChar char="•"/>
            </a:pPr>
            <a:endParaRPr lang="en-US" sz="1600" dirty="0"/>
          </a:p>
          <a:p>
            <a:pPr marL="342900" indent="-342900" algn="just" fontAlgn="base">
              <a:spcBef>
                <a:spcPts val="0"/>
              </a:spcBef>
              <a:buFont typeface="Arial" panose="020B0604020202020204" pitchFamily="34" charset="0"/>
              <a:buChar char="•"/>
            </a:pPr>
            <a:endParaRPr lang="en-US" sz="1600" dirty="0"/>
          </a:p>
          <a:p>
            <a:pPr marL="342900" indent="-342900" algn="just" fontAlgn="base">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sz="2000" dirty="0"/>
              <a:t>* Each wheel is responsible for one column of three bumps with 2</a:t>
            </a:r>
            <a:r>
              <a:rPr lang="en-US" sz="2000" baseline="30000" dirty="0"/>
              <a:t>3</a:t>
            </a:r>
            <a:r>
              <a:rPr lang="en-US" sz="2000" dirty="0"/>
              <a:t>=8 permutations. Thus, there are 8</a:t>
            </a:r>
            <a:r>
              <a:rPr lang="en-US" sz="2000" baseline="30000" dirty="0"/>
              <a:t>2</a:t>
            </a:r>
            <a:r>
              <a:rPr lang="en-US" sz="2000" dirty="0"/>
              <a:t>=64 possible characters that can be displayed.</a:t>
            </a:r>
          </a:p>
        </p:txBody>
      </p:sp>
      <p:sp>
        <p:nvSpPr>
          <p:cNvPr id="43" name="Text Placeholder 42"/>
          <p:cNvSpPr>
            <a:spLocks noGrp="1"/>
          </p:cNvSpPr>
          <p:nvPr>
            <p:ph type="body" sz="quarter" idx="25"/>
          </p:nvPr>
        </p:nvSpPr>
        <p:spPr>
          <a:xfrm>
            <a:off x="33185100" y="5295794"/>
            <a:ext cx="10201275" cy="697106"/>
          </a:xfrm>
        </p:spPr>
        <p:txBody>
          <a:bodyPr/>
          <a:lstStyle/>
          <a:p>
            <a:r>
              <a:rPr lang="en-US" dirty="0"/>
              <a:t>Results and Discussion</a:t>
            </a:r>
            <a:endParaRPr lang="en-US"/>
          </a:p>
        </p:txBody>
      </p:sp>
      <p:sp>
        <p:nvSpPr>
          <p:cNvPr id="44" name="Text Placeholder 43"/>
          <p:cNvSpPr>
            <a:spLocks noGrp="1"/>
          </p:cNvSpPr>
          <p:nvPr>
            <p:ph type="body" sz="quarter" idx="26"/>
          </p:nvPr>
        </p:nvSpPr>
        <p:spPr>
          <a:xfrm>
            <a:off x="33185095" y="5759434"/>
            <a:ext cx="5948746" cy="7386615"/>
          </a:xfrm>
        </p:spPr>
        <p:txBody>
          <a:bodyPr/>
          <a:lstStyle/>
          <a:p>
            <a:pPr>
              <a:spcBef>
                <a:spcPts val="0"/>
              </a:spcBef>
            </a:pPr>
            <a:r>
              <a:rPr lang="en-US" dirty="0"/>
              <a:t>The Open Refreshable Braille Display (ORBD) satisfies three objectives:</a:t>
            </a:r>
          </a:p>
          <a:p>
            <a:pPr marL="342900" indent="-342900">
              <a:spcBef>
                <a:spcPts val="0"/>
              </a:spcBef>
              <a:buFont typeface="Arial" panose="020B0604020202020204" pitchFamily="34" charset="0"/>
              <a:buChar char="•"/>
            </a:pPr>
            <a:r>
              <a:rPr lang="en-US" b="1" dirty="0"/>
              <a:t>Accessibility:</a:t>
            </a:r>
            <a:r>
              <a:rPr lang="en-US" dirty="0"/>
              <a:t> Comprised of easily-obtainable hardware that amounts to approximately $70 if built personally or as low as $15 if mass-produced.</a:t>
            </a:r>
            <a:endParaRPr lang="en-US" b="1" dirty="0"/>
          </a:p>
          <a:p>
            <a:pPr marL="342900" indent="-342900">
              <a:spcBef>
                <a:spcPts val="0"/>
              </a:spcBef>
              <a:buFont typeface="Arial" panose="020B0604020202020204" pitchFamily="34" charset="0"/>
              <a:buChar char="•"/>
            </a:pPr>
            <a:r>
              <a:rPr lang="en-US" b="1" dirty="0"/>
              <a:t>Education:</a:t>
            </a:r>
            <a:r>
              <a:rPr lang="en-US" dirty="0"/>
              <a:t> Successfully translates characters typed onto a computer to a stepper motor’s position which outputs braille characters; allows for an instructor to use as real-time educational tool (i.e. teaching braille characters).</a:t>
            </a:r>
            <a:endParaRPr lang="en-US" b="1" dirty="0"/>
          </a:p>
          <a:p>
            <a:pPr marL="342900" indent="-342900">
              <a:spcBef>
                <a:spcPts val="0"/>
              </a:spcBef>
              <a:buFont typeface="Arial" panose="020B0604020202020204" pitchFamily="34" charset="0"/>
              <a:buChar char="•"/>
            </a:pPr>
            <a:r>
              <a:rPr lang="en-US" b="1" dirty="0"/>
              <a:t>Character Limitation: U</a:t>
            </a:r>
            <a:r>
              <a:rPr lang="en-US" dirty="0"/>
              <a:t>tilizes an axle and 3D-printed parts, allowing the user to expand the amount of characters on their device; each additional character costs about $3 (includes stepper motor, driver, and 3D-printed parts).</a:t>
            </a:r>
          </a:p>
        </p:txBody>
      </p:sp>
      <p:sp>
        <p:nvSpPr>
          <p:cNvPr id="45" name="Text Placeholder 44"/>
          <p:cNvSpPr>
            <a:spLocks noGrp="1"/>
          </p:cNvSpPr>
          <p:nvPr>
            <p:ph type="body" sz="quarter" idx="27"/>
          </p:nvPr>
        </p:nvSpPr>
        <p:spPr>
          <a:xfrm>
            <a:off x="33185098" y="24315329"/>
            <a:ext cx="10201275" cy="697106"/>
          </a:xfrm>
        </p:spPr>
        <p:txBody>
          <a:bodyPr/>
          <a:lstStyle/>
          <a:p>
            <a:r>
              <a:rPr lang="en-US" dirty="0"/>
              <a:t>Conclusion</a:t>
            </a:r>
          </a:p>
        </p:txBody>
      </p:sp>
      <p:sp>
        <p:nvSpPr>
          <p:cNvPr id="46" name="Text Placeholder 45"/>
          <p:cNvSpPr>
            <a:spLocks noGrp="1"/>
          </p:cNvSpPr>
          <p:nvPr>
            <p:ph type="body" sz="quarter" idx="28"/>
          </p:nvPr>
        </p:nvSpPr>
        <p:spPr>
          <a:xfrm>
            <a:off x="33185097" y="24892057"/>
            <a:ext cx="10201275" cy="3231632"/>
          </a:xfrm>
        </p:spPr>
        <p:txBody>
          <a:bodyPr/>
          <a:lstStyle/>
          <a:p>
            <a:r>
              <a:rPr lang="en-US" dirty="0"/>
              <a:t>The Open Refreshable Braille Display is able to convert digital text into familiar braille text in a way that does not sacrifice readability. Its form factor is expandable, theoretically allowing for more characters than anything currently on the market. Most importantly, it could be manufactured for as little as one one-thousandth the cost of existing displays, removing any economic barrier. As an open-source alternative, ORBD will be able to revolutionize computer use, including for e-books and e-textbooks, for the visually impaired.</a:t>
            </a:r>
          </a:p>
        </p:txBody>
      </p:sp>
      <p:sp>
        <p:nvSpPr>
          <p:cNvPr id="47" name="Text Placeholder 46"/>
          <p:cNvSpPr>
            <a:spLocks noGrp="1"/>
          </p:cNvSpPr>
          <p:nvPr>
            <p:ph type="body" sz="quarter" idx="29"/>
          </p:nvPr>
        </p:nvSpPr>
        <p:spPr>
          <a:xfrm>
            <a:off x="33185100" y="28050415"/>
            <a:ext cx="10201275" cy="697106"/>
          </a:xfrm>
        </p:spPr>
        <p:txBody>
          <a:bodyPr/>
          <a:lstStyle/>
          <a:p>
            <a:r>
              <a:rPr lang="en-US" dirty="0"/>
              <a:t>References</a:t>
            </a:r>
          </a:p>
        </p:txBody>
      </p:sp>
      <p:sp>
        <p:nvSpPr>
          <p:cNvPr id="48" name="Text Placeholder 47"/>
          <p:cNvSpPr>
            <a:spLocks noGrp="1"/>
          </p:cNvSpPr>
          <p:nvPr>
            <p:ph type="body" sz="quarter" idx="30"/>
          </p:nvPr>
        </p:nvSpPr>
        <p:spPr>
          <a:xfrm>
            <a:off x="33185100" y="28609444"/>
            <a:ext cx="10201275" cy="3577880"/>
          </a:xfrm>
        </p:spPr>
        <p:txBody>
          <a:bodyPr/>
          <a:lstStyle/>
          <a:p>
            <a:pPr fontAlgn="base">
              <a:spcBef>
                <a:spcPts val="0"/>
              </a:spcBef>
            </a:pPr>
            <a:r>
              <a:rPr lang="en-US" dirty="0"/>
              <a:t>Vision impairment and blindness. (2017, October). Retrieved January 21, 2018, from </a:t>
            </a:r>
            <a:r>
              <a:rPr lang="en-US" u="sng" dirty="0">
                <a:hlinkClick r:id="rId4"/>
              </a:rPr>
              <a:t>http://www.who.int/mediacentre/factsheets/fs282/en/</a:t>
            </a:r>
            <a:r>
              <a:rPr lang="en-US" dirty="0"/>
              <a:t> </a:t>
            </a:r>
          </a:p>
          <a:p>
            <a:pPr fontAlgn="base">
              <a:spcBef>
                <a:spcPts val="0"/>
              </a:spcBef>
            </a:pPr>
            <a:r>
              <a:rPr lang="en-US" dirty="0"/>
              <a:t>Refreshable Braille Displays. (</a:t>
            </a:r>
            <a:r>
              <a:rPr lang="en-US" dirty="0" err="1"/>
              <a:t>n.d.</a:t>
            </a:r>
            <a:r>
              <a:rPr lang="en-US" dirty="0"/>
              <a:t>). Retrieved January 21, 2018, from </a:t>
            </a:r>
            <a:r>
              <a:rPr lang="en-US" u="sng" dirty="0">
                <a:hlinkClick r:id="rId5"/>
              </a:rPr>
              <a:t>http://www.afb.org/prodBrowseCatResults.aspx?CatID=43</a:t>
            </a:r>
            <a:endParaRPr lang="en-US" dirty="0"/>
          </a:p>
          <a:p>
            <a:pPr fontAlgn="base">
              <a:spcBef>
                <a:spcPts val="0"/>
              </a:spcBef>
            </a:pPr>
            <a:r>
              <a:rPr lang="en-US" dirty="0"/>
              <a:t>Blindness Statistics. (</a:t>
            </a:r>
            <a:r>
              <a:rPr lang="en-US" dirty="0" err="1"/>
              <a:t>n.d.</a:t>
            </a:r>
            <a:r>
              <a:rPr lang="en-US" dirty="0"/>
              <a:t>). Retrieved January 21, 2018, from </a:t>
            </a:r>
            <a:r>
              <a:rPr lang="en-US" u="sng" dirty="0">
                <a:hlinkClick r:id="rId6"/>
              </a:rPr>
              <a:t>https://nfb.org/blindness-statistics</a:t>
            </a:r>
            <a:r>
              <a:rPr lang="en-US" dirty="0"/>
              <a:t> </a:t>
            </a:r>
          </a:p>
          <a:p>
            <a:pPr>
              <a:spcBef>
                <a:spcPts val="0"/>
              </a:spcBef>
            </a:pPr>
            <a:r>
              <a:rPr lang="en-US" dirty="0" err="1"/>
              <a:t>Russomanno</a:t>
            </a:r>
            <a:r>
              <a:rPr lang="en-US" dirty="0"/>
              <a:t>, A., </a:t>
            </a:r>
            <a:r>
              <a:rPr lang="en-US" dirty="0" err="1"/>
              <a:t>Omodhrain</a:t>
            </a:r>
            <a:r>
              <a:rPr lang="en-US" dirty="0"/>
              <a:t>, S., Gillespie, R. B., &amp; Rodger, M. W. (2015). Refreshing Refreshable Braille Displays. </a:t>
            </a:r>
            <a:r>
              <a:rPr lang="en-US" i="1" dirty="0"/>
              <a:t>IEEE Transactions on Haptics,8</a:t>
            </a:r>
            <a:r>
              <a:rPr lang="en-US" dirty="0"/>
              <a:t>(3), 287-297. doi:10.1109/toh.2015.2423492</a:t>
            </a:r>
          </a:p>
        </p:txBody>
      </p:sp>
      <p:sp>
        <p:nvSpPr>
          <p:cNvPr id="50" name="Text Placeholder 49"/>
          <p:cNvSpPr>
            <a:spLocks noGrp="1"/>
          </p:cNvSpPr>
          <p:nvPr>
            <p:ph type="body" sz="quarter" idx="150"/>
          </p:nvPr>
        </p:nvSpPr>
        <p:spPr/>
        <p:txBody>
          <a:bodyPr>
            <a:normAutofit/>
          </a:bodyPr>
          <a:lstStyle/>
          <a:p>
            <a:r>
              <a:rPr lang="en-US" dirty="0"/>
              <a:t>Russell Ro, Adam Walker</a:t>
            </a:r>
          </a:p>
        </p:txBody>
      </p:sp>
      <p:sp>
        <p:nvSpPr>
          <p:cNvPr id="51" name="Text Placeholder 50"/>
          <p:cNvSpPr>
            <a:spLocks noGrp="1"/>
          </p:cNvSpPr>
          <p:nvPr>
            <p:ph type="body" sz="quarter" idx="184"/>
          </p:nvPr>
        </p:nvSpPr>
        <p:spPr/>
        <p:txBody>
          <a:bodyPr/>
          <a:lstStyle/>
          <a:p>
            <a:r>
              <a:rPr lang="en-US" dirty="0"/>
              <a:t>Advanced Technologies Academy, Las Vegas NV 89106</a:t>
            </a:r>
          </a:p>
        </p:txBody>
      </p:sp>
      <p:sp>
        <p:nvSpPr>
          <p:cNvPr id="52" name="Text Placeholder 51"/>
          <p:cNvSpPr>
            <a:spLocks noGrp="1"/>
          </p:cNvSpPr>
          <p:nvPr>
            <p:ph type="body" sz="quarter" idx="185"/>
          </p:nvPr>
        </p:nvSpPr>
        <p:spPr/>
        <p:txBody>
          <a:bodyPr>
            <a:normAutofit lnSpcReduction="10000"/>
          </a:bodyPr>
          <a:lstStyle/>
          <a:p>
            <a:r>
              <a:rPr lang="en-US" dirty="0"/>
              <a:t>Open Refreshable Braille Display (ORBD)</a:t>
            </a:r>
          </a:p>
        </p:txBody>
      </p:sp>
      <p:sp>
        <p:nvSpPr>
          <p:cNvPr id="4" name="Text Placeholder 3">
            <a:extLst>
              <a:ext uri="{FF2B5EF4-FFF2-40B4-BE49-F238E27FC236}">
                <a16:creationId xmlns:a16="http://schemas.microsoft.com/office/drawing/2014/main" id="{BF4AB1BF-FBA8-4E30-9DA3-FA4D6EB000BA}"/>
              </a:ext>
            </a:extLst>
          </p:cNvPr>
          <p:cNvSpPr>
            <a:spLocks noGrp="1"/>
          </p:cNvSpPr>
          <p:nvPr>
            <p:ph type="body" sz="quarter" idx="11"/>
          </p:nvPr>
        </p:nvSpPr>
        <p:spPr>
          <a:xfrm>
            <a:off x="484187" y="5413216"/>
            <a:ext cx="10196513" cy="697106"/>
          </a:xfrm>
        </p:spPr>
        <p:txBody>
          <a:bodyPr/>
          <a:lstStyle/>
          <a:p>
            <a:r>
              <a:rPr lang="en-US" dirty="0"/>
              <a:t>Introduction</a:t>
            </a:r>
          </a:p>
        </p:txBody>
      </p:sp>
      <p:sp>
        <p:nvSpPr>
          <p:cNvPr id="6" name="Text Placeholder 5">
            <a:extLst>
              <a:ext uri="{FF2B5EF4-FFF2-40B4-BE49-F238E27FC236}">
                <a16:creationId xmlns:a16="http://schemas.microsoft.com/office/drawing/2014/main" id="{D15632BC-3E21-40BD-894D-E33F38824C90}"/>
              </a:ext>
            </a:extLst>
          </p:cNvPr>
          <p:cNvSpPr>
            <a:spLocks noGrp="1"/>
          </p:cNvSpPr>
          <p:nvPr>
            <p:ph type="body" sz="quarter" idx="10"/>
          </p:nvPr>
        </p:nvSpPr>
        <p:spPr>
          <a:xfrm>
            <a:off x="484188" y="6021371"/>
            <a:ext cx="10196513" cy="8156057"/>
          </a:xfrm>
        </p:spPr>
        <p:txBody>
          <a:bodyPr/>
          <a:lstStyle/>
          <a:p>
            <a:pPr algn="just" fontAlgn="base">
              <a:lnSpc>
                <a:spcPct val="100000"/>
              </a:lnSpc>
              <a:spcBef>
                <a:spcPts val="0"/>
              </a:spcBef>
            </a:pPr>
            <a:r>
              <a:rPr lang="en-US" b="1" dirty="0"/>
              <a:t>285 million people are estimated to be visually impaired worldwide.</a:t>
            </a:r>
          </a:p>
          <a:p>
            <a:pPr marL="342900" indent="-342900" algn="just" fontAlgn="base">
              <a:lnSpc>
                <a:spcPct val="10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Non-institutionalized persons aged 21-64 years have median annual household income of $39,700 and about 29% of them live below the poverty line.</a:t>
            </a:r>
          </a:p>
          <a:p>
            <a:pPr algn="just" fontAlgn="base">
              <a:lnSpc>
                <a:spcPct val="100000"/>
              </a:lnSpc>
              <a:spcBef>
                <a:spcPts val="0"/>
              </a:spcBef>
            </a:pPr>
            <a:endParaRPr lang="en-US" dirty="0">
              <a:latin typeface="Times New Roman" panose="02020603050405020304" pitchFamily="18" charset="0"/>
              <a:cs typeface="Times New Roman" panose="02020603050405020304" pitchFamily="18" charset="0"/>
            </a:endParaRPr>
          </a:p>
          <a:p>
            <a:pPr algn="just" fontAlgn="base">
              <a:lnSpc>
                <a:spcPct val="100000"/>
              </a:lnSpc>
              <a:spcBef>
                <a:spcPts val="0"/>
              </a:spcBef>
            </a:pPr>
            <a:r>
              <a:rPr lang="en-US" b="1" dirty="0"/>
              <a:t>A refreshable braille display converts digital text to a tactile readout providing a valuable tool in reading and writing applications.</a:t>
            </a:r>
          </a:p>
          <a:p>
            <a:pPr marL="342900" indent="-342900" algn="just" fontAlgn="base">
              <a:lnSpc>
                <a:spcPct val="10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Prices range from $3,500 to $15,000.</a:t>
            </a:r>
          </a:p>
          <a:p>
            <a:pPr marL="342900" indent="-342900" algn="just" fontAlgn="base">
              <a:lnSpc>
                <a:spcPct val="10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Cheaper alternatives suffered from higher translation error rates due to restricted number of characters.</a:t>
            </a:r>
          </a:p>
          <a:p>
            <a:pPr algn="just" fontAlgn="base">
              <a:lnSpc>
                <a:spcPct val="100000"/>
              </a:lnSpc>
              <a:spcBef>
                <a:spcPts val="0"/>
              </a:spcBef>
            </a:pPr>
            <a:endParaRPr lang="en-US" dirty="0">
              <a:latin typeface="Times New Roman" panose="02020603050405020304" pitchFamily="18" charset="0"/>
              <a:cs typeface="Times New Roman" panose="02020603050405020304" pitchFamily="18" charset="0"/>
            </a:endParaRPr>
          </a:p>
          <a:p>
            <a:pPr algn="just" fontAlgn="base">
              <a:lnSpc>
                <a:spcPct val="100000"/>
              </a:lnSpc>
              <a:spcBef>
                <a:spcPts val="0"/>
              </a:spcBef>
            </a:pPr>
            <a:r>
              <a:rPr lang="en-US" b="1" dirty="0"/>
              <a:t>Open Refreshable Braille Display</a:t>
            </a:r>
          </a:p>
          <a:p>
            <a:pPr marL="342900" indent="-342900" algn="just" fontAlgn="base">
              <a:lnSpc>
                <a:spcPct val="10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Arduino microcontroller-based that takes digital input through serial and translates those characters to braille readout</a:t>
            </a:r>
            <a:r>
              <a:rPr lang="en-US" dirty="0"/>
              <a:t>.</a:t>
            </a:r>
          </a:p>
          <a:p>
            <a:pPr marL="342900" indent="-342900" algn="just" fontAlgn="base">
              <a:lnSpc>
                <a:spcPct val="100000"/>
              </a:lnSpc>
              <a:spcBef>
                <a:spcPts val="0"/>
              </a:spcBef>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Accessibility: </a:t>
            </a:r>
            <a:r>
              <a:rPr lang="en-US" dirty="0">
                <a:latin typeface="Times New Roman" panose="02020603050405020304" pitchFamily="18" charset="0"/>
                <a:cs typeface="Times New Roman" panose="02020603050405020304" pitchFamily="18" charset="0"/>
              </a:rPr>
              <a:t>Budget set to approximately $100; will be released as an open-source device.</a:t>
            </a:r>
          </a:p>
          <a:p>
            <a:pPr marL="342900" indent="-342900" algn="just" fontAlgn="base">
              <a:lnSpc>
                <a:spcPct val="100000"/>
              </a:lnSpc>
              <a:spcBef>
                <a:spcPts val="0"/>
              </a:spcBef>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Education:</a:t>
            </a:r>
            <a:r>
              <a:rPr lang="en-US" dirty="0">
                <a:latin typeface="Times New Roman" panose="02020603050405020304" pitchFamily="18" charset="0"/>
                <a:cs typeface="Times New Roman" panose="02020603050405020304" pitchFamily="18" charset="0"/>
              </a:rPr>
              <a:t> Practical in educational settings through use of digital text translation (i.e. textbooks, homework, etc.).</a:t>
            </a:r>
            <a:endParaRPr lang="en-US" b="1" dirty="0"/>
          </a:p>
          <a:p>
            <a:pPr marL="342900" indent="-342900" algn="just" fontAlgn="base">
              <a:lnSpc>
                <a:spcPct val="100000"/>
              </a:lnSpc>
              <a:spcBef>
                <a:spcPts val="0"/>
              </a:spcBef>
              <a:buFont typeface="Arial" panose="020B0604020202020204" pitchFamily="34" charset="0"/>
              <a:buChar char="•"/>
            </a:pPr>
            <a:r>
              <a:rPr lang="en-US" b="1" dirty="0"/>
              <a:t>Character Limitation: </a:t>
            </a:r>
            <a:r>
              <a:rPr lang="en-US" dirty="0"/>
              <a:t>Doesn’t sacrifice on readability due to a character additive design.</a:t>
            </a:r>
          </a:p>
        </p:txBody>
      </p:sp>
      <p:sp>
        <p:nvSpPr>
          <p:cNvPr id="26" name="Text Placeholder 3">
            <a:extLst>
              <a:ext uri="{FF2B5EF4-FFF2-40B4-BE49-F238E27FC236}">
                <a16:creationId xmlns:a16="http://schemas.microsoft.com/office/drawing/2014/main" id="{92533C9E-CA7E-41C7-94AF-314C7F34BA75}"/>
              </a:ext>
            </a:extLst>
          </p:cNvPr>
          <p:cNvSpPr txBox="1">
            <a:spLocks/>
          </p:cNvSpPr>
          <p:nvPr/>
        </p:nvSpPr>
        <p:spPr>
          <a:xfrm>
            <a:off x="484184" y="14366872"/>
            <a:ext cx="10196513" cy="697106"/>
          </a:xfrm>
          <a:prstGeom prst="rect">
            <a:avLst/>
          </a:prstGeom>
          <a:noFill/>
        </p:spPr>
        <p:txBody>
          <a:bodyPr vert="horz" wrap="square" lIns="91436" tIns="91436" rIns="91436" bIns="91436" rtlCol="0" anchor="ctr" anchorCtr="0">
            <a:spAutoFit/>
          </a:bodyPr>
          <a:lstStyle>
            <a:lvl1pPr marL="0" indent="0" algn="ctr" defTabSz="3291840" rtl="0" eaLnBrk="1" latinLnBrk="0" hangingPunct="1">
              <a:lnSpc>
                <a:spcPct val="90000"/>
              </a:lnSpc>
              <a:spcBef>
                <a:spcPts val="36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US" dirty="0"/>
              <a:t>Design Concepts</a:t>
            </a:r>
          </a:p>
        </p:txBody>
      </p:sp>
      <p:sp>
        <p:nvSpPr>
          <p:cNvPr id="32" name="Text Placeholder 5">
            <a:extLst>
              <a:ext uri="{FF2B5EF4-FFF2-40B4-BE49-F238E27FC236}">
                <a16:creationId xmlns:a16="http://schemas.microsoft.com/office/drawing/2014/main" id="{2846A1DB-A140-4E17-B556-A7AF7FA6A05B}"/>
              </a:ext>
            </a:extLst>
          </p:cNvPr>
          <p:cNvSpPr txBox="1">
            <a:spLocks/>
          </p:cNvSpPr>
          <p:nvPr/>
        </p:nvSpPr>
        <p:spPr>
          <a:xfrm>
            <a:off x="400220" y="19751711"/>
            <a:ext cx="5906702" cy="4962875"/>
          </a:xfrm>
          <a:prstGeom prst="rect">
            <a:avLst/>
          </a:prstGeom>
        </p:spPr>
        <p:txBody>
          <a:bodyPr vert="horz" wrap="square" lIns="228589" tIns="228589" rIns="228589" bIns="228589" rtlCol="0">
            <a:spAutoFit/>
          </a:bodyPr>
          <a:lstStyle>
            <a:lvl1pPr marL="0" indent="0" algn="l" defTabSz="3291840" rtl="0" eaLnBrk="1" latinLnBrk="0" hangingPunct="1">
              <a:lnSpc>
                <a:spcPct val="90000"/>
              </a:lnSpc>
              <a:spcBef>
                <a:spcPts val="3600"/>
              </a:spcBef>
              <a:buFont typeface="Arial" panose="020B0604020202020204"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spcBef>
                <a:spcPts val="0"/>
              </a:spcBef>
            </a:pPr>
            <a:r>
              <a:rPr lang="en-US" b="1" dirty="0"/>
              <a:t>Derailleur Concept:</a:t>
            </a:r>
            <a:r>
              <a:rPr lang="en-US" dirty="0"/>
              <a:t> Similar to a bicycle changing gears, a mechanism allows switching between characters displayed on a single wheel of 8 combinations of bumps.</a:t>
            </a:r>
          </a:p>
          <a:p>
            <a:pPr algn="just">
              <a:spcBef>
                <a:spcPts val="0"/>
              </a:spcBef>
            </a:pPr>
            <a:r>
              <a:rPr lang="en-US" dirty="0"/>
              <a:t>Pros:</a:t>
            </a:r>
          </a:p>
          <a:p>
            <a:pPr marL="342900" indent="-342900" algn="just" fontAlgn="base">
              <a:spcBef>
                <a:spcPts val="0"/>
              </a:spcBef>
              <a:buFont typeface="Arial" panose="020B0604020202020204" pitchFamily="34" charset="0"/>
              <a:buChar char="•"/>
            </a:pPr>
            <a:r>
              <a:rPr lang="en-US" dirty="0"/>
              <a:t>Two motors required for a theoretically infinite number of characters.</a:t>
            </a:r>
          </a:p>
          <a:p>
            <a:pPr algn="just">
              <a:spcBef>
                <a:spcPts val="0"/>
              </a:spcBef>
            </a:pPr>
            <a:r>
              <a:rPr lang="en-US" dirty="0"/>
              <a:t>Cons:</a:t>
            </a:r>
          </a:p>
          <a:p>
            <a:pPr marL="342900" indent="-342900" algn="just" fontAlgn="base">
              <a:spcBef>
                <a:spcPts val="0"/>
              </a:spcBef>
              <a:buFont typeface="Arial" panose="020B0604020202020204" pitchFamily="34" charset="0"/>
              <a:buChar char="•"/>
            </a:pPr>
            <a:r>
              <a:rPr lang="en-US" dirty="0"/>
              <a:t>One wheel can be moved at a time.</a:t>
            </a:r>
          </a:p>
          <a:p>
            <a:pPr marL="342900" indent="-342900" algn="just" fontAlgn="base">
              <a:spcBef>
                <a:spcPts val="0"/>
              </a:spcBef>
              <a:buFont typeface="Arial" panose="020B0604020202020204" pitchFamily="34" charset="0"/>
              <a:buChar char="•"/>
            </a:pPr>
            <a:r>
              <a:rPr lang="en-US" dirty="0"/>
              <a:t>The mechanism to switch wheels is complex, causing greater potential for jams.</a:t>
            </a:r>
          </a:p>
        </p:txBody>
      </p:sp>
      <p:sp>
        <p:nvSpPr>
          <p:cNvPr id="21" name="TextBox 20">
            <a:extLst>
              <a:ext uri="{FF2B5EF4-FFF2-40B4-BE49-F238E27FC236}">
                <a16:creationId xmlns:a16="http://schemas.microsoft.com/office/drawing/2014/main" id="{AACD8FB9-85F7-432A-815F-4C6B85E95CDF}"/>
              </a:ext>
            </a:extLst>
          </p:cNvPr>
          <p:cNvSpPr txBox="1"/>
          <p:nvPr/>
        </p:nvSpPr>
        <p:spPr>
          <a:xfrm>
            <a:off x="13086470" y="13891787"/>
            <a:ext cx="184731" cy="1415772"/>
          </a:xfrm>
          <a:prstGeom prst="rect">
            <a:avLst/>
          </a:prstGeom>
          <a:noFill/>
        </p:spPr>
        <p:txBody>
          <a:bodyPr wrap="none" rtlCol="0">
            <a:spAutoFit/>
          </a:bodyPr>
          <a:lstStyle/>
          <a:p>
            <a:endParaRPr lang="en-US" dirty="0"/>
          </a:p>
        </p:txBody>
      </p:sp>
      <p:pic>
        <p:nvPicPr>
          <p:cNvPr id="54" name="Picture 53">
            <a:extLst>
              <a:ext uri="{FF2B5EF4-FFF2-40B4-BE49-F238E27FC236}">
                <a16:creationId xmlns:a16="http://schemas.microsoft.com/office/drawing/2014/main" id="{CC83FBBA-1CBB-4796-A9D1-3E848F2E078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6172"/>
          <a:stretch/>
        </p:blipFill>
        <p:spPr>
          <a:xfrm>
            <a:off x="6390890" y="15283551"/>
            <a:ext cx="4121869" cy="4393045"/>
          </a:xfrm>
          <a:prstGeom prst="rect">
            <a:avLst/>
          </a:prstGeom>
        </p:spPr>
      </p:pic>
      <p:sp>
        <p:nvSpPr>
          <p:cNvPr id="57" name="Text Placeholder 5">
            <a:extLst>
              <a:ext uri="{FF2B5EF4-FFF2-40B4-BE49-F238E27FC236}">
                <a16:creationId xmlns:a16="http://schemas.microsoft.com/office/drawing/2014/main" id="{F5A2EF59-5131-478B-9C9A-90C031D0499B}"/>
              </a:ext>
            </a:extLst>
          </p:cNvPr>
          <p:cNvSpPr txBox="1">
            <a:spLocks/>
          </p:cNvSpPr>
          <p:nvPr/>
        </p:nvSpPr>
        <p:spPr>
          <a:xfrm>
            <a:off x="430207" y="15059970"/>
            <a:ext cx="5792746" cy="4616626"/>
          </a:xfrm>
          <a:prstGeom prst="rect">
            <a:avLst/>
          </a:prstGeom>
        </p:spPr>
        <p:txBody>
          <a:bodyPr vert="horz" wrap="square" lIns="228589" tIns="228589" rIns="228589" bIns="228589" rtlCol="0">
            <a:spAutoFit/>
          </a:bodyPr>
          <a:lstStyle>
            <a:lvl1pPr marL="0" indent="0" algn="l" defTabSz="3291840" rtl="0" eaLnBrk="1" latinLnBrk="0" hangingPunct="1">
              <a:lnSpc>
                <a:spcPct val="90000"/>
              </a:lnSpc>
              <a:spcBef>
                <a:spcPts val="3600"/>
              </a:spcBef>
              <a:buFont typeface="Arial" panose="020B0604020202020204"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spcBef>
                <a:spcPts val="0"/>
              </a:spcBef>
            </a:pPr>
            <a:r>
              <a:rPr lang="en-US" b="1" dirty="0"/>
              <a:t>Solenoid-Based Concept: </a:t>
            </a:r>
            <a:r>
              <a:rPr lang="en-US" dirty="0"/>
              <a:t>Each “bump” is raised using solenoids arranged in a 2x3 grid.</a:t>
            </a:r>
          </a:p>
          <a:p>
            <a:pPr>
              <a:spcBef>
                <a:spcPts val="0"/>
              </a:spcBef>
            </a:pPr>
            <a:r>
              <a:rPr lang="en-US" dirty="0"/>
              <a:t>Pros:</a:t>
            </a:r>
          </a:p>
          <a:p>
            <a:pPr marL="342900" indent="-342900" fontAlgn="base">
              <a:spcBef>
                <a:spcPts val="0"/>
              </a:spcBef>
              <a:buFont typeface="Arial" panose="020B0604020202020204" pitchFamily="34" charset="0"/>
              <a:buChar char="•"/>
            </a:pPr>
            <a:r>
              <a:rPr lang="en-US" dirty="0"/>
              <a:t>Characters change near instantaneously</a:t>
            </a:r>
          </a:p>
          <a:p>
            <a:pPr>
              <a:spcBef>
                <a:spcPts val="0"/>
              </a:spcBef>
            </a:pPr>
            <a:r>
              <a:rPr lang="en-US" dirty="0"/>
              <a:t>Cons:</a:t>
            </a:r>
          </a:p>
          <a:p>
            <a:pPr marL="342900" indent="-342900" fontAlgn="base">
              <a:spcBef>
                <a:spcPts val="0"/>
              </a:spcBef>
              <a:buFont typeface="Arial" panose="020B0604020202020204" pitchFamily="34" charset="0"/>
              <a:buChar char="•"/>
            </a:pPr>
            <a:r>
              <a:rPr lang="en-US" dirty="0"/>
              <a:t>Solenoids are too large &amp; too many I/O pins to expand past a handful of characters.</a:t>
            </a:r>
          </a:p>
          <a:p>
            <a:pPr marL="342900" indent="-342900" fontAlgn="base">
              <a:spcBef>
                <a:spcPts val="0"/>
              </a:spcBef>
              <a:buFont typeface="Arial" panose="020B0604020202020204" pitchFamily="34" charset="0"/>
              <a:buChar char="•"/>
            </a:pPr>
            <a:r>
              <a:rPr lang="en-US" dirty="0"/>
              <a:t>Power is required at all times to keep characters.</a:t>
            </a:r>
          </a:p>
        </p:txBody>
      </p:sp>
      <p:pic>
        <p:nvPicPr>
          <p:cNvPr id="24" name="Picture 23">
            <a:extLst>
              <a:ext uri="{FF2B5EF4-FFF2-40B4-BE49-F238E27FC236}">
                <a16:creationId xmlns:a16="http://schemas.microsoft.com/office/drawing/2014/main" id="{E0B5D877-10FD-4BAA-9AA3-71699FE273E3}"/>
              </a:ext>
            </a:extLst>
          </p:cNvPr>
          <p:cNvPicPr>
            <a:picLocks noChangeAspect="1"/>
          </p:cNvPicPr>
          <p:nvPr/>
        </p:nvPicPr>
        <p:blipFill rotWithShape="1">
          <a:blip r:embed="rId8">
            <a:extLst>
              <a:ext uri="{28A0092B-C50C-407E-A947-70E740481C1C}">
                <a14:useLocalDpi xmlns:a14="http://schemas.microsoft.com/office/drawing/2010/main" val="0"/>
              </a:ext>
            </a:extLst>
          </a:blip>
          <a:srcRect l="16003" r="13124" b="13943"/>
          <a:stretch/>
        </p:blipFill>
        <p:spPr>
          <a:xfrm>
            <a:off x="6390889" y="20002493"/>
            <a:ext cx="4121869" cy="3753681"/>
          </a:xfrm>
          <a:prstGeom prst="rect">
            <a:avLst/>
          </a:prstGeom>
        </p:spPr>
      </p:pic>
      <p:sp>
        <p:nvSpPr>
          <p:cNvPr id="58" name="Text Placeholder 5">
            <a:extLst>
              <a:ext uri="{FF2B5EF4-FFF2-40B4-BE49-F238E27FC236}">
                <a16:creationId xmlns:a16="http://schemas.microsoft.com/office/drawing/2014/main" id="{FCECE5C3-7B0B-47C7-B904-B89775D3EE0C}"/>
              </a:ext>
            </a:extLst>
          </p:cNvPr>
          <p:cNvSpPr txBox="1">
            <a:spLocks/>
          </p:cNvSpPr>
          <p:nvPr/>
        </p:nvSpPr>
        <p:spPr>
          <a:xfrm>
            <a:off x="484184" y="24714586"/>
            <a:ext cx="10196509" cy="7040367"/>
          </a:xfrm>
          <a:prstGeom prst="rect">
            <a:avLst/>
          </a:prstGeom>
        </p:spPr>
        <p:txBody>
          <a:bodyPr vert="horz" wrap="square" lIns="228589" tIns="228589" rIns="228589" bIns="228589" rtlCol="0">
            <a:spAutoFit/>
          </a:bodyPr>
          <a:lstStyle>
            <a:lvl1pPr marL="0" indent="0" algn="l" defTabSz="3291840" rtl="0" eaLnBrk="1" latinLnBrk="0" hangingPunct="1">
              <a:lnSpc>
                <a:spcPct val="90000"/>
              </a:lnSpc>
              <a:spcBef>
                <a:spcPts val="3600"/>
              </a:spcBef>
              <a:buFont typeface="Arial" panose="020B0604020202020204"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spcBef>
                <a:spcPts val="0"/>
              </a:spcBef>
            </a:pPr>
            <a:r>
              <a:rPr lang="en-US" b="1" dirty="0"/>
              <a:t>Gear-Based Stepper Motor Concepts: </a:t>
            </a:r>
            <a:r>
              <a:rPr lang="en-US" dirty="0"/>
              <a:t>Wheels of 8 combinations of bumps (1 column of a character) are driven by stepper motors.</a:t>
            </a:r>
          </a:p>
          <a:p>
            <a:pPr algn="just">
              <a:spcBef>
                <a:spcPts val="0"/>
              </a:spcBef>
            </a:pPr>
            <a:r>
              <a:rPr lang="en-US" b="1" dirty="0"/>
              <a:t>V1: </a:t>
            </a:r>
            <a:r>
              <a:rPr lang="en-US" dirty="0"/>
              <a:t>One stepper motor per wheel (2 per character)</a:t>
            </a:r>
          </a:p>
          <a:p>
            <a:pPr algn="just">
              <a:spcBef>
                <a:spcPts val="0"/>
              </a:spcBef>
            </a:pPr>
            <a:r>
              <a:rPr lang="en-US" b="1" dirty="0"/>
              <a:t>V2:</a:t>
            </a:r>
            <a:r>
              <a:rPr lang="en-US" dirty="0"/>
              <a:t> One stepper motor per character &amp; a 27:8 gear ratio connects the two wheels.</a:t>
            </a:r>
          </a:p>
          <a:p>
            <a:pPr algn="just">
              <a:spcBef>
                <a:spcPts val="0"/>
              </a:spcBef>
            </a:pPr>
            <a:r>
              <a:rPr lang="en-US" dirty="0"/>
              <a:t>Pros:</a:t>
            </a:r>
          </a:p>
          <a:p>
            <a:pPr marL="342900" indent="-342900" algn="just" fontAlgn="base">
              <a:spcBef>
                <a:spcPts val="0"/>
              </a:spcBef>
              <a:buFont typeface="Arial" panose="020B0604020202020204" pitchFamily="34" charset="0"/>
              <a:buChar char="•"/>
            </a:pPr>
            <a:r>
              <a:rPr lang="en-US" dirty="0"/>
              <a:t>Uses only one motor (V2) or two motors (V1) per wheel.</a:t>
            </a:r>
          </a:p>
          <a:p>
            <a:pPr marL="342900" indent="-342900" algn="just" fontAlgn="base">
              <a:spcBef>
                <a:spcPts val="0"/>
              </a:spcBef>
              <a:buFont typeface="Arial" panose="020B0604020202020204" pitchFamily="34" charset="0"/>
              <a:buChar char="•"/>
            </a:pPr>
            <a:r>
              <a:rPr lang="en-US" dirty="0"/>
              <a:t>In V1, each motor travels at most half of a revolution. In V2, on average, the faster wheel travels 6.56 revolutions and the slower 1.94.</a:t>
            </a:r>
          </a:p>
          <a:p>
            <a:pPr marL="342900" indent="-342900" algn="just" fontAlgn="base">
              <a:spcBef>
                <a:spcPts val="0"/>
              </a:spcBef>
              <a:buFont typeface="Arial" panose="020B0604020202020204" pitchFamily="34" charset="0"/>
              <a:buChar char="•"/>
            </a:pPr>
            <a:r>
              <a:rPr lang="en-US" dirty="0"/>
              <a:t>Allows characters to be placed next to each other as long as there are I/O pins.</a:t>
            </a:r>
          </a:p>
          <a:p>
            <a:pPr marL="342900" indent="-342900" algn="just" fontAlgn="base">
              <a:spcBef>
                <a:spcPts val="0"/>
              </a:spcBef>
              <a:buFont typeface="Arial" panose="020B0604020202020204" pitchFamily="34" charset="0"/>
              <a:buChar char="•"/>
            </a:pPr>
            <a:r>
              <a:rPr lang="en-US" dirty="0"/>
              <a:t>All motors can be driven at the same time.</a:t>
            </a:r>
          </a:p>
          <a:p>
            <a:pPr algn="just">
              <a:spcBef>
                <a:spcPts val="0"/>
              </a:spcBef>
            </a:pPr>
            <a:r>
              <a:rPr lang="en-US" dirty="0"/>
              <a:t>Cons:</a:t>
            </a:r>
          </a:p>
          <a:p>
            <a:pPr marL="342900" indent="-342900" algn="just" fontAlgn="base">
              <a:spcBef>
                <a:spcPts val="0"/>
              </a:spcBef>
              <a:buFont typeface="Arial" panose="020B0604020202020204" pitchFamily="34" charset="0"/>
              <a:buChar char="•"/>
            </a:pPr>
            <a:r>
              <a:rPr lang="en-US" dirty="0"/>
              <a:t>Requires two stepper motors per character, resulting in greater cost and size. This may require more space between each character.</a:t>
            </a:r>
          </a:p>
          <a:p>
            <a:pPr marL="342900" indent="-342900" algn="just" fontAlgn="base">
              <a:spcBef>
                <a:spcPts val="0"/>
              </a:spcBef>
              <a:buFont typeface="Arial" panose="020B0604020202020204" pitchFamily="34" charset="0"/>
              <a:buChar char="•"/>
            </a:pPr>
            <a:r>
              <a:rPr lang="en-US" dirty="0"/>
              <a:t>Each motor requires a stepper motor driver, and the power supply must be strong enough to drive every motor.</a:t>
            </a:r>
          </a:p>
          <a:p>
            <a:pPr marL="342900" indent="-342900" algn="just" fontAlgn="base">
              <a:spcBef>
                <a:spcPts val="0"/>
              </a:spcBef>
              <a:buFont typeface="Arial" panose="020B0604020202020204" pitchFamily="34" charset="0"/>
              <a:buChar char="•"/>
            </a:pPr>
            <a:r>
              <a:rPr lang="en-US" dirty="0"/>
              <a:t>If the microcontroller loses power or the stepper loses steps, the device loses track of its position.</a:t>
            </a:r>
          </a:p>
        </p:txBody>
      </p:sp>
      <p:sp>
        <p:nvSpPr>
          <p:cNvPr id="25" name="TextBox 24">
            <a:extLst>
              <a:ext uri="{FF2B5EF4-FFF2-40B4-BE49-F238E27FC236}">
                <a16:creationId xmlns:a16="http://schemas.microsoft.com/office/drawing/2014/main" id="{6B9225C7-E1ED-4B69-B652-493BC3FB4622}"/>
              </a:ext>
            </a:extLst>
          </p:cNvPr>
          <p:cNvSpPr txBox="1"/>
          <p:nvPr/>
        </p:nvSpPr>
        <p:spPr>
          <a:xfrm>
            <a:off x="6390889" y="23829419"/>
            <a:ext cx="4121868" cy="461665"/>
          </a:xfrm>
          <a:prstGeom prst="rect">
            <a:avLst/>
          </a:prstGeom>
          <a:noFill/>
        </p:spPr>
        <p:txBody>
          <a:bodyPr wrap="square" rtlCol="0">
            <a:spAutoFit/>
          </a:bodyPr>
          <a:lstStyle/>
          <a:p>
            <a:r>
              <a:rPr lang="en-US" sz="1200" dirty="0"/>
              <a:t>http://www.howtofixbikes.ca/2006/07/adjusting-your-derailleur.html</a:t>
            </a:r>
            <a:endParaRPr lang="en-US" sz="1200"/>
          </a:p>
        </p:txBody>
      </p:sp>
      <p:pic>
        <p:nvPicPr>
          <p:cNvPr id="3" name="Picture 2">
            <a:extLst>
              <a:ext uri="{FF2B5EF4-FFF2-40B4-BE49-F238E27FC236}">
                <a16:creationId xmlns:a16="http://schemas.microsoft.com/office/drawing/2014/main" id="{4E6AE5A2-9E71-1741-8501-537BD5E3DD6A}"/>
              </a:ext>
            </a:extLst>
          </p:cNvPr>
          <p:cNvPicPr>
            <a:picLocks noChangeAspect="1"/>
          </p:cNvPicPr>
          <p:nvPr/>
        </p:nvPicPr>
        <p:blipFill rotWithShape="1">
          <a:blip r:embed="rId9">
            <a:extLst>
              <a:ext uri="{28A0092B-C50C-407E-A947-70E740481C1C}">
                <a14:useLocalDpi xmlns:a14="http://schemas.microsoft.com/office/drawing/2010/main" val="0"/>
              </a:ext>
            </a:extLst>
          </a:blip>
          <a:srcRect l="2473" t="4038" r="2012" b="4227"/>
          <a:stretch/>
        </p:blipFill>
        <p:spPr>
          <a:xfrm>
            <a:off x="23496389" y="25765070"/>
            <a:ext cx="7775299" cy="5989883"/>
          </a:xfrm>
          <a:prstGeom prst="rect">
            <a:avLst/>
          </a:prstGeom>
        </p:spPr>
      </p:pic>
      <p:pic>
        <p:nvPicPr>
          <p:cNvPr id="7" name="Picture 6">
            <a:extLst>
              <a:ext uri="{FF2B5EF4-FFF2-40B4-BE49-F238E27FC236}">
                <a16:creationId xmlns:a16="http://schemas.microsoft.com/office/drawing/2014/main" id="{07E15D99-0A67-5B4D-BDC6-635FF3F11FE4}"/>
              </a:ext>
            </a:extLst>
          </p:cNvPr>
          <p:cNvPicPr>
            <a:picLocks noChangeAspect="1"/>
          </p:cNvPicPr>
          <p:nvPr/>
        </p:nvPicPr>
        <p:blipFill rotWithShape="1">
          <a:blip r:embed="rId10">
            <a:extLst>
              <a:ext uri="{28A0092B-C50C-407E-A947-70E740481C1C}">
                <a14:useLocalDpi xmlns:a14="http://schemas.microsoft.com/office/drawing/2010/main" val="0"/>
              </a:ext>
            </a:extLst>
          </a:blip>
          <a:srcRect l="1858" t="3637" r="1580" b="3360"/>
          <a:stretch/>
        </p:blipFill>
        <p:spPr>
          <a:xfrm>
            <a:off x="23458989" y="19841863"/>
            <a:ext cx="7850097" cy="6032674"/>
          </a:xfrm>
          <a:prstGeom prst="rect">
            <a:avLst/>
          </a:prstGeom>
        </p:spPr>
      </p:pic>
      <p:sp>
        <p:nvSpPr>
          <p:cNvPr id="29" name="Text Placeholder 41">
            <a:extLst>
              <a:ext uri="{FF2B5EF4-FFF2-40B4-BE49-F238E27FC236}">
                <a16:creationId xmlns:a16="http://schemas.microsoft.com/office/drawing/2014/main" id="{712028D7-641F-AF4D-864D-3157C88CE33E}"/>
              </a:ext>
            </a:extLst>
          </p:cNvPr>
          <p:cNvSpPr txBox="1">
            <a:spLocks/>
          </p:cNvSpPr>
          <p:nvPr/>
        </p:nvSpPr>
        <p:spPr>
          <a:xfrm>
            <a:off x="11255746" y="15004314"/>
            <a:ext cx="10519733" cy="697106"/>
          </a:xfrm>
          <a:prstGeom prst="rect">
            <a:avLst/>
          </a:prstGeom>
          <a:noFill/>
        </p:spPr>
        <p:txBody>
          <a:bodyPr vert="horz" wrap="square" lIns="91436" tIns="91436" rIns="91436" bIns="91436" rtlCol="0" anchor="ctr" anchorCtr="0">
            <a:spAutoFit/>
          </a:bodyPr>
          <a:lstStyle>
            <a:lvl1pPr marL="0" indent="0" algn="ctr" defTabSz="3291840" rtl="0" eaLnBrk="1" latinLnBrk="0" hangingPunct="1">
              <a:lnSpc>
                <a:spcPct val="90000"/>
              </a:lnSpc>
              <a:spcBef>
                <a:spcPts val="36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US" dirty="0"/>
              <a:t>Gear Ratio Simulations</a:t>
            </a:r>
          </a:p>
        </p:txBody>
      </p:sp>
      <p:sp>
        <p:nvSpPr>
          <p:cNvPr id="30" name="Text Placeholder 41">
            <a:extLst>
              <a:ext uri="{FF2B5EF4-FFF2-40B4-BE49-F238E27FC236}">
                <a16:creationId xmlns:a16="http://schemas.microsoft.com/office/drawing/2014/main" id="{8E7267DB-A24E-B24F-822F-EE57B49D9591}"/>
              </a:ext>
            </a:extLst>
          </p:cNvPr>
          <p:cNvSpPr txBox="1">
            <a:spLocks/>
          </p:cNvSpPr>
          <p:nvPr/>
        </p:nvSpPr>
        <p:spPr>
          <a:xfrm>
            <a:off x="22130369" y="15027442"/>
            <a:ext cx="10515600" cy="697106"/>
          </a:xfrm>
          <a:prstGeom prst="rect">
            <a:avLst/>
          </a:prstGeom>
          <a:noFill/>
        </p:spPr>
        <p:txBody>
          <a:bodyPr vert="horz" wrap="square" lIns="91436" tIns="91436" rIns="91436" bIns="91436" rtlCol="0" anchor="ctr" anchorCtr="0">
            <a:spAutoFit/>
          </a:bodyPr>
          <a:lstStyle>
            <a:lvl1pPr marL="0" indent="0" algn="ctr" defTabSz="3291840" rtl="0" eaLnBrk="1" latinLnBrk="0" hangingPunct="1">
              <a:lnSpc>
                <a:spcPct val="90000"/>
              </a:lnSpc>
              <a:spcBef>
                <a:spcPts val="36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US" dirty="0"/>
              <a:t>Travel Times</a:t>
            </a:r>
          </a:p>
        </p:txBody>
      </p:sp>
      <p:sp>
        <p:nvSpPr>
          <p:cNvPr id="31" name="Text Placeholder 40">
            <a:extLst>
              <a:ext uri="{FF2B5EF4-FFF2-40B4-BE49-F238E27FC236}">
                <a16:creationId xmlns:a16="http://schemas.microsoft.com/office/drawing/2014/main" id="{C7F9490E-3F9F-014D-8267-766473B6E6CE}"/>
              </a:ext>
            </a:extLst>
          </p:cNvPr>
          <p:cNvSpPr txBox="1">
            <a:spLocks/>
          </p:cNvSpPr>
          <p:nvPr/>
        </p:nvSpPr>
        <p:spPr>
          <a:xfrm>
            <a:off x="22126239" y="15666912"/>
            <a:ext cx="10515600" cy="4385794"/>
          </a:xfrm>
          <a:prstGeom prst="rect">
            <a:avLst/>
          </a:prstGeom>
        </p:spPr>
        <p:txBody>
          <a:bodyPr vert="horz" wrap="square" lIns="228589" tIns="228589" rIns="228589" bIns="228589" rtlCol="0">
            <a:spAutoFit/>
          </a:bodyPr>
          <a:lstStyle>
            <a:lvl1pPr marL="0" indent="0" algn="l" defTabSz="3291840" rtl="0" eaLnBrk="1" latinLnBrk="0" hangingPunct="1">
              <a:lnSpc>
                <a:spcPct val="90000"/>
              </a:lnSpc>
              <a:spcBef>
                <a:spcPts val="3600"/>
              </a:spcBef>
              <a:buFont typeface="Arial" panose="020B0604020202020204"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r>
              <a:rPr lang="en-US" dirty="0"/>
              <a:t>Based on the simulations, R = 9, L = 8, n = 3, and an 8:27 gear ratio was the most efficient (both in average time and in worst-case scenarios) and yielded the quickest travel times for a single character. As more characters are added, the travel iterations and travel times are logarithmic in shape and approach the values of 35 iterations and 15.575 seconds (@15RPM), respectively, as the number of characters approaches infinity. </a:t>
            </a:r>
          </a:p>
          <a:p>
            <a:pPr algn="just">
              <a:spcBef>
                <a:spcPts val="3000"/>
              </a:spcBef>
            </a:pPr>
            <a:r>
              <a:rPr lang="en-US" dirty="0"/>
              <a:t>In testing the responsiveness of changing characters, there is a negligible delay that averages 4ms, no matter the motor’s speed, as measured by the Arduino. Though the stepper motor’s top speed was approximately 20 RPM, all tests were conducted at 15 RPM to ensure the stepper motor did not lose steps.</a:t>
            </a:r>
          </a:p>
        </p:txBody>
      </p:sp>
      <p:graphicFrame>
        <p:nvGraphicFramePr>
          <p:cNvPr id="49" name="Table 48">
            <a:extLst>
              <a:ext uri="{FF2B5EF4-FFF2-40B4-BE49-F238E27FC236}">
                <a16:creationId xmlns:a16="http://schemas.microsoft.com/office/drawing/2014/main" id="{48D336F3-2814-024C-A594-C020D712C2FB}"/>
              </a:ext>
            </a:extLst>
          </p:cNvPr>
          <p:cNvGraphicFramePr>
            <a:graphicFrameLocks noGrp="1"/>
          </p:cNvGraphicFramePr>
          <p:nvPr>
            <p:extLst>
              <p:ext uri="{D42A27DB-BD31-4B8C-83A1-F6EECF244321}">
                <p14:modId xmlns:p14="http://schemas.microsoft.com/office/powerpoint/2010/main" val="1117867782"/>
              </p:ext>
            </p:extLst>
          </p:nvPr>
        </p:nvGraphicFramePr>
        <p:xfrm>
          <a:off x="11948096" y="24397949"/>
          <a:ext cx="8113841" cy="6606129"/>
        </p:xfrm>
        <a:graphic>
          <a:graphicData uri="http://schemas.openxmlformats.org/drawingml/2006/table">
            <a:tbl>
              <a:tblPr/>
              <a:tblGrid>
                <a:gridCol w="583021">
                  <a:extLst>
                    <a:ext uri="{9D8B030D-6E8A-4147-A177-3AD203B41FA5}">
                      <a16:colId xmlns:a16="http://schemas.microsoft.com/office/drawing/2014/main" val="420338151"/>
                    </a:ext>
                  </a:extLst>
                </a:gridCol>
                <a:gridCol w="688301">
                  <a:extLst>
                    <a:ext uri="{9D8B030D-6E8A-4147-A177-3AD203B41FA5}">
                      <a16:colId xmlns:a16="http://schemas.microsoft.com/office/drawing/2014/main" val="4014779868"/>
                    </a:ext>
                  </a:extLst>
                </a:gridCol>
                <a:gridCol w="566836">
                  <a:extLst>
                    <a:ext uri="{9D8B030D-6E8A-4147-A177-3AD203B41FA5}">
                      <a16:colId xmlns:a16="http://schemas.microsoft.com/office/drawing/2014/main" val="1012693974"/>
                    </a:ext>
                  </a:extLst>
                </a:gridCol>
                <a:gridCol w="688301">
                  <a:extLst>
                    <a:ext uri="{9D8B030D-6E8A-4147-A177-3AD203B41FA5}">
                      <a16:colId xmlns:a16="http://schemas.microsoft.com/office/drawing/2014/main" val="1378314456"/>
                    </a:ext>
                  </a:extLst>
                </a:gridCol>
                <a:gridCol w="607325">
                  <a:extLst>
                    <a:ext uri="{9D8B030D-6E8A-4147-A177-3AD203B41FA5}">
                      <a16:colId xmlns:a16="http://schemas.microsoft.com/office/drawing/2014/main" val="637601844"/>
                    </a:ext>
                  </a:extLst>
                </a:gridCol>
                <a:gridCol w="951474">
                  <a:extLst>
                    <a:ext uri="{9D8B030D-6E8A-4147-A177-3AD203B41FA5}">
                      <a16:colId xmlns:a16="http://schemas.microsoft.com/office/drawing/2014/main" val="279523626"/>
                    </a:ext>
                  </a:extLst>
                </a:gridCol>
                <a:gridCol w="951474">
                  <a:extLst>
                    <a:ext uri="{9D8B030D-6E8A-4147-A177-3AD203B41FA5}">
                      <a16:colId xmlns:a16="http://schemas.microsoft.com/office/drawing/2014/main" val="2643297820"/>
                    </a:ext>
                  </a:extLst>
                </a:gridCol>
                <a:gridCol w="1072940">
                  <a:extLst>
                    <a:ext uri="{9D8B030D-6E8A-4147-A177-3AD203B41FA5}">
                      <a16:colId xmlns:a16="http://schemas.microsoft.com/office/drawing/2014/main" val="3735880107"/>
                    </a:ext>
                  </a:extLst>
                </a:gridCol>
                <a:gridCol w="971718">
                  <a:extLst>
                    <a:ext uri="{9D8B030D-6E8A-4147-A177-3AD203B41FA5}">
                      <a16:colId xmlns:a16="http://schemas.microsoft.com/office/drawing/2014/main" val="2775116154"/>
                    </a:ext>
                  </a:extLst>
                </a:gridCol>
                <a:gridCol w="1032451">
                  <a:extLst>
                    <a:ext uri="{9D8B030D-6E8A-4147-A177-3AD203B41FA5}">
                      <a16:colId xmlns:a16="http://schemas.microsoft.com/office/drawing/2014/main" val="3209590725"/>
                    </a:ext>
                  </a:extLst>
                </a:gridCol>
              </a:tblGrid>
              <a:tr h="1790467">
                <a:tc>
                  <a:txBody>
                    <a:bodyPr/>
                    <a:lstStyle/>
                    <a:p>
                      <a:pPr algn="r" rtl="0" fontAlgn="b"/>
                      <a:r>
                        <a:rPr lang="en-US" sz="2000" b="1" dirty="0">
                          <a:solidFill>
                            <a:schemeClr val="tx1"/>
                          </a:solidFill>
                          <a:effectLst/>
                          <a:latin typeface="Courier New" panose="02070309020205020404" pitchFamily="49" charset="0"/>
                          <a:cs typeface="Courier New" panose="02070309020205020404" pitchFamily="49" charset="0"/>
                        </a:rPr>
                        <a:t>Ave(</a:t>
                      </a:r>
                      <a:r>
                        <a:rPr lang="en-US" sz="2000" b="1" dirty="0" err="1">
                          <a:solidFill>
                            <a:schemeClr val="tx1"/>
                          </a:solidFill>
                          <a:effectLst/>
                          <a:latin typeface="Courier New" panose="02070309020205020404" pitchFamily="49" charset="0"/>
                          <a:cs typeface="Courier New" panose="02070309020205020404" pitchFamily="49" charset="0"/>
                        </a:rPr>
                        <a:t>Iter</a:t>
                      </a:r>
                      <a:r>
                        <a:rPr lang="en-US" sz="2000" b="1" dirty="0">
                          <a:solidFill>
                            <a:schemeClr val="tx1"/>
                          </a:solidFill>
                          <a:effectLst/>
                          <a:latin typeface="Courier New" panose="02070309020205020404" pitchFamily="49" charset="0"/>
                          <a:cs typeface="Courier New" panose="02070309020205020404" pitchFamily="49" charset="0"/>
                        </a:rPr>
                        <a:t>.)</a:t>
                      </a:r>
                    </a:p>
                  </a:txBody>
                  <a:tcPr marL="14549" marR="14549" marT="9699" marB="9699" vert="vert27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2000" b="1" dirty="0">
                          <a:solidFill>
                            <a:schemeClr val="tx1"/>
                          </a:solidFill>
                          <a:effectLst/>
                          <a:latin typeface="Courier New" panose="02070309020205020404" pitchFamily="49" charset="0"/>
                          <a:cs typeface="Courier New" panose="02070309020205020404" pitchFamily="49" charset="0"/>
                        </a:rPr>
                        <a:t>Max(</a:t>
                      </a:r>
                      <a:r>
                        <a:rPr lang="en-US" sz="2000" b="1" dirty="0" err="1">
                          <a:solidFill>
                            <a:schemeClr val="tx1"/>
                          </a:solidFill>
                          <a:effectLst/>
                          <a:latin typeface="Courier New" panose="02070309020205020404" pitchFamily="49" charset="0"/>
                          <a:cs typeface="Courier New" panose="02070309020205020404" pitchFamily="49" charset="0"/>
                        </a:rPr>
                        <a:t>Iter</a:t>
                      </a:r>
                      <a:r>
                        <a:rPr lang="en-US" sz="2000" b="1" dirty="0">
                          <a:solidFill>
                            <a:schemeClr val="tx1"/>
                          </a:solidFill>
                          <a:effectLst/>
                          <a:latin typeface="Courier New" panose="02070309020205020404" pitchFamily="49" charset="0"/>
                          <a:cs typeface="Courier New" panose="02070309020205020404" pitchFamily="49" charset="0"/>
                        </a:rPr>
                        <a:t>.)</a:t>
                      </a:r>
                    </a:p>
                  </a:txBody>
                  <a:tcPr marL="14549" marR="14549" marT="9699" marB="9699" vert="vert27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2000" b="1" dirty="0">
                          <a:solidFill>
                            <a:schemeClr val="tx1"/>
                          </a:solidFill>
                          <a:effectLst/>
                          <a:latin typeface="Courier New" panose="02070309020205020404" pitchFamily="49" charset="0"/>
                          <a:cs typeface="Courier New" panose="02070309020205020404" pitchFamily="49" charset="0"/>
                        </a:rPr>
                        <a:t>Slow Size R</a:t>
                      </a:r>
                    </a:p>
                  </a:txBody>
                  <a:tcPr marL="14549" marR="14549" marT="9699" marB="9699" vert="vert27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2000" b="1" dirty="0">
                          <a:solidFill>
                            <a:schemeClr val="tx1"/>
                          </a:solidFill>
                          <a:effectLst/>
                          <a:latin typeface="Courier New" panose="02070309020205020404" pitchFamily="49" charset="0"/>
                          <a:cs typeface="Courier New" panose="02070309020205020404" pitchFamily="49" charset="0"/>
                        </a:rPr>
                        <a:t>Fast Size L</a:t>
                      </a:r>
                    </a:p>
                  </a:txBody>
                  <a:tcPr marL="14549" marR="14549" marT="9699" marB="9699" vert="vert27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2000" b="1">
                          <a:solidFill>
                            <a:schemeClr val="tx1"/>
                          </a:solidFill>
                          <a:effectLst/>
                          <a:latin typeface="Courier New" panose="02070309020205020404" pitchFamily="49" charset="0"/>
                          <a:cs typeface="Courier New" panose="02070309020205020404" pitchFamily="49" charset="0"/>
                        </a:rPr>
                        <a:t>Pos Ratio n</a:t>
                      </a:r>
                      <a:endParaRPr lang="en-US" sz="2000" b="1" dirty="0">
                        <a:solidFill>
                          <a:schemeClr val="tx1"/>
                        </a:solidFill>
                        <a:effectLst/>
                        <a:latin typeface="Courier New" panose="02070309020205020404" pitchFamily="49" charset="0"/>
                        <a:cs typeface="Courier New" panose="02070309020205020404" pitchFamily="49" charset="0"/>
                      </a:endParaRPr>
                    </a:p>
                  </a:txBody>
                  <a:tcPr marL="14549" marR="14549" marT="9699" marB="9699" vert="vert27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2000" b="1" dirty="0">
                          <a:solidFill>
                            <a:schemeClr val="tx1"/>
                          </a:solidFill>
                          <a:effectLst/>
                          <a:latin typeface="Courier New" panose="02070309020205020404" pitchFamily="49" charset="0"/>
                          <a:cs typeface="Courier New" panose="02070309020205020404" pitchFamily="49" charset="0"/>
                        </a:rPr>
                        <a:t>Ave(R Revs)</a:t>
                      </a:r>
                    </a:p>
                  </a:txBody>
                  <a:tcPr marL="14549" marR="14549" marT="9699" marB="9699" vert="vert27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2000" b="1" dirty="0">
                          <a:solidFill>
                            <a:schemeClr val="tx1"/>
                          </a:solidFill>
                          <a:effectLst/>
                          <a:latin typeface="Courier New" panose="02070309020205020404" pitchFamily="49" charset="0"/>
                          <a:cs typeface="Courier New" panose="02070309020205020404" pitchFamily="49" charset="0"/>
                        </a:rPr>
                        <a:t>Max(R Revs)</a:t>
                      </a:r>
                    </a:p>
                  </a:txBody>
                  <a:tcPr marL="14549" marR="14549" marT="9699" marB="9699" vert="vert27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2000" b="1" dirty="0">
                          <a:solidFill>
                            <a:schemeClr val="tx1"/>
                          </a:solidFill>
                          <a:effectLst/>
                          <a:latin typeface="Courier New" panose="02070309020205020404" pitchFamily="49" charset="0"/>
                          <a:cs typeface="Courier New" panose="02070309020205020404" pitchFamily="49" charset="0"/>
                        </a:rPr>
                        <a:t>Ave(L Revs)</a:t>
                      </a:r>
                    </a:p>
                  </a:txBody>
                  <a:tcPr marL="14549" marR="14549" marT="9699" marB="9699" vert="vert27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2000" b="1" dirty="0">
                          <a:solidFill>
                            <a:schemeClr val="tx1"/>
                          </a:solidFill>
                          <a:effectLst/>
                          <a:latin typeface="Courier New" panose="02070309020205020404" pitchFamily="49" charset="0"/>
                          <a:cs typeface="Courier New" panose="02070309020205020404" pitchFamily="49" charset="0"/>
                        </a:rPr>
                        <a:t>Max(L Revs)</a:t>
                      </a:r>
                    </a:p>
                  </a:txBody>
                  <a:tcPr marL="14549" marR="14549" marT="9699" marB="9699" vert="vert27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2000" b="1" dirty="0">
                          <a:solidFill>
                            <a:schemeClr val="tx1"/>
                          </a:solidFill>
                          <a:effectLst/>
                          <a:latin typeface="Courier New" panose="02070309020205020404" pitchFamily="49" charset="0"/>
                          <a:cs typeface="Courier New" panose="02070309020205020404" pitchFamily="49" charset="0"/>
                        </a:rPr>
                        <a:t>Actual </a:t>
                      </a:r>
                    </a:p>
                    <a:p>
                      <a:pPr algn="r" rtl="0" fontAlgn="b"/>
                      <a:r>
                        <a:rPr lang="en-US" sz="2000" b="1" dirty="0">
                          <a:solidFill>
                            <a:schemeClr val="tx1"/>
                          </a:solidFill>
                          <a:effectLst/>
                          <a:latin typeface="Courier New" panose="02070309020205020404" pitchFamily="49" charset="0"/>
                          <a:cs typeface="Courier New" panose="02070309020205020404" pitchFamily="49" charset="0"/>
                        </a:rPr>
                        <a:t>Gear Ratio</a:t>
                      </a:r>
                    </a:p>
                  </a:txBody>
                  <a:tcPr marL="14549" marR="14549" marT="9699" marB="9699" vert="vert270"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2553539"/>
                  </a:ext>
                </a:extLst>
              </a:tr>
              <a:tr h="551916">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35</a:t>
                      </a:r>
                    </a:p>
                  </a:txBody>
                  <a:tcPr marL="14549" marR="14549" marT="9699" marB="9699"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70</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3</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3.89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7.78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13.13</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26.25</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8:27</a:t>
                      </a:r>
                    </a:p>
                  </a:txBody>
                  <a:tcPr marL="14549" marR="14549" marT="9699" marB="9699"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15476448"/>
                  </a:ext>
                </a:extLst>
              </a:tr>
              <a:tr h="551916">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35</a:t>
                      </a:r>
                    </a:p>
                  </a:txBody>
                  <a:tcPr marL="14549" marR="14549" marT="9699" marB="9699"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70</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5</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3.89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7.78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21.88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43.75</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8:45</a:t>
                      </a:r>
                    </a:p>
                  </a:txBody>
                  <a:tcPr marL="14549" marR="14549" marT="9699" marB="9699"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11662975"/>
                  </a:ext>
                </a:extLst>
              </a:tr>
              <a:tr h="551916">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35</a:t>
                      </a:r>
                    </a:p>
                  </a:txBody>
                  <a:tcPr marL="14549" marR="14549" marT="9699" marB="9699"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70</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7</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3.89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7.78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30.63</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61.25</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8:63</a:t>
                      </a:r>
                    </a:p>
                  </a:txBody>
                  <a:tcPr marL="14549" marR="14549" marT="9699" marB="9699"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73938818"/>
                  </a:ext>
                </a:extLst>
              </a:tr>
              <a:tr h="551916">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35</a:t>
                      </a:r>
                    </a:p>
                  </a:txBody>
                  <a:tcPr marL="14549" marR="14549" marT="9699" marB="9699"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70</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3.89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7.78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39.38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78.75</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8:81</a:t>
                      </a:r>
                    </a:p>
                  </a:txBody>
                  <a:tcPr marL="14549" marR="14549" marT="9699" marB="9699"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54643522"/>
                  </a:ext>
                </a:extLst>
              </a:tr>
              <a:tr h="551916">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35</a:t>
                      </a:r>
                    </a:p>
                  </a:txBody>
                  <a:tcPr marL="14549" marR="14549" marT="9699" marB="9699"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70</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11</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3.89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7.78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48.13</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96.25</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8:99</a:t>
                      </a:r>
                    </a:p>
                  </a:txBody>
                  <a:tcPr marL="14549" marR="14549" marT="9699" marB="9699"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10346715"/>
                  </a:ext>
                </a:extLst>
              </a:tr>
              <a:tr h="551916">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35</a:t>
                      </a:r>
                    </a:p>
                  </a:txBody>
                  <a:tcPr marL="14549" marR="14549" marT="9699" marB="9699"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70</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13</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3.89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7.78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56.88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113.75</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8:117</a:t>
                      </a:r>
                    </a:p>
                  </a:txBody>
                  <a:tcPr marL="14549" marR="14549" marT="9699" marB="9699"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12916693"/>
                  </a:ext>
                </a:extLst>
              </a:tr>
              <a:tr h="551916">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35</a:t>
                      </a:r>
                    </a:p>
                  </a:txBody>
                  <a:tcPr marL="14549" marR="14549" marT="9699" marB="9699"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70</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15</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3.89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7.78</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a:solidFill>
                            <a:schemeClr val="tx1"/>
                          </a:solidFill>
                          <a:effectLst/>
                          <a:latin typeface="Times New Roman" panose="02020603050405020304" pitchFamily="18" charset="0"/>
                          <a:cs typeface="Times New Roman" panose="02020603050405020304" pitchFamily="18" charset="0"/>
                        </a:rPr>
                        <a:t>65.63</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131.25</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8:135</a:t>
                      </a:r>
                    </a:p>
                  </a:txBody>
                  <a:tcPr marL="14549" marR="14549" marT="9699" marB="9699"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88648186"/>
                  </a:ext>
                </a:extLst>
              </a:tr>
              <a:tr h="400334">
                <a:tc>
                  <a:txBody>
                    <a:bodyPr/>
                    <a:lstStyle/>
                    <a:p>
                      <a:pPr algn="ctr" rtl="0" fontAlgn="b"/>
                      <a:r>
                        <a:rPr lang="en-US" sz="2400" b="0" dirty="0">
                          <a:solidFill>
                            <a:schemeClr val="tx1"/>
                          </a:solidFill>
                          <a:effectLst/>
                          <a:latin typeface="Times New Roman" panose="02020603050405020304" pitchFamily="18" charset="0"/>
                          <a:cs typeface="Times New Roman" panose="02020603050405020304" pitchFamily="18" charset="0"/>
                        </a:rPr>
                        <a:t>…</a:t>
                      </a:r>
                    </a:p>
                  </a:txBody>
                  <a:tcPr marL="14549" marR="14549" marT="9699" marB="9699" vert="vert270"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endParaRPr lang="en-US" sz="2400" b="0" dirty="0">
                        <a:solidFill>
                          <a:schemeClr val="tx1"/>
                        </a:solidFill>
                        <a:effectLst/>
                        <a:latin typeface="Times New Roman" panose="02020603050405020304" pitchFamily="18" charset="0"/>
                        <a:cs typeface="Times New Roman" panose="02020603050405020304" pitchFamily="18" charset="0"/>
                      </a:endParaRP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endParaRPr lang="en-US" sz="2400" b="0">
                        <a:solidFill>
                          <a:schemeClr val="tx1"/>
                        </a:solidFill>
                        <a:effectLst/>
                        <a:latin typeface="Times New Roman" panose="02020603050405020304" pitchFamily="18" charset="0"/>
                        <a:cs typeface="Times New Roman" panose="02020603050405020304" pitchFamily="18" charset="0"/>
                      </a:endParaRP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endParaRPr lang="en-US" sz="2400" b="0" dirty="0">
                        <a:solidFill>
                          <a:schemeClr val="tx1"/>
                        </a:solidFill>
                        <a:effectLst/>
                        <a:latin typeface="Times New Roman" panose="02020603050405020304" pitchFamily="18" charset="0"/>
                        <a:cs typeface="Times New Roman" panose="02020603050405020304" pitchFamily="18" charset="0"/>
                      </a:endParaRP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endParaRPr lang="en-US" sz="2400" b="0" dirty="0">
                        <a:solidFill>
                          <a:schemeClr val="tx1"/>
                        </a:solidFill>
                        <a:effectLst/>
                        <a:latin typeface="Times New Roman" panose="02020603050405020304" pitchFamily="18" charset="0"/>
                        <a:cs typeface="Times New Roman" panose="02020603050405020304" pitchFamily="18" charset="0"/>
                      </a:endParaRP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endParaRPr lang="en-US" sz="2400" b="0" dirty="0">
                        <a:solidFill>
                          <a:schemeClr val="tx1"/>
                        </a:solidFill>
                        <a:effectLst/>
                        <a:latin typeface="Times New Roman" panose="02020603050405020304" pitchFamily="18" charset="0"/>
                        <a:cs typeface="Times New Roman" panose="02020603050405020304" pitchFamily="18" charset="0"/>
                      </a:endParaRP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endParaRPr lang="en-US" sz="2400" b="0">
                        <a:solidFill>
                          <a:schemeClr val="tx1"/>
                        </a:solidFill>
                        <a:effectLst/>
                        <a:latin typeface="Times New Roman" panose="02020603050405020304" pitchFamily="18" charset="0"/>
                        <a:cs typeface="Times New Roman" panose="02020603050405020304" pitchFamily="18" charset="0"/>
                      </a:endParaRP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endParaRPr lang="en-US" sz="2400" b="0">
                        <a:solidFill>
                          <a:schemeClr val="tx1"/>
                        </a:solidFill>
                        <a:effectLst/>
                        <a:latin typeface="Times New Roman" panose="02020603050405020304" pitchFamily="18" charset="0"/>
                        <a:cs typeface="Times New Roman" panose="02020603050405020304" pitchFamily="18" charset="0"/>
                      </a:endParaRP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endParaRPr lang="en-US" sz="2400" b="0" dirty="0">
                        <a:solidFill>
                          <a:schemeClr val="tx1"/>
                        </a:solidFill>
                        <a:effectLst/>
                        <a:latin typeface="Times New Roman" panose="02020603050405020304" pitchFamily="18" charset="0"/>
                        <a:cs typeface="Times New Roman" panose="02020603050405020304" pitchFamily="18" charset="0"/>
                      </a:endParaRP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endParaRPr lang="en-US" sz="2400" b="0" dirty="0">
                        <a:solidFill>
                          <a:schemeClr val="tx1"/>
                        </a:solidFill>
                        <a:effectLst/>
                        <a:latin typeface="Times New Roman" panose="02020603050405020304" pitchFamily="18" charset="0"/>
                        <a:cs typeface="Times New Roman" panose="02020603050405020304" pitchFamily="18" charset="0"/>
                      </a:endParaRPr>
                    </a:p>
                  </a:txBody>
                  <a:tcPr marL="14549" marR="14549" marT="9699" marB="9699"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91337771"/>
                  </a:ext>
                </a:extLst>
              </a:tr>
              <a:tr h="551916">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379</a:t>
                      </a:r>
                    </a:p>
                  </a:txBody>
                  <a:tcPr marL="14549" marR="14549" marT="9699" marB="9699" anchor="b">
                    <a:lnL w="1270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529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24</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23</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22</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15.79</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22.04</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362.4</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506</a:t>
                      </a:r>
                    </a:p>
                  </a:txBody>
                  <a:tcPr marL="14549" marR="14549" marT="9699" marB="9699"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rtl="0" fontAlgn="b"/>
                      <a:r>
                        <a:rPr lang="en-US" sz="2400" b="0" dirty="0">
                          <a:solidFill>
                            <a:schemeClr val="tx1"/>
                          </a:solidFill>
                          <a:effectLst/>
                          <a:latin typeface="Times New Roman" panose="02020603050405020304" pitchFamily="18" charset="0"/>
                          <a:cs typeface="Times New Roman" panose="02020603050405020304" pitchFamily="18" charset="0"/>
                        </a:rPr>
                        <a:t>23:528</a:t>
                      </a:r>
                    </a:p>
                  </a:txBody>
                  <a:tcPr marL="14549" marR="14549" marT="9699" marB="9699" anchor="b">
                    <a:lnL w="9525" cap="flat" cmpd="sng" algn="ctr">
                      <a:solidFill>
                        <a:srgbClr val="CC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67597206"/>
                  </a:ext>
                </a:extLst>
              </a:tr>
            </a:tbl>
          </a:graphicData>
        </a:graphic>
      </p:graphicFrame>
      <p:pic>
        <p:nvPicPr>
          <p:cNvPr id="4104" name="Picture 8" descr="https://i.gyazo.com/f0bbfd08d29d963260f19e85fb41d4aa.png">
            <a:extLst>
              <a:ext uri="{FF2B5EF4-FFF2-40B4-BE49-F238E27FC236}">
                <a16:creationId xmlns:a16="http://schemas.microsoft.com/office/drawing/2014/main" id="{FA2A8E9A-5E7F-40EB-AEE6-870F1ABBA3D7}"/>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6933"/>
          <a:stretch/>
        </p:blipFill>
        <p:spPr bwMode="auto">
          <a:xfrm>
            <a:off x="11564200" y="6002907"/>
            <a:ext cx="9902824" cy="3224262"/>
          </a:xfrm>
          <a:prstGeom prst="rect">
            <a:avLst/>
          </a:prstGeom>
          <a:noFill/>
          <a:extLst>
            <a:ext uri="{909E8E84-426E-40DD-AFC4-6F175D3DCCD1}">
              <a14:hiddenFill xmlns:a14="http://schemas.microsoft.com/office/drawing/2010/main">
                <a:solidFill>
                  <a:srgbClr val="FFFFFF"/>
                </a:solidFill>
              </a14:hiddenFill>
            </a:ext>
          </a:extLst>
        </p:spPr>
      </p:pic>
      <p:sp>
        <p:nvSpPr>
          <p:cNvPr id="53" name="Text Placeholder 40">
            <a:extLst>
              <a:ext uri="{FF2B5EF4-FFF2-40B4-BE49-F238E27FC236}">
                <a16:creationId xmlns:a16="http://schemas.microsoft.com/office/drawing/2014/main" id="{2F0D5768-86F5-4482-8165-D9F4830DD8A1}"/>
              </a:ext>
            </a:extLst>
          </p:cNvPr>
          <p:cNvSpPr txBox="1">
            <a:spLocks/>
          </p:cNvSpPr>
          <p:nvPr/>
        </p:nvSpPr>
        <p:spPr>
          <a:xfrm>
            <a:off x="11312852" y="9028058"/>
            <a:ext cx="10405520" cy="1846637"/>
          </a:xfrm>
          <a:prstGeom prst="rect">
            <a:avLst/>
          </a:prstGeom>
        </p:spPr>
        <p:txBody>
          <a:bodyPr vert="horz" wrap="square" lIns="228589" tIns="228589" rIns="228589" bIns="228589" rtlCol="0">
            <a:spAutoFit/>
          </a:bodyPr>
          <a:lstStyle>
            <a:lvl1pPr marL="0" indent="0" algn="l" defTabSz="3291840" rtl="0" eaLnBrk="1" latinLnBrk="0" hangingPunct="1">
              <a:lnSpc>
                <a:spcPct val="90000"/>
              </a:lnSpc>
              <a:spcBef>
                <a:spcPts val="3600"/>
              </a:spcBef>
              <a:buFont typeface="Arial" panose="020B0604020202020204"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r>
              <a:rPr lang="en-US" dirty="0"/>
              <a:t>The ‘Hybrid Driver Gear’ consists of two sets of gear: one with 27 teeth and one with 8 teeth. The 27-tooth gear drives the 8-tooth octagonal left braille wheel, while the 8-tooth gear drives the 8-tooth nonagonal right braille wheel with a 10-tooth middle gear in between.</a:t>
            </a:r>
          </a:p>
        </p:txBody>
      </p:sp>
      <p:pic>
        <p:nvPicPr>
          <p:cNvPr id="9" name="Picture 8">
            <a:extLst>
              <a:ext uri="{FF2B5EF4-FFF2-40B4-BE49-F238E27FC236}">
                <a16:creationId xmlns:a16="http://schemas.microsoft.com/office/drawing/2014/main" id="{D361768C-054F-2A45-872F-A9C76F863E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901607" y="6144322"/>
            <a:ext cx="4345745" cy="6125650"/>
          </a:xfrm>
          <a:prstGeom prst="rect">
            <a:avLst/>
          </a:prstGeom>
        </p:spPr>
      </p:pic>
      <p:pic>
        <p:nvPicPr>
          <p:cNvPr id="11" name="Picture 10">
            <a:extLst>
              <a:ext uri="{FF2B5EF4-FFF2-40B4-BE49-F238E27FC236}">
                <a16:creationId xmlns:a16="http://schemas.microsoft.com/office/drawing/2014/main" id="{E4624255-E800-F244-B09E-9409D44D28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265776" y="10662199"/>
            <a:ext cx="8275380" cy="4407773"/>
          </a:xfrm>
          <a:prstGeom prst="rect">
            <a:avLst/>
          </a:prstGeom>
        </p:spPr>
      </p:pic>
      <p:pic>
        <p:nvPicPr>
          <p:cNvPr id="4106" name="Picture 10" descr="https://i.gyazo.com/1a20f13337cdf2c15c0e12c350942239.png">
            <a:extLst>
              <a:ext uri="{FF2B5EF4-FFF2-40B4-BE49-F238E27FC236}">
                <a16:creationId xmlns:a16="http://schemas.microsoft.com/office/drawing/2014/main" id="{AFF055E2-0199-40B1-A73A-C9CCF286047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774971" y="10939226"/>
            <a:ext cx="5583311" cy="38813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i.gyazo.com/3f4045df02f1ab67ee0d4a5f235d7f74.png">
            <a:extLst>
              <a:ext uri="{FF2B5EF4-FFF2-40B4-BE49-F238E27FC236}">
                <a16:creationId xmlns:a16="http://schemas.microsoft.com/office/drawing/2014/main" id="{00882C90-413A-41F6-85A9-654573983B8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675748" y="20312470"/>
            <a:ext cx="9219972" cy="3893520"/>
          </a:xfrm>
          <a:prstGeom prst="rect">
            <a:avLst/>
          </a:prstGeom>
          <a:noFill/>
          <a:extLst>
            <a:ext uri="{909E8E84-426E-40DD-AFC4-6F175D3DCCD1}">
              <a14:hiddenFill xmlns:a14="http://schemas.microsoft.com/office/drawing/2010/main">
                <a:solidFill>
                  <a:srgbClr val="FFFFFF"/>
                </a:solidFill>
              </a14:hiddenFill>
            </a:ext>
          </a:extLst>
        </p:spPr>
      </p:pic>
      <p:sp>
        <p:nvSpPr>
          <p:cNvPr id="55" name="Text Placeholder 45">
            <a:extLst>
              <a:ext uri="{FF2B5EF4-FFF2-40B4-BE49-F238E27FC236}">
                <a16:creationId xmlns:a16="http://schemas.microsoft.com/office/drawing/2014/main" id="{C1FEAA70-3469-2846-A26A-195CF9F721E8}"/>
              </a:ext>
            </a:extLst>
          </p:cNvPr>
          <p:cNvSpPr txBox="1">
            <a:spLocks/>
          </p:cNvSpPr>
          <p:nvPr/>
        </p:nvSpPr>
        <p:spPr>
          <a:xfrm>
            <a:off x="33219623" y="12549324"/>
            <a:ext cx="10201275" cy="8079113"/>
          </a:xfrm>
          <a:prstGeom prst="rect">
            <a:avLst/>
          </a:prstGeom>
        </p:spPr>
        <p:txBody>
          <a:bodyPr vert="horz" wrap="square" lIns="228589" tIns="228589" rIns="228589" bIns="228589" rtlCol="0">
            <a:spAutoFit/>
          </a:bodyPr>
          <a:lstStyle>
            <a:lvl1pPr marL="0" indent="0" algn="l" defTabSz="3291840" rtl="0" eaLnBrk="1" latinLnBrk="0" hangingPunct="1">
              <a:lnSpc>
                <a:spcPct val="90000"/>
              </a:lnSpc>
              <a:spcBef>
                <a:spcPts val="3600"/>
              </a:spcBef>
              <a:buFont typeface="Arial" panose="020B0604020202020204"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3291840" rtl="0" eaLnBrk="1" latinLnBrk="0" hangingPunct="1">
              <a:lnSpc>
                <a:spcPct val="90000"/>
              </a:lnSpc>
              <a:spcBef>
                <a:spcPts val="1800"/>
              </a:spcBef>
              <a:buFont typeface="Arial" panose="020B0604020202020204" pitchFamily="34" charset="0"/>
              <a:buChar char="•"/>
              <a:defRPr sz="2500" kern="1200">
                <a:solidFill>
                  <a:schemeClr val="tx1"/>
                </a:solidFill>
                <a:latin typeface="Trebuchet MS" pitchFamily="34" charset="0"/>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spcBef>
                <a:spcPts val="0"/>
              </a:spcBef>
            </a:pPr>
            <a:r>
              <a:rPr lang="en-US" dirty="0"/>
              <a:t>ORBD is a gear-based stepper motor concept that uses one stepper motor per character. Since this design saves on costs as it uses one motor for the two braille wheels that comprise one character instead of two motors. In order to find the ideal gear ratios, we ran simulations and resulted in using an 8:27 gear ratio that runs octagonal and nonagonal braille wheels per character. The 8:27 was chosen for its reasonable tooth-proportions and lowest average iterations to get from one character to the next (17.5). However, this design resulted in more challenges compared to the simpler, more expensive concepts:</a:t>
            </a:r>
          </a:p>
          <a:p>
            <a:pPr marL="342900" indent="-342900">
              <a:spcBef>
                <a:spcPts val="0"/>
              </a:spcBef>
              <a:buFont typeface="Arial" panose="020B0604020202020204" pitchFamily="34" charset="0"/>
              <a:buChar char="•"/>
            </a:pPr>
            <a:r>
              <a:rPr lang="en-US" dirty="0"/>
              <a:t>Extra gears made the device more prone to jams especially given that 3D printed parts aren’t perfect.</a:t>
            </a:r>
          </a:p>
          <a:p>
            <a:pPr marL="342900" indent="-342900">
              <a:spcBef>
                <a:spcPts val="0"/>
              </a:spcBef>
              <a:buFont typeface="Arial" panose="020B0604020202020204" pitchFamily="34" charset="0"/>
              <a:buChar char="•"/>
            </a:pPr>
            <a:r>
              <a:rPr lang="en-US" dirty="0"/>
              <a:t>It takes longer to translate digital text to braille output due to the device having less motors.</a:t>
            </a:r>
          </a:p>
          <a:p>
            <a:pPr marL="342900" indent="-342900">
              <a:spcBef>
                <a:spcPts val="0"/>
              </a:spcBef>
              <a:buFont typeface="Arial" panose="020B0604020202020204" pitchFamily="34" charset="0"/>
              <a:buChar char="•"/>
            </a:pPr>
            <a:r>
              <a:rPr lang="en-US" dirty="0"/>
              <a:t>Although ORBD has the additive character feature, each character is much bigger than current models’ character making for an inconveniently-sized braille display.</a:t>
            </a:r>
          </a:p>
          <a:p>
            <a:pPr marL="342900" indent="-342900">
              <a:spcBef>
                <a:spcPts val="0"/>
              </a:spcBef>
              <a:buFont typeface="Arial" panose="020B0604020202020204" pitchFamily="34" charset="0"/>
              <a:buChar char="•"/>
            </a:pPr>
            <a:endParaRPr lang="en-US" dirty="0"/>
          </a:p>
          <a:p>
            <a:pPr>
              <a:spcBef>
                <a:spcPts val="0"/>
              </a:spcBef>
            </a:pPr>
            <a:r>
              <a:rPr lang="en-US" dirty="0"/>
              <a:t>However, the benefits outweigh the drawbacks due to cost. The ORBD stands at an affordable $70 compared to the average price range of $3,500 to $15,000. With open-source access, ORBD has the potential to reach the millions of visually-impaired people who need it most.</a:t>
            </a:r>
            <a:br>
              <a:rPr lang="en-US" dirty="0"/>
            </a:br>
            <a:endParaRPr lang="en-US" dirty="0"/>
          </a:p>
        </p:txBody>
      </p:sp>
    </p:spTree>
    <p:extLst>
      <p:ext uri="{BB962C8B-B14F-4D97-AF65-F5344CB8AC3E}">
        <p14:creationId xmlns:p14="http://schemas.microsoft.com/office/powerpoint/2010/main" val="2852536314"/>
      </p:ext>
    </p:extLst>
  </p:cSld>
  <p:clrMapOvr>
    <a:masterClrMapping/>
  </p:clrMapOvr>
</p:sld>
</file>

<file path=ppt/theme/theme1.xml><?xml version="1.0" encoding="utf-8"?>
<a:theme xmlns:a="http://schemas.openxmlformats.org/drawingml/2006/main" name="PosterPresentations.com-36x48_Trifold_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AEOP Theme">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EOP Theme" id="{7C604D8E-5B83-4632-87E4-F0310FE3D7BE}" vid="{249A407A-7C7C-45A6-BD10-6394EE710D9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2194</TotalTime>
  <Words>1679</Words>
  <Application>Microsoft Macintosh PowerPoint</Application>
  <PresentationFormat>Custom</PresentationFormat>
  <Paragraphs>193</Paragraphs>
  <Slides>1</Slides>
  <Notes>1</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2" baseType="lpstr">
      <vt:lpstr>Arial</vt:lpstr>
      <vt:lpstr>Calibri</vt:lpstr>
      <vt:lpstr>Calibri Light</vt:lpstr>
      <vt:lpstr>Ciscolight</vt:lpstr>
      <vt:lpstr>Courier New</vt:lpstr>
      <vt:lpstr>Times New Roman</vt:lpstr>
      <vt:lpstr>Trebuchet MS</vt:lpstr>
      <vt:lpstr>PosterPresentations.com-36x48_Trifold_Template-V3</vt:lpstr>
      <vt:lpstr>AEOP Theme</vt:lpstr>
      <vt:lpstr>Office Theme</vt:lpstr>
      <vt:lpstr>Image</vt:lpstr>
      <vt:lpstr>PowerPoint Presentation</vt:lpstr>
    </vt:vector>
  </TitlesOfParts>
  <Company>Hewlett-Packard Company</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Adam Walker</cp:lastModifiedBy>
  <cp:revision>50</cp:revision>
  <dcterms:created xsi:type="dcterms:W3CDTF">2012-02-03T23:30:52Z</dcterms:created>
  <dcterms:modified xsi:type="dcterms:W3CDTF">2018-03-12T04:44:31Z</dcterms:modified>
</cp:coreProperties>
</file>