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7"/>
    <p:restoredTop sz="94656"/>
  </p:normalViewPr>
  <p:slideViewPr>
    <p:cSldViewPr snapToGrid="0" snapToObjects="1">
      <p:cViewPr varScale="1">
        <p:scale>
          <a:sx n="77" d="100"/>
          <a:sy n="77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Resmi yer tutucuya sürükleyin veya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Resmi yer tutucuya sürükleyin veya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Resmi yer tutucuya sürükleyin veya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Resmi yer tutucuya sürükleyin veya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çıklama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çıklama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Resmi yer tutucuya sürükleyin veya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0B9DC-68F9-5447-8627-7FF271EF4593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33C98-0A03-B34D-BD2D-77E54D301E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0512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QUANTUM CHESS</a:t>
            </a:r>
            <a:endParaRPr lang="tr-TR" dirty="0"/>
          </a:p>
        </p:txBody>
      </p:sp>
      <p:sp>
        <p:nvSpPr>
          <p:cNvPr id="3" name="Alt Konu Başlığı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CS 319-2</a:t>
            </a:r>
          </a:p>
          <a:p>
            <a:pPr algn="ctr"/>
            <a:r>
              <a:rPr lang="en-US" sz="2800" b="1" dirty="0" smtClean="0"/>
              <a:t>Group 2A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1901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1) State of Developments</a:t>
            </a:r>
            <a:endParaRPr lang="en-AU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2" y="2336873"/>
            <a:ext cx="5491878" cy="3933298"/>
          </a:xfrm>
        </p:spPr>
        <p:txBody>
          <a:bodyPr/>
          <a:lstStyle/>
          <a:p>
            <a:r>
              <a:rPr lang="en-AU" dirty="0" smtClean="0"/>
              <a:t>Creating </a:t>
            </a:r>
            <a:r>
              <a:rPr lang="en-AU" b="1" dirty="0" smtClean="0">
                <a:solidFill>
                  <a:schemeClr val="bg1"/>
                </a:solidFill>
              </a:rPr>
              <a:t>play board</a:t>
            </a:r>
          </a:p>
          <a:p>
            <a:r>
              <a:rPr lang="en-AU" dirty="0" smtClean="0"/>
              <a:t>Implementation of each </a:t>
            </a:r>
            <a:r>
              <a:rPr lang="en-AU" dirty="0" smtClean="0">
                <a:solidFill>
                  <a:schemeClr val="bg1"/>
                </a:solidFill>
              </a:rPr>
              <a:t>pieces </a:t>
            </a:r>
            <a:r>
              <a:rPr lang="en-AU" dirty="0" smtClean="0"/>
              <a:t>and </a:t>
            </a:r>
            <a:r>
              <a:rPr lang="en-AU" dirty="0" smtClean="0">
                <a:solidFill>
                  <a:schemeClr val="bg1"/>
                </a:solidFill>
              </a:rPr>
              <a:t>their locations </a:t>
            </a:r>
            <a:r>
              <a:rPr lang="en-AU" dirty="0" smtClean="0"/>
              <a:t>on the board</a:t>
            </a:r>
          </a:p>
          <a:p>
            <a:r>
              <a:rPr lang="en-AU" dirty="0" smtClean="0"/>
              <a:t>1.3. Performing </a:t>
            </a:r>
            <a:r>
              <a:rPr lang="en-AU" dirty="0" smtClean="0">
                <a:solidFill>
                  <a:schemeClr val="bg1"/>
                </a:solidFill>
              </a:rPr>
              <a:t>movements of pieces</a:t>
            </a:r>
          </a:p>
          <a:p>
            <a:r>
              <a:rPr lang="en-AU" dirty="0" smtClean="0"/>
              <a:t>1.4. Determination of </a:t>
            </a:r>
            <a:r>
              <a:rPr lang="en-AU" dirty="0" smtClean="0">
                <a:solidFill>
                  <a:schemeClr val="bg1"/>
                </a:solidFill>
              </a:rPr>
              <a:t>collusion of pieces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34" y="571498"/>
            <a:ext cx="5136966" cy="533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0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2) Needs to Change</a:t>
            </a:r>
            <a:endParaRPr lang="en-AU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/>
              <a:t>Putting </a:t>
            </a:r>
            <a:r>
              <a:rPr lang="en-AU" dirty="0" smtClean="0">
                <a:solidFill>
                  <a:schemeClr val="bg1"/>
                </a:solidFill>
              </a:rPr>
              <a:t>visual tutorial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AU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effectLst/>
              </a:rPr>
              <a:t>Demonstrating visuals is easier to comprehend for players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AU" dirty="0" smtClean="0">
              <a:effectLst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effectLst/>
              </a:rPr>
              <a:t>Giving some </a:t>
            </a:r>
            <a:r>
              <a:rPr lang="en-AU" dirty="0" smtClean="0">
                <a:solidFill>
                  <a:schemeClr val="bg1"/>
                </a:solidFill>
                <a:effectLst/>
              </a:rPr>
              <a:t>instructions</a:t>
            </a:r>
            <a:r>
              <a:rPr lang="en-AU" dirty="0" smtClean="0">
                <a:effectLst/>
              </a:rPr>
              <a:t> to players to understand the complex rules of Quantum Chess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AU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274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4) Lessons about Teamwork</a:t>
            </a:r>
            <a:endParaRPr lang="en-AU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7599155" cy="3748043"/>
          </a:xfrm>
        </p:spPr>
        <p:txBody>
          <a:bodyPr/>
          <a:lstStyle/>
          <a:p>
            <a:r>
              <a:rPr lang="en-AU" dirty="0" smtClean="0"/>
              <a:t>Understanding how the cooperation is essential in projects</a:t>
            </a:r>
          </a:p>
          <a:p>
            <a:endParaRPr lang="en-AU" dirty="0" smtClean="0"/>
          </a:p>
          <a:p>
            <a:r>
              <a:rPr lang="en-AU" dirty="0" smtClean="0"/>
              <a:t>Improving social skills</a:t>
            </a:r>
          </a:p>
          <a:p>
            <a:endParaRPr lang="en-AU" dirty="0"/>
          </a:p>
          <a:p>
            <a:r>
              <a:rPr lang="en-AU" dirty="0" smtClean="0"/>
              <a:t>Improve efficiency</a:t>
            </a:r>
          </a:p>
          <a:p>
            <a:endParaRPr lang="en-AU" dirty="0"/>
          </a:p>
          <a:p>
            <a:r>
              <a:rPr lang="en-AU" dirty="0" smtClean="0"/>
              <a:t>Dealing with problems readily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960" y="1978429"/>
            <a:ext cx="3762359" cy="487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2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Thanks for paying attention!</a:t>
            </a:r>
            <a:endParaRPr lang="en-AU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590" y="1971040"/>
            <a:ext cx="6794269" cy="4529513"/>
          </a:xfrm>
        </p:spPr>
      </p:pic>
    </p:spTree>
    <p:extLst>
      <p:ext uri="{BB962C8B-B14F-4D97-AF65-F5344CB8AC3E}">
        <p14:creationId xmlns:p14="http://schemas.microsoft.com/office/powerpoint/2010/main" val="13219193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29</TotalTime>
  <Words>93</Words>
  <Application>Microsoft Macintosh PowerPoint</Application>
  <PresentationFormat>Geniş Ekran</PresentationFormat>
  <Paragraphs>23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8" baseType="lpstr">
      <vt:lpstr>Trebuchet MS</vt:lpstr>
      <vt:lpstr>Arial</vt:lpstr>
      <vt:lpstr>Berlin</vt:lpstr>
      <vt:lpstr>QUANTUM CHESS</vt:lpstr>
      <vt:lpstr>1) State of Developments</vt:lpstr>
      <vt:lpstr>2) Needs to Change</vt:lpstr>
      <vt:lpstr>4) Lessons about Teamwork</vt:lpstr>
      <vt:lpstr>Thanks for paying attention!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CHESS</dc:title>
  <dc:creator>Microsoft Office Kullanıcısı</dc:creator>
  <cp:lastModifiedBy>Microsoft Office Kullanıcısı</cp:lastModifiedBy>
  <cp:revision>5</cp:revision>
  <dcterms:created xsi:type="dcterms:W3CDTF">2017-11-08T09:56:23Z</dcterms:created>
  <dcterms:modified xsi:type="dcterms:W3CDTF">2017-11-08T10:25:50Z</dcterms:modified>
</cp:coreProperties>
</file>