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2017-4-14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2017-4-14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2017-4-14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2017-4-14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2017-4-14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2017-4-14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2017-4-14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2017-4-14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2017-4-14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2017-4-14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2017-4-14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2017-4-14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大数处理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57545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http://blog.sina.com.cn/s/blog_698552160100qlwx.html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59376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大数相加</a:t>
            </a:r>
            <a:endParaRPr lang="zh-CN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2213484" y="-837220"/>
            <a:ext cx="4968552" cy="8892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067461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1002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1297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杭</a:t>
            </a:r>
            <a:r>
              <a:rPr lang="zh-CN" altLang="en-US" dirty="0" smtClean="0"/>
              <a:t>电</a:t>
            </a:r>
            <a:r>
              <a:rPr lang="en-US" altLang="zh-CN" dirty="0" err="1" smtClean="0"/>
              <a:t>acm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大数相乘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193</TotalTime>
  <Words>17</Words>
  <Application>Microsoft Office PowerPoint</Application>
  <PresentationFormat>全屏显示(4:3)</PresentationFormat>
  <Paragraphs>7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聚合</vt:lpstr>
      <vt:lpstr>大数处理</vt:lpstr>
      <vt:lpstr>幻灯片 2</vt:lpstr>
      <vt:lpstr>大数相加</vt:lpstr>
      <vt:lpstr>杭电acm</vt:lpstr>
      <vt:lpstr>大数相乘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大数处理</dc:title>
  <dc:creator>ydkf051</dc:creator>
  <cp:lastModifiedBy>test</cp:lastModifiedBy>
  <cp:revision>10</cp:revision>
  <dcterms:created xsi:type="dcterms:W3CDTF">2017-04-14T03:20:02Z</dcterms:created>
  <dcterms:modified xsi:type="dcterms:W3CDTF">2017-04-14T07:15:26Z</dcterms:modified>
</cp:coreProperties>
</file>