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5" r:id="rId11"/>
    <p:sldId id="266" r:id="rId12"/>
    <p:sldId id="263" r:id="rId13"/>
    <p:sldId id="268" r:id="rId14"/>
    <p:sldId id="269" r:id="rId15"/>
    <p:sldId id="270" r:id="rId16"/>
    <p:sldId id="271" r:id="rId17"/>
    <p:sldId id="272" r:id="rId18"/>
    <p:sldId id="267" r:id="rId19"/>
    <p:sldId id="273" r:id="rId20"/>
    <p:sldId id="275" r:id="rId21"/>
    <p:sldId id="274" r:id="rId22"/>
    <p:sldId id="281" r:id="rId23"/>
    <p:sldId id="280" r:id="rId24"/>
    <p:sldId id="279" r:id="rId25"/>
    <p:sldId id="287" r:id="rId26"/>
    <p:sldId id="282" r:id="rId27"/>
    <p:sldId id="278" r:id="rId28"/>
    <p:sldId id="277" r:id="rId29"/>
    <p:sldId id="276" r:id="rId30"/>
    <p:sldId id="283" r:id="rId31"/>
    <p:sldId id="284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5BBCE-43D5-4DBD-AAC3-72D1874FE7D7}" v="76" dt="2023-03-20T06:30:58.740"/>
    <p1510:client id="{0F4220B4-DEB7-9E61-C92C-94FEF452ED5D}" v="1" dt="2023-03-21T03:36:17.291"/>
    <p1510:client id="{3B5A0187-3140-BE11-C660-1DF64D874F0A}" v="509" dt="2023-03-20T06:31:07.826"/>
    <p1510:client id="{516DCAB8-D5EB-D4DD-ABD0-0B494434F576}" v="1824" dt="2023-03-20T19:01:08.166"/>
    <p1510:client id="{79F44C4B-45E3-DEAA-5240-B9CD17FB8A43}" v="222" dt="2023-03-20T19:43:02.100"/>
    <p1510:client id="{D02E8D40-B458-BCCD-F937-5A5C1182DFC7}" v="252" dt="2023-03-20T20:32:45.008"/>
    <p1510:client id="{FE0DED7C-8222-6878-AED5-27DA5FA89916}" v="2" dt="2023-03-20T20:08:52.601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alapudi, Neha" userId="S::nxg220043@utdallas.edu::4c0730e3-3299-4e37-96d3-08084d694dd4" providerId="AD" clId="Web-{79F44C4B-45E3-DEAA-5240-B9CD17FB8A43}"/>
    <pc:docChg chg="modSld">
      <pc:chgData name="Gangalapudi, Neha" userId="S::nxg220043@utdallas.edu::4c0730e3-3299-4e37-96d3-08084d694dd4" providerId="AD" clId="Web-{79F44C4B-45E3-DEAA-5240-B9CD17FB8A43}" dt="2023-03-20T19:35:04.879" v="143" actId="20577"/>
      <pc:docMkLst>
        <pc:docMk/>
      </pc:docMkLst>
      <pc:sldChg chg="modSp">
        <pc:chgData name="Gangalapudi, Neha" userId="S::nxg220043@utdallas.edu::4c0730e3-3299-4e37-96d3-08084d694dd4" providerId="AD" clId="Web-{79F44C4B-45E3-DEAA-5240-B9CD17FB8A43}" dt="2023-03-20T19:23:34.151" v="104"/>
        <pc:sldMkLst>
          <pc:docMk/>
          <pc:sldMk cId="3914575312" sldId="263"/>
        </pc:sldMkLst>
        <pc:graphicFrameChg chg="mod modGraphic">
          <ac:chgData name="Gangalapudi, Neha" userId="S::nxg220043@utdallas.edu::4c0730e3-3299-4e37-96d3-08084d694dd4" providerId="AD" clId="Web-{79F44C4B-45E3-DEAA-5240-B9CD17FB8A43}" dt="2023-03-20T19:23:34.151" v="104"/>
          <ac:graphicFrameMkLst>
            <pc:docMk/>
            <pc:sldMk cId="3914575312" sldId="263"/>
            <ac:graphicFrameMk id="5" creationId="{BFFE8C57-39F3-0D9F-D3EC-580E84F7D080}"/>
          </ac:graphicFrameMkLst>
        </pc:graphicFrameChg>
      </pc:sldChg>
      <pc:sldChg chg="modSp">
        <pc:chgData name="Gangalapudi, Neha" userId="S::nxg220043@utdallas.edu::4c0730e3-3299-4e37-96d3-08084d694dd4" providerId="AD" clId="Web-{79F44C4B-45E3-DEAA-5240-B9CD17FB8A43}" dt="2023-03-20T18:34:23.192" v="10" actId="1076"/>
        <pc:sldMkLst>
          <pc:docMk/>
          <pc:sldMk cId="3007350695" sldId="265"/>
        </pc:sldMkLst>
        <pc:spChg chg="mod">
          <ac:chgData name="Gangalapudi, Neha" userId="S::nxg220043@utdallas.edu::4c0730e3-3299-4e37-96d3-08084d694dd4" providerId="AD" clId="Web-{79F44C4B-45E3-DEAA-5240-B9CD17FB8A43}" dt="2023-03-20T18:34:23.192" v="10" actId="1076"/>
          <ac:spMkLst>
            <pc:docMk/>
            <pc:sldMk cId="3007350695" sldId="265"/>
            <ac:spMk id="3" creationId="{F10CB364-AE87-10F8-579C-1D875751BCA3}"/>
          </ac:spMkLst>
        </pc:spChg>
      </pc:sldChg>
      <pc:sldChg chg="modSp">
        <pc:chgData name="Gangalapudi, Neha" userId="S::nxg220043@utdallas.edu::4c0730e3-3299-4e37-96d3-08084d694dd4" providerId="AD" clId="Web-{79F44C4B-45E3-DEAA-5240-B9CD17FB8A43}" dt="2023-03-20T18:33:56.878" v="9"/>
        <pc:sldMkLst>
          <pc:docMk/>
          <pc:sldMk cId="2920622935" sldId="266"/>
        </pc:sldMkLst>
        <pc:graphicFrameChg chg="modGraphic">
          <ac:chgData name="Gangalapudi, Neha" userId="S::nxg220043@utdallas.edu::4c0730e3-3299-4e37-96d3-08084d694dd4" providerId="AD" clId="Web-{79F44C4B-45E3-DEAA-5240-B9CD17FB8A43}" dt="2023-03-20T18:33:56.878" v="9"/>
          <ac:graphicFrameMkLst>
            <pc:docMk/>
            <pc:sldMk cId="2920622935" sldId="266"/>
            <ac:graphicFrameMk id="3" creationId="{37A69C53-49D9-5FC0-50A3-1BAD9876AF97}"/>
          </ac:graphicFrameMkLst>
        </pc:graphicFrameChg>
      </pc:sldChg>
      <pc:sldChg chg="addSp delSp modSp">
        <pc:chgData name="Gangalapudi, Neha" userId="S::nxg220043@utdallas.edu::4c0730e3-3299-4e37-96d3-08084d694dd4" providerId="AD" clId="Web-{79F44C4B-45E3-DEAA-5240-B9CD17FB8A43}" dt="2023-03-20T19:19:04.094" v="17" actId="14100"/>
        <pc:sldMkLst>
          <pc:docMk/>
          <pc:sldMk cId="3383998210" sldId="268"/>
        </pc:sldMkLst>
        <pc:graphicFrameChg chg="add mod">
          <ac:chgData name="Gangalapudi, Neha" userId="S::nxg220043@utdallas.edu::4c0730e3-3299-4e37-96d3-08084d694dd4" providerId="AD" clId="Web-{79F44C4B-45E3-DEAA-5240-B9CD17FB8A43}" dt="2023-03-20T19:19:04.094" v="17" actId="14100"/>
          <ac:graphicFrameMkLst>
            <pc:docMk/>
            <pc:sldMk cId="3383998210" sldId="268"/>
            <ac:graphicFrameMk id="3" creationId="{1BDAF659-EDC5-4277-DDAA-181408B2CB1E}"/>
          </ac:graphicFrameMkLst>
        </pc:graphicFrameChg>
        <pc:picChg chg="del">
          <ac:chgData name="Gangalapudi, Neha" userId="S::nxg220043@utdallas.edu::4c0730e3-3299-4e37-96d3-08084d694dd4" providerId="AD" clId="Web-{79F44C4B-45E3-DEAA-5240-B9CD17FB8A43}" dt="2023-03-20T19:18:43.202" v="13"/>
          <ac:picMkLst>
            <pc:docMk/>
            <pc:sldMk cId="3383998210" sldId="268"/>
            <ac:picMk id="6146" creationId="{03B61CFF-D9FF-1608-F551-92165C08095C}"/>
          </ac:picMkLst>
        </pc:picChg>
      </pc:sldChg>
      <pc:sldChg chg="addSp delSp modSp">
        <pc:chgData name="Gangalapudi, Neha" userId="S::nxg220043@utdallas.edu::4c0730e3-3299-4e37-96d3-08084d694dd4" providerId="AD" clId="Web-{79F44C4B-45E3-DEAA-5240-B9CD17FB8A43}" dt="2023-03-20T19:19:40.173" v="21" actId="14100"/>
        <pc:sldMkLst>
          <pc:docMk/>
          <pc:sldMk cId="3729083561" sldId="269"/>
        </pc:sldMkLst>
        <pc:graphicFrameChg chg="add mod">
          <ac:chgData name="Gangalapudi, Neha" userId="S::nxg220043@utdallas.edu::4c0730e3-3299-4e37-96d3-08084d694dd4" providerId="AD" clId="Web-{79F44C4B-45E3-DEAA-5240-B9CD17FB8A43}" dt="2023-03-20T19:19:40.173" v="21" actId="14100"/>
          <ac:graphicFrameMkLst>
            <pc:docMk/>
            <pc:sldMk cId="3729083561" sldId="269"/>
            <ac:graphicFrameMk id="2" creationId="{F9CDF45A-F616-4141-90EC-87804D1B223A}"/>
          </ac:graphicFrameMkLst>
        </pc:graphicFrameChg>
        <pc:picChg chg="del">
          <ac:chgData name="Gangalapudi, Neha" userId="S::nxg220043@utdallas.edu::4c0730e3-3299-4e37-96d3-08084d694dd4" providerId="AD" clId="Web-{79F44C4B-45E3-DEAA-5240-B9CD17FB8A43}" dt="2023-03-20T19:19:29.438" v="18"/>
          <ac:picMkLst>
            <pc:docMk/>
            <pc:sldMk cId="3729083561" sldId="269"/>
            <ac:picMk id="7170" creationId="{90678B58-57AF-BA9D-5779-4AC1339E0F4B}"/>
          </ac:picMkLst>
        </pc:picChg>
      </pc:sldChg>
      <pc:sldChg chg="addSp delSp modSp">
        <pc:chgData name="Gangalapudi, Neha" userId="S::nxg220043@utdallas.edu::4c0730e3-3299-4e37-96d3-08084d694dd4" providerId="AD" clId="Web-{79F44C4B-45E3-DEAA-5240-B9CD17FB8A43}" dt="2023-03-20T19:20:40.097" v="25" actId="14100"/>
        <pc:sldMkLst>
          <pc:docMk/>
          <pc:sldMk cId="3238597984" sldId="270"/>
        </pc:sldMkLst>
        <pc:graphicFrameChg chg="add mod">
          <ac:chgData name="Gangalapudi, Neha" userId="S::nxg220043@utdallas.edu::4c0730e3-3299-4e37-96d3-08084d694dd4" providerId="AD" clId="Web-{79F44C4B-45E3-DEAA-5240-B9CD17FB8A43}" dt="2023-03-20T19:20:40.097" v="25" actId="14100"/>
          <ac:graphicFrameMkLst>
            <pc:docMk/>
            <pc:sldMk cId="3238597984" sldId="270"/>
            <ac:graphicFrameMk id="3" creationId="{DC59333F-E923-0112-4210-0CAEBA07AF80}"/>
          </ac:graphicFrameMkLst>
        </pc:graphicFrameChg>
        <pc:picChg chg="del">
          <ac:chgData name="Gangalapudi, Neha" userId="S::nxg220043@utdallas.edu::4c0730e3-3299-4e37-96d3-08084d694dd4" providerId="AD" clId="Web-{79F44C4B-45E3-DEAA-5240-B9CD17FB8A43}" dt="2023-03-20T19:19:52.736" v="22"/>
          <ac:picMkLst>
            <pc:docMk/>
            <pc:sldMk cId="3238597984" sldId="270"/>
            <ac:picMk id="8194" creationId="{CB4ABB69-17AA-0BD4-CA27-349781A05371}"/>
          </ac:picMkLst>
        </pc:picChg>
      </pc:sldChg>
      <pc:sldChg chg="addSp delSp modSp">
        <pc:chgData name="Gangalapudi, Neha" userId="S::nxg220043@utdallas.edu::4c0730e3-3299-4e37-96d3-08084d694dd4" providerId="AD" clId="Web-{79F44C4B-45E3-DEAA-5240-B9CD17FB8A43}" dt="2023-03-20T19:21:20.755" v="31" actId="14100"/>
        <pc:sldMkLst>
          <pc:docMk/>
          <pc:sldMk cId="2365728842" sldId="271"/>
        </pc:sldMkLst>
        <pc:graphicFrameChg chg="add mod">
          <ac:chgData name="Gangalapudi, Neha" userId="S::nxg220043@utdallas.edu::4c0730e3-3299-4e37-96d3-08084d694dd4" providerId="AD" clId="Web-{79F44C4B-45E3-DEAA-5240-B9CD17FB8A43}" dt="2023-03-20T19:21:20.755" v="31" actId="14100"/>
          <ac:graphicFrameMkLst>
            <pc:docMk/>
            <pc:sldMk cId="2365728842" sldId="271"/>
            <ac:graphicFrameMk id="3" creationId="{C3862B3F-6178-B236-BF58-4C79A73211E6}"/>
          </ac:graphicFrameMkLst>
        </pc:graphicFrameChg>
        <pc:picChg chg="del">
          <ac:chgData name="Gangalapudi, Neha" userId="S::nxg220043@utdallas.edu::4c0730e3-3299-4e37-96d3-08084d694dd4" providerId="AD" clId="Web-{79F44C4B-45E3-DEAA-5240-B9CD17FB8A43}" dt="2023-03-20T19:20:44.129" v="26"/>
          <ac:picMkLst>
            <pc:docMk/>
            <pc:sldMk cId="2365728842" sldId="271"/>
            <ac:picMk id="9218" creationId="{F49FA29D-A868-FCA0-878D-666C8161E94D}"/>
          </ac:picMkLst>
        </pc:picChg>
      </pc:sldChg>
      <pc:sldChg chg="addSp delSp modSp">
        <pc:chgData name="Gangalapudi, Neha" userId="S::nxg220043@utdallas.edu::4c0730e3-3299-4e37-96d3-08084d694dd4" providerId="AD" clId="Web-{79F44C4B-45E3-DEAA-5240-B9CD17FB8A43}" dt="2023-03-20T19:21:54.491" v="36" actId="14100"/>
        <pc:sldMkLst>
          <pc:docMk/>
          <pc:sldMk cId="1100547962" sldId="272"/>
        </pc:sldMkLst>
        <pc:graphicFrameChg chg="add mod">
          <ac:chgData name="Gangalapudi, Neha" userId="S::nxg220043@utdallas.edu::4c0730e3-3299-4e37-96d3-08084d694dd4" providerId="AD" clId="Web-{79F44C4B-45E3-DEAA-5240-B9CD17FB8A43}" dt="2023-03-20T19:21:54.491" v="36" actId="14100"/>
          <ac:graphicFrameMkLst>
            <pc:docMk/>
            <pc:sldMk cId="1100547962" sldId="272"/>
            <ac:graphicFrameMk id="3" creationId="{902C0458-12BD-9F5E-C5E6-9C4346DA1F00}"/>
          </ac:graphicFrameMkLst>
        </pc:graphicFrameChg>
        <pc:picChg chg="del">
          <ac:chgData name="Gangalapudi, Neha" userId="S::nxg220043@utdallas.edu::4c0730e3-3299-4e37-96d3-08084d694dd4" providerId="AD" clId="Web-{79F44C4B-45E3-DEAA-5240-B9CD17FB8A43}" dt="2023-03-20T19:21:31.990" v="32"/>
          <ac:picMkLst>
            <pc:docMk/>
            <pc:sldMk cId="1100547962" sldId="272"/>
            <ac:picMk id="15362" creationId="{6AFFD883-8935-9D12-18F7-80D1DAEABDCC}"/>
          </ac:picMkLst>
        </pc:picChg>
      </pc:sldChg>
      <pc:sldChg chg="addSp delSp modSp">
        <pc:chgData name="Gangalapudi, Neha" userId="S::nxg220043@utdallas.edu::4c0730e3-3299-4e37-96d3-08084d694dd4" providerId="AD" clId="Web-{79F44C4B-45E3-DEAA-5240-B9CD17FB8A43}" dt="2023-03-20T19:35:04.879" v="143" actId="20577"/>
        <pc:sldMkLst>
          <pc:docMk/>
          <pc:sldMk cId="1224132750" sldId="274"/>
        </pc:sldMkLst>
        <pc:spChg chg="add del mod">
          <ac:chgData name="Gangalapudi, Neha" userId="S::nxg220043@utdallas.edu::4c0730e3-3299-4e37-96d3-08084d694dd4" providerId="AD" clId="Web-{79F44C4B-45E3-DEAA-5240-B9CD17FB8A43}" dt="2023-03-20T19:26:41.095" v="127"/>
          <ac:spMkLst>
            <pc:docMk/>
            <pc:sldMk cId="1224132750" sldId="274"/>
            <ac:spMk id="2" creationId="{1749849B-3EA1-1ADB-2704-47A9071E27B5}"/>
          </ac:spMkLst>
        </pc:spChg>
        <pc:spChg chg="mod">
          <ac:chgData name="Gangalapudi, Neha" userId="S::nxg220043@utdallas.edu::4c0730e3-3299-4e37-96d3-08084d694dd4" providerId="AD" clId="Web-{79F44C4B-45E3-DEAA-5240-B9CD17FB8A43}" dt="2023-03-20T19:35:04.879" v="143" actId="20577"/>
          <ac:spMkLst>
            <pc:docMk/>
            <pc:sldMk cId="1224132750" sldId="274"/>
            <ac:spMk id="3" creationId="{1F937C9D-7C22-23E1-C91D-A9216BE72167}"/>
          </ac:spMkLst>
        </pc:spChg>
      </pc:sldChg>
      <pc:sldChg chg="modSp">
        <pc:chgData name="Gangalapudi, Neha" userId="S::nxg220043@utdallas.edu::4c0730e3-3299-4e37-96d3-08084d694dd4" providerId="AD" clId="Web-{79F44C4B-45E3-DEAA-5240-B9CD17FB8A43}" dt="2023-03-20T19:30:38.104" v="141" actId="20577"/>
        <pc:sldMkLst>
          <pc:docMk/>
          <pc:sldMk cId="2156303914" sldId="292"/>
        </pc:sldMkLst>
        <pc:spChg chg="mod">
          <ac:chgData name="Gangalapudi, Neha" userId="S::nxg220043@utdallas.edu::4c0730e3-3299-4e37-96d3-08084d694dd4" providerId="AD" clId="Web-{79F44C4B-45E3-DEAA-5240-B9CD17FB8A43}" dt="2023-03-20T19:30:38.104" v="141" actId="20577"/>
          <ac:spMkLst>
            <pc:docMk/>
            <pc:sldMk cId="2156303914" sldId="292"/>
            <ac:spMk id="3" creationId="{52833B4E-0260-B5E8-F58B-09BDFF8AEEC2}"/>
          </ac:spMkLst>
        </pc:spChg>
      </pc:sldChg>
    </pc:docChg>
  </pc:docChgLst>
  <pc:docChgLst>
    <pc:chgData name="Gangalapudi, Neha" userId="4c0730e3-3299-4e37-96d3-08084d694dd4" providerId="ADAL" clId="{0175BBCE-43D5-4DBD-AAC3-72D1874FE7D7}"/>
    <pc:docChg chg="undo custSel modSld">
      <pc:chgData name="Gangalapudi, Neha" userId="4c0730e3-3299-4e37-96d3-08084d694dd4" providerId="ADAL" clId="{0175BBCE-43D5-4DBD-AAC3-72D1874FE7D7}" dt="2023-03-20T06:30:58.741" v="67" actId="1076"/>
      <pc:docMkLst>
        <pc:docMk/>
      </pc:docMkLst>
      <pc:sldChg chg="addSp delSp modSp mod">
        <pc:chgData name="Gangalapudi, Neha" userId="4c0730e3-3299-4e37-96d3-08084d694dd4" providerId="ADAL" clId="{0175BBCE-43D5-4DBD-AAC3-72D1874FE7D7}" dt="2023-03-20T06:30:58.741" v="67" actId="1076"/>
        <pc:sldMkLst>
          <pc:docMk/>
          <pc:sldMk cId="3914575312" sldId="263"/>
        </pc:sldMkLst>
        <pc:spChg chg="mod">
          <ac:chgData name="Gangalapudi, Neha" userId="4c0730e3-3299-4e37-96d3-08084d694dd4" providerId="ADAL" clId="{0175BBCE-43D5-4DBD-AAC3-72D1874FE7D7}" dt="2023-03-20T06:21:19.880" v="43" actId="1076"/>
          <ac:spMkLst>
            <pc:docMk/>
            <pc:sldMk cId="3914575312" sldId="263"/>
            <ac:spMk id="2" creationId="{9EDBFEED-9AB8-6E9D-FC89-9F3F64C10760}"/>
          </ac:spMkLst>
        </pc:spChg>
        <pc:spChg chg="add del mod">
          <ac:chgData name="Gangalapudi, Neha" userId="4c0730e3-3299-4e37-96d3-08084d694dd4" providerId="ADAL" clId="{0175BBCE-43D5-4DBD-AAC3-72D1874FE7D7}" dt="2023-03-20T06:21:14.114" v="42" actId="1076"/>
          <ac:spMkLst>
            <pc:docMk/>
            <pc:sldMk cId="3914575312" sldId="263"/>
            <ac:spMk id="9" creationId="{5C929427-2C57-8E92-9F88-322FD027E7C4}"/>
          </ac:spMkLst>
        </pc:spChg>
        <pc:spChg chg="add del mod">
          <ac:chgData name="Gangalapudi, Neha" userId="4c0730e3-3299-4e37-96d3-08084d694dd4" providerId="ADAL" clId="{0175BBCE-43D5-4DBD-AAC3-72D1874FE7D7}" dt="2023-03-20T06:20:55.303" v="39" actId="478"/>
          <ac:spMkLst>
            <pc:docMk/>
            <pc:sldMk cId="3914575312" sldId="263"/>
            <ac:spMk id="13" creationId="{9EB2C0C5-E931-F262-AF4F-843925375D02}"/>
          </ac:spMkLst>
        </pc:spChg>
        <pc:graphicFrameChg chg="del modGraphic">
          <ac:chgData name="Gangalapudi, Neha" userId="4c0730e3-3299-4e37-96d3-08084d694dd4" providerId="ADAL" clId="{0175BBCE-43D5-4DBD-AAC3-72D1874FE7D7}" dt="2023-03-20T06:06:27.046" v="10" actId="478"/>
          <ac:graphicFrameMkLst>
            <pc:docMk/>
            <pc:sldMk cId="3914575312" sldId="263"/>
            <ac:graphicFrameMk id="3" creationId="{BF8D4117-1F37-D126-3E50-C3FD01672115}"/>
          </ac:graphicFrameMkLst>
        </pc:graphicFrameChg>
        <pc:graphicFrameChg chg="mod modGraphic">
          <ac:chgData name="Gangalapudi, Neha" userId="4c0730e3-3299-4e37-96d3-08084d694dd4" providerId="ADAL" clId="{0175BBCE-43D5-4DBD-AAC3-72D1874FE7D7}" dt="2023-03-20T06:30:58.741" v="67" actId="1076"/>
          <ac:graphicFrameMkLst>
            <pc:docMk/>
            <pc:sldMk cId="3914575312" sldId="263"/>
            <ac:graphicFrameMk id="5" creationId="{BFFE8C57-39F3-0D9F-D3EC-580E84F7D080}"/>
          </ac:graphicFrameMkLst>
        </pc:graphicFrameChg>
        <pc:graphicFrameChg chg="add del mod modGraphic">
          <ac:chgData name="Gangalapudi, Neha" userId="4c0730e3-3299-4e37-96d3-08084d694dd4" providerId="ADAL" clId="{0175BBCE-43D5-4DBD-AAC3-72D1874FE7D7}" dt="2023-03-20T06:30:08.173" v="57" actId="478"/>
          <ac:graphicFrameMkLst>
            <pc:docMk/>
            <pc:sldMk cId="3914575312" sldId="263"/>
            <ac:graphicFrameMk id="11" creationId="{D2A83C54-D79D-BE4E-CB13-2A76749086AB}"/>
          </ac:graphicFrameMkLst>
        </pc:graphicFrameChg>
        <pc:picChg chg="del mod">
          <ac:chgData name="Gangalapudi, Neha" userId="4c0730e3-3299-4e37-96d3-08084d694dd4" providerId="ADAL" clId="{0175BBCE-43D5-4DBD-AAC3-72D1874FE7D7}" dt="2023-03-20T06:21:02.618" v="40" actId="478"/>
          <ac:picMkLst>
            <pc:docMk/>
            <pc:sldMk cId="3914575312" sldId="263"/>
            <ac:picMk id="10" creationId="{8B76DC21-64BC-B8C6-766A-500E16F2A247}"/>
          </ac:picMkLst>
        </pc:picChg>
      </pc:sldChg>
    </pc:docChg>
  </pc:docChgLst>
  <pc:docChgLst>
    <pc:chgData name="Parveen, Rubina" userId="S::rxl220014@utdallas.edu::0a01f329-46a5-4c5c-9566-29dcbb2dc075" providerId="AD" clId="Web-{0F4220B4-DEB7-9E61-C92C-94FEF452ED5D}"/>
    <pc:docChg chg="modSld">
      <pc:chgData name="Parveen, Rubina" userId="S::rxl220014@utdallas.edu::0a01f329-46a5-4c5c-9566-29dcbb2dc075" providerId="AD" clId="Web-{0F4220B4-DEB7-9E61-C92C-94FEF452ED5D}" dt="2023-03-21T03:36:17.291" v="0" actId="14100"/>
      <pc:docMkLst>
        <pc:docMk/>
      </pc:docMkLst>
      <pc:sldChg chg="modSp">
        <pc:chgData name="Parveen, Rubina" userId="S::rxl220014@utdallas.edu::0a01f329-46a5-4c5c-9566-29dcbb2dc075" providerId="AD" clId="Web-{0F4220B4-DEB7-9E61-C92C-94FEF452ED5D}" dt="2023-03-21T03:36:17.291" v="0" actId="14100"/>
        <pc:sldMkLst>
          <pc:docMk/>
          <pc:sldMk cId="1703542707" sldId="261"/>
        </pc:sldMkLst>
        <pc:picChg chg="mod">
          <ac:chgData name="Parveen, Rubina" userId="S::rxl220014@utdallas.edu::0a01f329-46a5-4c5c-9566-29dcbb2dc075" providerId="AD" clId="Web-{0F4220B4-DEB7-9E61-C92C-94FEF452ED5D}" dt="2023-03-21T03:36:17.291" v="0" actId="14100"/>
          <ac:picMkLst>
            <pc:docMk/>
            <pc:sldMk cId="1703542707" sldId="261"/>
            <ac:picMk id="6" creationId="{13E5618B-2A86-9EE5-80A8-D705036645B8}"/>
          </ac:picMkLst>
        </pc:picChg>
      </pc:sldChg>
    </pc:docChg>
  </pc:docChgLst>
  <pc:docChgLst>
    <pc:chgData name="Gangalapudi, Neha" userId="S::nxg220043@utdallas.edu::4c0730e3-3299-4e37-96d3-08084d694dd4" providerId="AD" clId="Web-{FE0DED7C-8222-6878-AED5-27DA5FA89916}"/>
    <pc:docChg chg="modSld">
      <pc:chgData name="Gangalapudi, Neha" userId="S::nxg220043@utdallas.edu::4c0730e3-3299-4e37-96d3-08084d694dd4" providerId="AD" clId="Web-{FE0DED7C-8222-6878-AED5-27DA5FA89916}" dt="2023-03-20T20:08:52.601" v="1" actId="20577"/>
      <pc:docMkLst>
        <pc:docMk/>
      </pc:docMkLst>
      <pc:sldChg chg="modSp">
        <pc:chgData name="Gangalapudi, Neha" userId="S::nxg220043@utdallas.edu::4c0730e3-3299-4e37-96d3-08084d694dd4" providerId="AD" clId="Web-{FE0DED7C-8222-6878-AED5-27DA5FA89916}" dt="2023-03-20T20:08:52.601" v="1" actId="20577"/>
        <pc:sldMkLst>
          <pc:docMk/>
          <pc:sldMk cId="2156303914" sldId="292"/>
        </pc:sldMkLst>
        <pc:spChg chg="mod">
          <ac:chgData name="Gangalapudi, Neha" userId="S::nxg220043@utdallas.edu::4c0730e3-3299-4e37-96d3-08084d694dd4" providerId="AD" clId="Web-{FE0DED7C-8222-6878-AED5-27DA5FA89916}" dt="2023-03-20T20:08:52.601" v="1" actId="20577"/>
          <ac:spMkLst>
            <pc:docMk/>
            <pc:sldMk cId="2156303914" sldId="292"/>
            <ac:spMk id="3" creationId="{52833B4E-0260-B5E8-F58B-09BDFF8AEEC2}"/>
          </ac:spMkLst>
        </pc:spChg>
      </pc:sldChg>
    </pc:docChg>
  </pc:docChgLst>
  <pc:docChgLst>
    <pc:chgData name="Parveen, Rubina" userId="S::rxl220014@utdallas.edu::0a01f329-46a5-4c5c-9566-29dcbb2dc075" providerId="AD" clId="Web-{D02E8D40-B458-BCCD-F937-5A5C1182DFC7}"/>
    <pc:docChg chg="addSld modSld">
      <pc:chgData name="Parveen, Rubina" userId="S::rxl220014@utdallas.edu::0a01f329-46a5-4c5c-9566-29dcbb2dc075" providerId="AD" clId="Web-{D02E8D40-B458-BCCD-F937-5A5C1182DFC7}" dt="2023-03-20T20:32:45.008" v="248" actId="20577"/>
      <pc:docMkLst>
        <pc:docMk/>
      </pc:docMkLst>
      <pc:sldChg chg="modSp">
        <pc:chgData name="Parveen, Rubina" userId="S::rxl220014@utdallas.edu::0a01f329-46a5-4c5c-9566-29dcbb2dc075" providerId="AD" clId="Web-{D02E8D40-B458-BCCD-F937-5A5C1182DFC7}" dt="2023-03-20T20:32:45.008" v="248" actId="20577"/>
        <pc:sldMkLst>
          <pc:docMk/>
          <pc:sldMk cId="568764527" sldId="256"/>
        </pc:sldMkLst>
        <pc:spChg chg="mod">
          <ac:chgData name="Parveen, Rubina" userId="S::rxl220014@utdallas.edu::0a01f329-46a5-4c5c-9566-29dcbb2dc075" providerId="AD" clId="Web-{D02E8D40-B458-BCCD-F937-5A5C1182DFC7}" dt="2023-03-20T20:32:45.008" v="248" actId="20577"/>
          <ac:spMkLst>
            <pc:docMk/>
            <pc:sldMk cId="568764527" sldId="256"/>
            <ac:spMk id="3" creationId="{9E0F8AAC-50F9-D4EC-B0FE-BE847C817617}"/>
          </ac:spMkLst>
        </pc:spChg>
      </pc:sldChg>
      <pc:sldChg chg="addSp">
        <pc:chgData name="Parveen, Rubina" userId="S::rxl220014@utdallas.edu::0a01f329-46a5-4c5c-9566-29dcbb2dc075" providerId="AD" clId="Web-{D02E8D40-B458-BCCD-F937-5A5C1182DFC7}" dt="2023-03-20T20:23:44.583" v="152"/>
        <pc:sldMkLst>
          <pc:docMk/>
          <pc:sldMk cId="663976135" sldId="257"/>
        </pc:sldMkLst>
        <pc:picChg chg="add">
          <ac:chgData name="Parveen, Rubina" userId="S::rxl220014@utdallas.edu::0a01f329-46a5-4c5c-9566-29dcbb2dc075" providerId="AD" clId="Web-{D02E8D40-B458-BCCD-F937-5A5C1182DFC7}" dt="2023-03-20T20:16:57.866" v="76"/>
          <ac:picMkLst>
            <pc:docMk/>
            <pc:sldMk cId="663976135" sldId="257"/>
            <ac:picMk id="5" creationId="{034CBB60-5973-6A60-30D0-805C67FCC8E1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8:59.589" v="97"/>
          <ac:picMkLst>
            <pc:docMk/>
            <pc:sldMk cId="663976135" sldId="257"/>
            <ac:picMk id="7" creationId="{1C4CC687-E677-979E-6168-68BDFA165010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20.719" v="124"/>
          <ac:picMkLst>
            <pc:docMk/>
            <pc:sldMk cId="663976135" sldId="257"/>
            <ac:picMk id="9" creationId="{8049717E-F2ED-8DA1-D983-8665A844EBC2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3:44.583" v="152"/>
          <ac:picMkLst>
            <pc:docMk/>
            <pc:sldMk cId="663976135" sldId="257"/>
            <ac:picMk id="11" creationId="{05F28498-7A9A-E69A-519E-F6822E7B1E9D}"/>
          </ac:picMkLst>
        </pc:picChg>
      </pc:sldChg>
      <pc:sldChg chg="addSp">
        <pc:chgData name="Parveen, Rubina" userId="S::rxl220014@utdallas.edu::0a01f329-46a5-4c5c-9566-29dcbb2dc075" providerId="AD" clId="Web-{D02E8D40-B458-BCCD-F937-5A5C1182DFC7}" dt="2023-03-20T20:23:42.130" v="151"/>
        <pc:sldMkLst>
          <pc:docMk/>
          <pc:sldMk cId="1895820227" sldId="258"/>
        </pc:sldMkLst>
        <pc:picChg chg="add">
          <ac:chgData name="Parveen, Rubina" userId="S::rxl220014@utdallas.edu::0a01f329-46a5-4c5c-9566-29dcbb2dc075" providerId="AD" clId="Web-{D02E8D40-B458-BCCD-F937-5A5C1182DFC7}" dt="2023-03-20T20:16:55.381" v="75"/>
          <ac:picMkLst>
            <pc:docMk/>
            <pc:sldMk cId="1895820227" sldId="258"/>
            <ac:picMk id="5" creationId="{2BA78C68-54CB-470E-3EEF-9A66CD5B90F9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8:56.589" v="96"/>
          <ac:picMkLst>
            <pc:docMk/>
            <pc:sldMk cId="1895820227" sldId="258"/>
            <ac:picMk id="7" creationId="{78E175A2-695C-936B-DE88-16306A9F5AC9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18.344" v="123"/>
          <ac:picMkLst>
            <pc:docMk/>
            <pc:sldMk cId="1895820227" sldId="258"/>
            <ac:picMk id="9" creationId="{F146A0D4-0CBF-E692-D50B-E7D94345182A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3:42.130" v="151"/>
          <ac:picMkLst>
            <pc:docMk/>
            <pc:sldMk cId="1895820227" sldId="258"/>
            <ac:picMk id="11" creationId="{D9808275-CD27-5FFE-4352-E14E022D864D}"/>
          </ac:picMkLst>
        </pc:picChg>
      </pc:sldChg>
      <pc:sldChg chg="addSp">
        <pc:chgData name="Parveen, Rubina" userId="S::rxl220014@utdallas.edu::0a01f329-46a5-4c5c-9566-29dcbb2dc075" providerId="AD" clId="Web-{D02E8D40-B458-BCCD-F937-5A5C1182DFC7}" dt="2023-03-20T20:23:39.646" v="150"/>
        <pc:sldMkLst>
          <pc:docMk/>
          <pc:sldMk cId="2220251838" sldId="259"/>
        </pc:sldMkLst>
        <pc:picChg chg="add">
          <ac:chgData name="Parveen, Rubina" userId="S::rxl220014@utdallas.edu::0a01f329-46a5-4c5c-9566-29dcbb2dc075" providerId="AD" clId="Web-{D02E8D40-B458-BCCD-F937-5A5C1182DFC7}" dt="2023-03-20T20:16:52.663" v="74"/>
          <ac:picMkLst>
            <pc:docMk/>
            <pc:sldMk cId="2220251838" sldId="259"/>
            <ac:picMk id="5" creationId="{7BE1B324-E6B3-3269-758F-72DE090CD8F6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8:53.182" v="95"/>
          <ac:picMkLst>
            <pc:docMk/>
            <pc:sldMk cId="2220251838" sldId="259"/>
            <ac:picMk id="7" creationId="{93C4CAE2-811B-5A3C-DF1D-3F2C3A9E5D54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15.625" v="122"/>
          <ac:picMkLst>
            <pc:docMk/>
            <pc:sldMk cId="2220251838" sldId="259"/>
            <ac:picMk id="9" creationId="{9102044B-B006-88C4-1668-221F57FDFEC6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3:39.646" v="150"/>
          <ac:picMkLst>
            <pc:docMk/>
            <pc:sldMk cId="2220251838" sldId="259"/>
            <ac:picMk id="11" creationId="{AC3C3889-1188-14FC-E862-3764145A096E}"/>
          </ac:picMkLst>
        </pc:picChg>
      </pc:sldChg>
      <pc:sldChg chg="addSp modSp">
        <pc:chgData name="Parveen, Rubina" userId="S::rxl220014@utdallas.edu::0a01f329-46a5-4c5c-9566-29dcbb2dc075" providerId="AD" clId="Web-{D02E8D40-B458-BCCD-F937-5A5C1182DFC7}" dt="2023-03-20T20:23:37.020" v="149"/>
        <pc:sldMkLst>
          <pc:docMk/>
          <pc:sldMk cId="1703542707" sldId="261"/>
        </pc:sldMkLst>
        <pc:spChg chg="mod">
          <ac:chgData name="Parveen, Rubina" userId="S::rxl220014@utdallas.edu::0a01f329-46a5-4c5c-9566-29dcbb2dc075" providerId="AD" clId="Web-{D02E8D40-B458-BCCD-F937-5A5C1182DFC7}" dt="2023-03-20T20:19:21.496" v="99" actId="1076"/>
          <ac:spMkLst>
            <pc:docMk/>
            <pc:sldMk cId="1703542707" sldId="261"/>
            <ac:spMk id="8" creationId="{AEFE49FF-BB57-EAC4-EAF6-6075F0596940}"/>
          </ac:spMkLst>
        </pc:spChg>
        <pc:picChg chg="mod">
          <ac:chgData name="Parveen, Rubina" userId="S::rxl220014@utdallas.edu::0a01f329-46a5-4c5c-9566-29dcbb2dc075" providerId="AD" clId="Web-{D02E8D40-B458-BCCD-F937-5A5C1182DFC7}" dt="2023-03-20T20:19:34.965" v="102" actId="14100"/>
          <ac:picMkLst>
            <pc:docMk/>
            <pc:sldMk cId="1703542707" sldId="261"/>
            <ac:picMk id="3" creationId="{4BF91819-49D0-3ECE-4F8C-A400A49FEB91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8:49.557" v="94"/>
          <ac:picMkLst>
            <pc:docMk/>
            <pc:sldMk cId="1703542707" sldId="261"/>
            <ac:picMk id="5" creationId="{A7037D4B-E8F4-B853-A2AF-25B8173DA0A2}"/>
          </ac:picMkLst>
        </pc:picChg>
        <pc:picChg chg="mod">
          <ac:chgData name="Parveen, Rubina" userId="S::rxl220014@utdallas.edu::0a01f329-46a5-4c5c-9566-29dcbb2dc075" providerId="AD" clId="Web-{D02E8D40-B458-BCCD-F937-5A5C1182DFC7}" dt="2023-03-20T20:19:24.871" v="100" actId="1076"/>
          <ac:picMkLst>
            <pc:docMk/>
            <pc:sldMk cId="1703542707" sldId="261"/>
            <ac:picMk id="6" creationId="{13E5618B-2A86-9EE5-80A8-D705036645B8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9:08.824" v="98"/>
          <ac:picMkLst>
            <pc:docMk/>
            <pc:sldMk cId="1703542707" sldId="261"/>
            <ac:picMk id="9" creationId="{0E409808-76E6-2991-5F13-F4E4D186A605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12.078" v="121"/>
          <ac:picMkLst>
            <pc:docMk/>
            <pc:sldMk cId="1703542707" sldId="261"/>
            <ac:picMk id="11" creationId="{82B4ECAE-3979-76A0-148C-2B08BED39BCD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3:37.020" v="149"/>
          <ac:picMkLst>
            <pc:docMk/>
            <pc:sldMk cId="1703542707" sldId="261"/>
            <ac:picMk id="13" creationId="{09B032BB-2ADE-DD46-2922-039D6853F55D}"/>
          </ac:picMkLst>
        </pc:picChg>
      </pc:sldChg>
      <pc:sldChg chg="addSp">
        <pc:chgData name="Parveen, Rubina" userId="S::rxl220014@utdallas.edu::0a01f329-46a5-4c5c-9566-29dcbb2dc075" providerId="AD" clId="Web-{D02E8D40-B458-BCCD-F937-5A5C1182DFC7}" dt="2023-03-20T20:23:33.755" v="148"/>
        <pc:sldMkLst>
          <pc:docMk/>
          <pc:sldMk cId="307051311" sldId="262"/>
        </pc:sldMkLst>
        <pc:picChg chg="add">
          <ac:chgData name="Parveen, Rubina" userId="S::rxl220014@utdallas.edu::0a01f329-46a5-4c5c-9566-29dcbb2dc075" providerId="AD" clId="Web-{D02E8D40-B458-BCCD-F937-5A5C1182DFC7}" dt="2023-03-20T20:16:46.365" v="73"/>
          <ac:picMkLst>
            <pc:docMk/>
            <pc:sldMk cId="307051311" sldId="262"/>
            <ac:picMk id="6" creationId="{E101CEC7-9066-D558-A98E-3A2BC1DDB9DF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8:43.370" v="93"/>
          <ac:picMkLst>
            <pc:docMk/>
            <pc:sldMk cId="307051311" sldId="262"/>
            <ac:picMk id="9" creationId="{FE03EBD3-255F-CD37-1E69-1E8099F9377A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08.687" v="120"/>
          <ac:picMkLst>
            <pc:docMk/>
            <pc:sldMk cId="307051311" sldId="262"/>
            <ac:picMk id="11" creationId="{CBEF6871-2E76-35CE-4727-28C492FBD419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3:33.755" v="148"/>
          <ac:picMkLst>
            <pc:docMk/>
            <pc:sldMk cId="307051311" sldId="262"/>
            <ac:picMk id="13" creationId="{7D0AFA10-C60C-D332-1D6F-577002D3C981}"/>
          </ac:picMkLst>
        </pc:picChg>
      </pc:sldChg>
      <pc:sldChg chg="modSp">
        <pc:chgData name="Parveen, Rubina" userId="S::rxl220014@utdallas.edu::0a01f329-46a5-4c5c-9566-29dcbb2dc075" providerId="AD" clId="Web-{D02E8D40-B458-BCCD-F937-5A5C1182DFC7}" dt="2023-03-20T20:24:55.289" v="158" actId="20577"/>
        <pc:sldMkLst>
          <pc:docMk/>
          <pc:sldMk cId="3914575312" sldId="263"/>
        </pc:sldMkLst>
        <pc:spChg chg="mod">
          <ac:chgData name="Parveen, Rubina" userId="S::rxl220014@utdallas.edu::0a01f329-46a5-4c5c-9566-29dcbb2dc075" providerId="AD" clId="Web-{D02E8D40-B458-BCCD-F937-5A5C1182DFC7}" dt="2023-03-20T20:24:55.289" v="158" actId="20577"/>
          <ac:spMkLst>
            <pc:docMk/>
            <pc:sldMk cId="3914575312" sldId="263"/>
            <ac:spMk id="2" creationId="{9EDBFEED-9AB8-6E9D-FC89-9F3F64C10760}"/>
          </ac:spMkLst>
        </pc:spChg>
        <pc:spChg chg="mod">
          <ac:chgData name="Parveen, Rubina" userId="S::rxl220014@utdallas.edu::0a01f329-46a5-4c5c-9566-29dcbb2dc075" providerId="AD" clId="Web-{D02E8D40-B458-BCCD-F937-5A5C1182DFC7}" dt="2023-03-20T20:24:33.429" v="155" actId="1076"/>
          <ac:spMkLst>
            <pc:docMk/>
            <pc:sldMk cId="3914575312" sldId="263"/>
            <ac:spMk id="9" creationId="{5C929427-2C57-8E92-9F88-322FD027E7C4}"/>
          </ac:spMkLst>
        </pc:spChg>
        <pc:graphicFrameChg chg="mod">
          <ac:chgData name="Parveen, Rubina" userId="S::rxl220014@utdallas.edu::0a01f329-46a5-4c5c-9566-29dcbb2dc075" providerId="AD" clId="Web-{D02E8D40-B458-BCCD-F937-5A5C1182DFC7}" dt="2023-03-20T20:24:41.366" v="156" actId="1076"/>
          <ac:graphicFrameMkLst>
            <pc:docMk/>
            <pc:sldMk cId="3914575312" sldId="263"/>
            <ac:graphicFrameMk id="5" creationId="{BFFE8C57-39F3-0D9F-D3EC-580E84F7D080}"/>
          </ac:graphicFrameMkLst>
        </pc:graphicFrameChg>
      </pc:sldChg>
      <pc:sldChg chg="addSp">
        <pc:chgData name="Parveen, Rubina" userId="S::rxl220014@utdallas.edu::0a01f329-46a5-4c5c-9566-29dcbb2dc075" providerId="AD" clId="Web-{D02E8D40-B458-BCCD-F937-5A5C1182DFC7}" dt="2023-03-20T20:23:30.911" v="147"/>
        <pc:sldMkLst>
          <pc:docMk/>
          <pc:sldMk cId="3007350695" sldId="265"/>
        </pc:sldMkLst>
        <pc:picChg chg="add">
          <ac:chgData name="Parveen, Rubina" userId="S::rxl220014@utdallas.edu::0a01f329-46a5-4c5c-9566-29dcbb2dc075" providerId="AD" clId="Web-{D02E8D40-B458-BCCD-F937-5A5C1182DFC7}" dt="2023-03-20T20:16:43.225" v="72"/>
          <ac:picMkLst>
            <pc:docMk/>
            <pc:sldMk cId="3007350695" sldId="265"/>
            <ac:picMk id="8" creationId="{3160F4F4-26AB-E421-3229-42B2E02F7A1B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8:37.916" v="92"/>
          <ac:picMkLst>
            <pc:docMk/>
            <pc:sldMk cId="3007350695" sldId="265"/>
            <ac:picMk id="11" creationId="{99112164-FF8B-957C-286E-1C714AFB2F84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05.562" v="119"/>
          <ac:picMkLst>
            <pc:docMk/>
            <pc:sldMk cId="3007350695" sldId="265"/>
            <ac:picMk id="13" creationId="{FF2E51DB-2284-0E2D-2245-0526EA4201D8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3:30.911" v="147"/>
          <ac:picMkLst>
            <pc:docMk/>
            <pc:sldMk cId="3007350695" sldId="265"/>
            <ac:picMk id="15" creationId="{81E5082F-E536-0B6C-4144-511C4EE9DB92}"/>
          </ac:picMkLst>
        </pc:picChg>
      </pc:sldChg>
      <pc:sldChg chg="addSp">
        <pc:chgData name="Parveen, Rubina" userId="S::rxl220014@utdallas.edu::0a01f329-46a5-4c5c-9566-29dcbb2dc075" providerId="AD" clId="Web-{D02E8D40-B458-BCCD-F937-5A5C1182DFC7}" dt="2023-03-20T20:23:27.254" v="146"/>
        <pc:sldMkLst>
          <pc:docMk/>
          <pc:sldMk cId="2920622935" sldId="266"/>
        </pc:sldMkLst>
        <pc:picChg chg="add">
          <ac:chgData name="Parveen, Rubina" userId="S::rxl220014@utdallas.edu::0a01f329-46a5-4c5c-9566-29dcbb2dc075" providerId="AD" clId="Web-{D02E8D40-B458-BCCD-F937-5A5C1182DFC7}" dt="2023-03-20T20:16:40.412" v="71"/>
          <ac:picMkLst>
            <pc:docMk/>
            <pc:sldMk cId="2920622935" sldId="266"/>
            <ac:picMk id="5" creationId="{4A352B82-E2B4-7972-1F00-C991C5C04F72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8:34.400" v="91"/>
          <ac:picMkLst>
            <pc:docMk/>
            <pc:sldMk cId="2920622935" sldId="266"/>
            <ac:picMk id="7" creationId="{AF3AAC65-4A2B-F717-B245-5B4A9EBF3DF8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03.249" v="118"/>
          <ac:picMkLst>
            <pc:docMk/>
            <pc:sldMk cId="2920622935" sldId="266"/>
            <ac:picMk id="9" creationId="{0B88BF48-58F3-A3AB-E9FA-69D36D875F63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3:27.254" v="146"/>
          <ac:picMkLst>
            <pc:docMk/>
            <pc:sldMk cId="2920622935" sldId="266"/>
            <ac:picMk id="11" creationId="{3D0ED7E2-670B-FE10-6464-65CFA2578C2C}"/>
          </ac:picMkLst>
        </pc:picChg>
      </pc:sldChg>
      <pc:sldChg chg="addSp modSp">
        <pc:chgData name="Parveen, Rubina" userId="S::rxl220014@utdallas.edu::0a01f329-46a5-4c5c-9566-29dcbb2dc075" providerId="AD" clId="Web-{D02E8D40-B458-BCCD-F937-5A5C1182DFC7}" dt="2023-03-20T20:23:18.785" v="145" actId="14100"/>
        <pc:sldMkLst>
          <pc:docMk/>
          <pc:sldMk cId="147110263" sldId="267"/>
        </pc:sldMkLst>
        <pc:spChg chg="mod">
          <ac:chgData name="Parveen, Rubina" userId="S::rxl220014@utdallas.edu::0a01f329-46a5-4c5c-9566-29dcbb2dc075" providerId="AD" clId="Web-{D02E8D40-B458-BCCD-F937-5A5C1182DFC7}" dt="2023-03-20T20:23:18.785" v="145" actId="14100"/>
          <ac:spMkLst>
            <pc:docMk/>
            <pc:sldMk cId="147110263" sldId="267"/>
            <ac:spMk id="5" creationId="{135E36C1-47E1-9ADF-C28F-9220E99FECF4}"/>
          </ac:spMkLst>
        </pc:spChg>
        <pc:picChg chg="add">
          <ac:chgData name="Parveen, Rubina" userId="S::rxl220014@utdallas.edu::0a01f329-46a5-4c5c-9566-29dcbb2dc075" providerId="AD" clId="Web-{D02E8D40-B458-BCCD-F937-5A5C1182DFC7}" dt="2023-03-20T20:16:32.068" v="70"/>
          <ac:picMkLst>
            <pc:docMk/>
            <pc:sldMk cId="147110263" sldId="267"/>
            <ac:picMk id="3" creationId="{4321309C-3D08-9A17-91E6-AB2D433906FA}"/>
          </ac:picMkLst>
        </pc:picChg>
        <pc:picChg chg="add mod">
          <ac:chgData name="Parveen, Rubina" userId="S::rxl220014@utdallas.edu::0a01f329-46a5-4c5c-9566-29dcbb2dc075" providerId="AD" clId="Web-{D02E8D40-B458-BCCD-F937-5A5C1182DFC7}" dt="2023-03-20T20:18:26.322" v="90" actId="1076"/>
          <ac:picMkLst>
            <pc:docMk/>
            <pc:sldMk cId="147110263" sldId="267"/>
            <ac:picMk id="6" creationId="{1DA411D2-DC05-C8F3-0DCB-F0685A5122E8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0:57.499" v="117"/>
          <ac:picMkLst>
            <pc:docMk/>
            <pc:sldMk cId="147110263" sldId="267"/>
            <ac:picMk id="8" creationId="{2032B3FD-56D5-A74F-5098-770440061EC7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3:12.098" v="144"/>
          <ac:picMkLst>
            <pc:docMk/>
            <pc:sldMk cId="147110263" sldId="267"/>
            <ac:picMk id="10" creationId="{201B3681-BADD-1AA5-EE3B-7726B4A2A986}"/>
          </ac:picMkLst>
        </pc:picChg>
      </pc:sldChg>
      <pc:sldChg chg="addSp modSp">
        <pc:chgData name="Parveen, Rubina" userId="S::rxl220014@utdallas.edu::0a01f329-46a5-4c5c-9566-29dcbb2dc075" providerId="AD" clId="Web-{D02E8D40-B458-BCCD-F937-5A5C1182DFC7}" dt="2023-03-20T20:23:05.019" v="143" actId="14100"/>
        <pc:sldMkLst>
          <pc:docMk/>
          <pc:sldMk cId="3192645410" sldId="273"/>
        </pc:sldMkLst>
        <pc:spChg chg="mod">
          <ac:chgData name="Parveen, Rubina" userId="S::rxl220014@utdallas.edu::0a01f329-46a5-4c5c-9566-29dcbb2dc075" providerId="AD" clId="Web-{D02E8D40-B458-BCCD-F937-5A5C1182DFC7}" dt="2023-03-20T20:23:05.019" v="143" actId="14100"/>
          <ac:spMkLst>
            <pc:docMk/>
            <pc:sldMk cId="3192645410" sldId="273"/>
            <ac:spMk id="3" creationId="{5F4F6D36-4654-3B02-BDC2-C994FF9F870C}"/>
          </ac:spMkLst>
        </pc:spChg>
        <pc:picChg chg="add">
          <ac:chgData name="Parveen, Rubina" userId="S::rxl220014@utdallas.edu::0a01f329-46a5-4c5c-9566-29dcbb2dc075" providerId="AD" clId="Web-{D02E8D40-B458-BCCD-F937-5A5C1182DFC7}" dt="2023-03-20T20:16:29.115" v="69"/>
          <ac:picMkLst>
            <pc:docMk/>
            <pc:sldMk cId="3192645410" sldId="273"/>
            <ac:picMk id="4" creationId="{66D865DE-9501-5BDB-593A-FE34349118D7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8:17.009" v="88"/>
          <ac:picMkLst>
            <pc:docMk/>
            <pc:sldMk cId="3192645410" sldId="273"/>
            <ac:picMk id="6" creationId="{DC2D27B3-5327-6463-CC7C-683DD7A33889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0:54.609" v="116"/>
          <ac:picMkLst>
            <pc:docMk/>
            <pc:sldMk cId="3192645410" sldId="273"/>
            <ac:picMk id="8" creationId="{36315EF3-50E4-3424-E019-218F023BFD7E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2:49.863" v="141"/>
          <ac:picMkLst>
            <pc:docMk/>
            <pc:sldMk cId="3192645410" sldId="273"/>
            <ac:picMk id="10" creationId="{A39FD4A7-230F-79B5-4C12-D7E11B7EDBA3}"/>
          </ac:picMkLst>
        </pc:picChg>
      </pc:sldChg>
      <pc:sldChg chg="modSp">
        <pc:chgData name="Parveen, Rubina" userId="S::rxl220014@utdallas.edu::0a01f329-46a5-4c5c-9566-29dcbb2dc075" providerId="AD" clId="Web-{D02E8D40-B458-BCCD-F937-5A5C1182DFC7}" dt="2023-03-20T20:26:18.339" v="172" actId="20577"/>
        <pc:sldMkLst>
          <pc:docMk/>
          <pc:sldMk cId="1224132750" sldId="274"/>
        </pc:sldMkLst>
        <pc:spChg chg="mod">
          <ac:chgData name="Parveen, Rubina" userId="S::rxl220014@utdallas.edu::0a01f329-46a5-4c5c-9566-29dcbb2dc075" providerId="AD" clId="Web-{D02E8D40-B458-BCCD-F937-5A5C1182DFC7}" dt="2023-03-20T20:26:18.339" v="172" actId="20577"/>
          <ac:spMkLst>
            <pc:docMk/>
            <pc:sldMk cId="1224132750" sldId="274"/>
            <ac:spMk id="3" creationId="{1F937C9D-7C22-23E1-C91D-A9216BE72167}"/>
          </ac:spMkLst>
        </pc:spChg>
      </pc:sldChg>
      <pc:sldChg chg="addSp modSp">
        <pc:chgData name="Parveen, Rubina" userId="S::rxl220014@utdallas.edu::0a01f329-46a5-4c5c-9566-29dcbb2dc075" providerId="AD" clId="Web-{D02E8D40-B458-BCCD-F937-5A5C1182DFC7}" dt="2023-03-20T20:21:58.470" v="130"/>
        <pc:sldMkLst>
          <pc:docMk/>
          <pc:sldMk cId="3424074428" sldId="279"/>
        </pc:sldMkLst>
        <pc:picChg chg="add">
          <ac:chgData name="Parveen, Rubina" userId="S::rxl220014@utdallas.edu::0a01f329-46a5-4c5c-9566-29dcbb2dc075" providerId="AD" clId="Web-{D02E8D40-B458-BCCD-F937-5A5C1182DFC7}" dt="2023-03-20T20:16:18.911" v="66"/>
          <ac:picMkLst>
            <pc:docMk/>
            <pc:sldMk cId="3424074428" sldId="279"/>
            <ac:picMk id="4" creationId="{592EB58D-E92C-5EFF-746F-CB9FF80E1FDE}"/>
          </ac:picMkLst>
        </pc:picChg>
        <pc:picChg chg="add mod">
          <ac:chgData name="Parveen, Rubina" userId="S::rxl220014@utdallas.edu::0a01f329-46a5-4c5c-9566-29dcbb2dc075" providerId="AD" clId="Web-{D02E8D40-B458-BCCD-F937-5A5C1182DFC7}" dt="2023-03-20T20:17:44.321" v="83" actId="1076"/>
          <ac:picMkLst>
            <pc:docMk/>
            <pc:sldMk cId="3424074428" sldId="279"/>
            <ac:picMk id="6" creationId="{4D12F084-8CB0-B4F2-6E9C-6E3057FF8E3D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0:40.639" v="113"/>
          <ac:picMkLst>
            <pc:docMk/>
            <pc:sldMk cId="3424074428" sldId="279"/>
            <ac:picMk id="8" creationId="{8B7BD463-3592-8F19-FCDB-05190EC0A136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58.470" v="130"/>
          <ac:picMkLst>
            <pc:docMk/>
            <pc:sldMk cId="3424074428" sldId="279"/>
            <ac:picMk id="10" creationId="{20B7085A-8182-46DD-E22A-CA62627062F2}"/>
          </ac:picMkLst>
        </pc:picChg>
      </pc:sldChg>
      <pc:sldChg chg="addSp modSp">
        <pc:chgData name="Parveen, Rubina" userId="S::rxl220014@utdallas.edu::0a01f329-46a5-4c5c-9566-29dcbb2dc075" providerId="AD" clId="Web-{D02E8D40-B458-BCCD-F937-5A5C1182DFC7}" dt="2023-03-20T20:22:20.580" v="135" actId="14100"/>
        <pc:sldMkLst>
          <pc:docMk/>
          <pc:sldMk cId="3350581305" sldId="280"/>
        </pc:sldMkLst>
        <pc:spChg chg="mod">
          <ac:chgData name="Parveen, Rubina" userId="S::rxl220014@utdallas.edu::0a01f329-46a5-4c5c-9566-29dcbb2dc075" providerId="AD" clId="Web-{D02E8D40-B458-BCCD-F937-5A5C1182DFC7}" dt="2023-03-20T20:22:12.283" v="133" actId="14100"/>
          <ac:spMkLst>
            <pc:docMk/>
            <pc:sldMk cId="3350581305" sldId="280"/>
            <ac:spMk id="3" creationId="{9C417C71-B14B-7FC8-DFFD-12E92FD6B0C3}"/>
          </ac:spMkLst>
        </pc:spChg>
        <pc:spChg chg="mod">
          <ac:chgData name="Parveen, Rubina" userId="S::rxl220014@utdallas.edu::0a01f329-46a5-4c5c-9566-29dcbb2dc075" providerId="AD" clId="Web-{D02E8D40-B458-BCCD-F937-5A5C1182DFC7}" dt="2023-03-20T20:22:20.580" v="135" actId="14100"/>
          <ac:spMkLst>
            <pc:docMk/>
            <pc:sldMk cId="3350581305" sldId="280"/>
            <ac:spMk id="5" creationId="{BE23EB64-EE5B-1E04-34EE-1F5ADA73D3B5}"/>
          </ac:spMkLst>
        </pc:spChg>
        <pc:picChg chg="add">
          <ac:chgData name="Parveen, Rubina" userId="S::rxl220014@utdallas.edu::0a01f329-46a5-4c5c-9566-29dcbb2dc075" providerId="AD" clId="Web-{D02E8D40-B458-BCCD-F937-5A5C1182DFC7}" dt="2023-03-20T20:16:21.880" v="67"/>
          <ac:picMkLst>
            <pc:docMk/>
            <pc:sldMk cId="3350581305" sldId="280"/>
            <ac:picMk id="4" creationId="{F1821818-3F9A-88C1-8D1D-3831B0FF72E8}"/>
          </ac:picMkLst>
        </pc:picChg>
        <pc:picChg chg="add mod">
          <ac:chgData name="Parveen, Rubina" userId="S::rxl220014@utdallas.edu::0a01f329-46a5-4c5c-9566-29dcbb2dc075" providerId="AD" clId="Web-{D02E8D40-B458-BCCD-F937-5A5C1182DFC7}" dt="2023-03-20T20:17:55.118" v="85" actId="1076"/>
          <ac:picMkLst>
            <pc:docMk/>
            <pc:sldMk cId="3350581305" sldId="280"/>
            <ac:picMk id="7" creationId="{33F8B8DF-8ED6-5355-206C-7BF4A4486A53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0:43.436" v="114"/>
          <ac:picMkLst>
            <pc:docMk/>
            <pc:sldMk cId="3350581305" sldId="280"/>
            <ac:picMk id="9" creationId="{ABE64E33-AAE4-4518-936B-D96EB5257F9B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2:01.236" v="131"/>
          <ac:picMkLst>
            <pc:docMk/>
            <pc:sldMk cId="3350581305" sldId="280"/>
            <ac:picMk id="11" creationId="{1D58A9F9-3543-239E-A492-C1A6E92922D5}"/>
          </ac:picMkLst>
        </pc:picChg>
      </pc:sldChg>
      <pc:sldChg chg="addSp modSp">
        <pc:chgData name="Parveen, Rubina" userId="S::rxl220014@utdallas.edu::0a01f329-46a5-4c5c-9566-29dcbb2dc075" providerId="AD" clId="Web-{D02E8D40-B458-BCCD-F937-5A5C1182DFC7}" dt="2023-03-20T20:22:42.878" v="140" actId="14100"/>
        <pc:sldMkLst>
          <pc:docMk/>
          <pc:sldMk cId="2865678704" sldId="281"/>
        </pc:sldMkLst>
        <pc:spChg chg="mod">
          <ac:chgData name="Parveen, Rubina" userId="S::rxl220014@utdallas.edu::0a01f329-46a5-4c5c-9566-29dcbb2dc075" providerId="AD" clId="Web-{D02E8D40-B458-BCCD-F937-5A5C1182DFC7}" dt="2023-03-20T20:22:35.362" v="138" actId="14100"/>
          <ac:spMkLst>
            <pc:docMk/>
            <pc:sldMk cId="2865678704" sldId="281"/>
            <ac:spMk id="3" creationId="{558F79C3-CD35-098B-792C-27BD6E117A96}"/>
          </ac:spMkLst>
        </pc:spChg>
        <pc:spChg chg="mod">
          <ac:chgData name="Parveen, Rubina" userId="S::rxl220014@utdallas.edu::0a01f329-46a5-4c5c-9566-29dcbb2dc075" providerId="AD" clId="Web-{D02E8D40-B458-BCCD-F937-5A5C1182DFC7}" dt="2023-03-20T20:22:42.878" v="140" actId="14100"/>
          <ac:spMkLst>
            <pc:docMk/>
            <pc:sldMk cId="2865678704" sldId="281"/>
            <ac:spMk id="5" creationId="{34CAA5C8-711F-17FD-5184-87052E073149}"/>
          </ac:spMkLst>
        </pc:spChg>
        <pc:picChg chg="add">
          <ac:chgData name="Parveen, Rubina" userId="S::rxl220014@utdallas.edu::0a01f329-46a5-4c5c-9566-29dcbb2dc075" providerId="AD" clId="Web-{D02E8D40-B458-BCCD-F937-5A5C1182DFC7}" dt="2023-03-20T20:16:24.833" v="68"/>
          <ac:picMkLst>
            <pc:docMk/>
            <pc:sldMk cId="2865678704" sldId="281"/>
            <ac:picMk id="4" creationId="{A32285D2-3A80-4160-9EE9-90CEADE70A87}"/>
          </ac:picMkLst>
        </pc:picChg>
        <pc:picChg chg="add mod">
          <ac:chgData name="Parveen, Rubina" userId="S::rxl220014@utdallas.edu::0a01f329-46a5-4c5c-9566-29dcbb2dc075" providerId="AD" clId="Web-{D02E8D40-B458-BCCD-F937-5A5C1182DFC7}" dt="2023-03-20T20:18:05.431" v="87" actId="1076"/>
          <ac:picMkLst>
            <pc:docMk/>
            <pc:sldMk cId="2865678704" sldId="281"/>
            <ac:picMk id="7" creationId="{3B89243B-0501-3D07-3E5A-4A75747AE7D8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0:50.390" v="115"/>
          <ac:picMkLst>
            <pc:docMk/>
            <pc:sldMk cId="2865678704" sldId="281"/>
            <ac:picMk id="9" creationId="{36DA0B6F-1EA2-C6B6-3C80-8576102B75E8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2:27.174" v="136"/>
          <ac:picMkLst>
            <pc:docMk/>
            <pc:sldMk cId="2865678704" sldId="281"/>
            <ac:picMk id="11" creationId="{AAC15465-AD83-7991-F678-FAD3661259DB}"/>
          </ac:picMkLst>
        </pc:picChg>
      </pc:sldChg>
      <pc:sldChg chg="addSp">
        <pc:chgData name="Parveen, Rubina" userId="S::rxl220014@utdallas.edu::0a01f329-46a5-4c5c-9566-29dcbb2dc075" providerId="AD" clId="Web-{D02E8D40-B458-BCCD-F937-5A5C1182DFC7}" dt="2023-03-20T20:21:53.236" v="128"/>
        <pc:sldMkLst>
          <pc:docMk/>
          <pc:sldMk cId="32855596" sldId="282"/>
        </pc:sldMkLst>
        <pc:picChg chg="add">
          <ac:chgData name="Parveen, Rubina" userId="S::rxl220014@utdallas.edu::0a01f329-46a5-4c5c-9566-29dcbb2dc075" providerId="AD" clId="Web-{D02E8D40-B458-BCCD-F937-5A5C1182DFC7}" dt="2023-03-20T20:16:12.411" v="64"/>
          <ac:picMkLst>
            <pc:docMk/>
            <pc:sldMk cId="32855596" sldId="282"/>
            <ac:picMk id="3" creationId="{E0FC80A3-D766-D6F0-CD30-DF1F4F55B7DA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7:23.101" v="80"/>
          <ac:picMkLst>
            <pc:docMk/>
            <pc:sldMk cId="32855596" sldId="282"/>
            <ac:picMk id="6" creationId="{AF213E50-D5A0-4D46-1F74-8B3A5B047052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0:35.342" v="111"/>
          <ac:picMkLst>
            <pc:docMk/>
            <pc:sldMk cId="32855596" sldId="282"/>
            <ac:picMk id="8" creationId="{312517B4-50D5-BB8B-A5DA-61F827394BF1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53.236" v="128"/>
          <ac:picMkLst>
            <pc:docMk/>
            <pc:sldMk cId="32855596" sldId="282"/>
            <ac:picMk id="10" creationId="{1870F344-5182-924F-54E4-B8070998B187}"/>
          </ac:picMkLst>
        </pc:picChg>
      </pc:sldChg>
      <pc:sldChg chg="addSp">
        <pc:chgData name="Parveen, Rubina" userId="S::rxl220014@utdallas.edu::0a01f329-46a5-4c5c-9566-29dcbb2dc075" providerId="AD" clId="Web-{D02E8D40-B458-BCCD-F937-5A5C1182DFC7}" dt="2023-03-20T20:21:55.876" v="129"/>
        <pc:sldMkLst>
          <pc:docMk/>
          <pc:sldMk cId="3828633529" sldId="287"/>
        </pc:sldMkLst>
        <pc:picChg chg="add">
          <ac:chgData name="Parveen, Rubina" userId="S::rxl220014@utdallas.edu::0a01f329-46a5-4c5c-9566-29dcbb2dc075" providerId="AD" clId="Web-{D02E8D40-B458-BCCD-F937-5A5C1182DFC7}" dt="2023-03-20T20:16:15.489" v="65"/>
          <ac:picMkLst>
            <pc:docMk/>
            <pc:sldMk cId="3828633529" sldId="287"/>
            <ac:picMk id="5" creationId="{AA2D95D0-42BD-4EEE-AB10-CBE253BBAABC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7:25.726" v="81"/>
          <ac:picMkLst>
            <pc:docMk/>
            <pc:sldMk cId="3828633529" sldId="287"/>
            <ac:picMk id="7" creationId="{6962C68E-2105-DB0D-F3EB-200283D4C88C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0:38.186" v="112"/>
          <ac:picMkLst>
            <pc:docMk/>
            <pc:sldMk cId="3828633529" sldId="287"/>
            <ac:picMk id="9" creationId="{5F99A8F6-8470-2EAE-B3B7-4B30841A5160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55.876" v="129"/>
          <ac:picMkLst>
            <pc:docMk/>
            <pc:sldMk cId="3828633529" sldId="287"/>
            <ac:picMk id="11" creationId="{A9533BC3-5E10-358E-2AEA-DD029E6E51D0}"/>
          </ac:picMkLst>
        </pc:picChg>
      </pc:sldChg>
      <pc:sldChg chg="addSp">
        <pc:chgData name="Parveen, Rubina" userId="S::rxl220014@utdallas.edu::0a01f329-46a5-4c5c-9566-29dcbb2dc075" providerId="AD" clId="Web-{D02E8D40-B458-BCCD-F937-5A5C1182DFC7}" dt="2023-03-20T20:21:48.814" v="127"/>
        <pc:sldMkLst>
          <pc:docMk/>
          <pc:sldMk cId="2763296488" sldId="289"/>
        </pc:sldMkLst>
        <pc:picChg chg="add">
          <ac:chgData name="Parveen, Rubina" userId="S::rxl220014@utdallas.edu::0a01f329-46a5-4c5c-9566-29dcbb2dc075" providerId="AD" clId="Web-{D02E8D40-B458-BCCD-F937-5A5C1182DFC7}" dt="2023-03-20T20:16:05.442" v="63"/>
          <ac:picMkLst>
            <pc:docMk/>
            <pc:sldMk cId="2763296488" sldId="289"/>
            <ac:picMk id="5" creationId="{621E947B-623B-534A-F52D-CBDE1B303A10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7:17.601" v="79"/>
          <ac:picMkLst>
            <pc:docMk/>
            <pc:sldMk cId="2763296488" sldId="289"/>
            <ac:picMk id="7" creationId="{4678F0DA-D2D4-2E0E-02F1-4DCCBAD15D09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0:30.686" v="110"/>
          <ac:picMkLst>
            <pc:docMk/>
            <pc:sldMk cId="2763296488" sldId="289"/>
            <ac:picMk id="9" creationId="{768C228D-F64D-7DC1-B4E9-8EFDC69777B9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48.814" v="127"/>
          <ac:picMkLst>
            <pc:docMk/>
            <pc:sldMk cId="2763296488" sldId="289"/>
            <ac:picMk id="11" creationId="{416D38BB-4A56-E060-1E97-4BCD1331CEBB}"/>
          </ac:picMkLst>
        </pc:picChg>
      </pc:sldChg>
      <pc:sldChg chg="addSp delSp modSp">
        <pc:chgData name="Parveen, Rubina" userId="S::rxl220014@utdallas.edu::0a01f329-46a5-4c5c-9566-29dcbb2dc075" providerId="AD" clId="Web-{D02E8D40-B458-BCCD-F937-5A5C1182DFC7}" dt="2023-03-20T20:29:53.252" v="189" actId="14100"/>
        <pc:sldMkLst>
          <pc:docMk/>
          <pc:sldMk cId="1463819210" sldId="290"/>
        </pc:sldMkLst>
        <pc:spChg chg="mod">
          <ac:chgData name="Parveen, Rubina" userId="S::rxl220014@utdallas.edu::0a01f329-46a5-4c5c-9566-29dcbb2dc075" providerId="AD" clId="Web-{D02E8D40-B458-BCCD-F937-5A5C1182DFC7}" dt="2023-03-20T20:20:14.529" v="106" actId="14100"/>
          <ac:spMkLst>
            <pc:docMk/>
            <pc:sldMk cId="1463819210" sldId="290"/>
            <ac:spMk id="2" creationId="{E14CFFE8-7B37-BBD4-EDF8-C03831454E00}"/>
          </ac:spMkLst>
        </pc:spChg>
        <pc:spChg chg="mod">
          <ac:chgData name="Parveen, Rubina" userId="S::rxl220014@utdallas.edu::0a01f329-46a5-4c5c-9566-29dcbb2dc075" providerId="AD" clId="Web-{D02E8D40-B458-BCCD-F937-5A5C1182DFC7}" dt="2023-03-20T20:20:20.685" v="107" actId="1076"/>
          <ac:spMkLst>
            <pc:docMk/>
            <pc:sldMk cId="1463819210" sldId="290"/>
            <ac:spMk id="3" creationId="{776A5847-C3EF-369D-69B0-2D1B2C32F953}"/>
          </ac:spMkLst>
        </pc:spChg>
        <pc:picChg chg="del mod">
          <ac:chgData name="Parveen, Rubina" userId="S::rxl220014@utdallas.edu::0a01f329-46a5-4c5c-9566-29dcbb2dc075" providerId="AD" clId="Web-{D02E8D40-B458-BCCD-F937-5A5C1182DFC7}" dt="2023-03-20T20:28:51.938" v="173"/>
          <ac:picMkLst>
            <pc:docMk/>
            <pc:sldMk cId="1463819210" sldId="290"/>
            <ac:picMk id="5" creationId="{F16CCD71-D046-438C-7F22-1B89430402E2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6:01.926" v="62"/>
          <ac:picMkLst>
            <pc:docMk/>
            <pc:sldMk cId="1463819210" sldId="290"/>
            <ac:picMk id="6" creationId="{9803C882-B6A9-A73D-4DC7-E42CFA294EB2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7:11.038" v="78"/>
          <ac:picMkLst>
            <pc:docMk/>
            <pc:sldMk cId="1463819210" sldId="290"/>
            <ac:picMk id="8" creationId="{F4CC9839-3D80-A5BB-48C9-B646AD413796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0:26.545" v="109"/>
          <ac:picMkLst>
            <pc:docMk/>
            <pc:sldMk cId="1463819210" sldId="290"/>
            <ac:picMk id="10" creationId="{1F72095C-239E-B5B0-B824-891A79B93B7C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45.267" v="126"/>
          <ac:picMkLst>
            <pc:docMk/>
            <pc:sldMk cId="1463819210" sldId="290"/>
            <ac:picMk id="12" creationId="{33C02BA0-7098-A831-8493-B8FDCF06E607}"/>
          </ac:picMkLst>
        </pc:picChg>
        <pc:picChg chg="add mod">
          <ac:chgData name="Parveen, Rubina" userId="S::rxl220014@utdallas.edu::0a01f329-46a5-4c5c-9566-29dcbb2dc075" providerId="AD" clId="Web-{D02E8D40-B458-BCCD-F937-5A5C1182DFC7}" dt="2023-03-20T20:29:53.252" v="189" actId="14100"/>
          <ac:picMkLst>
            <pc:docMk/>
            <pc:sldMk cId="1463819210" sldId="290"/>
            <ac:picMk id="13" creationId="{0F26F3A4-C24F-CC7E-9818-5C4BA4591612}"/>
          </ac:picMkLst>
        </pc:picChg>
      </pc:sldChg>
      <pc:sldChg chg="addSp delSp modSp">
        <pc:chgData name="Parveen, Rubina" userId="S::rxl220014@utdallas.edu::0a01f329-46a5-4c5c-9566-29dcbb2dc075" providerId="AD" clId="Web-{D02E8D40-B458-BCCD-F937-5A5C1182DFC7}" dt="2023-03-20T20:30:44.848" v="195" actId="1076"/>
        <pc:sldMkLst>
          <pc:docMk/>
          <pc:sldMk cId="3707179797" sldId="291"/>
        </pc:sldMkLst>
        <pc:picChg chg="del">
          <ac:chgData name="Parveen, Rubina" userId="S::rxl220014@utdallas.edu::0a01f329-46a5-4c5c-9566-29dcbb2dc075" providerId="AD" clId="Web-{D02E8D40-B458-BCCD-F937-5A5C1182DFC7}" dt="2023-03-20T20:30:02.893" v="190"/>
          <ac:picMkLst>
            <pc:docMk/>
            <pc:sldMk cId="3707179797" sldId="291"/>
            <ac:picMk id="4" creationId="{B6888E7B-59D6-4BA5-C821-F21DDDAFCE1A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5:59.098" v="61"/>
          <ac:picMkLst>
            <pc:docMk/>
            <pc:sldMk cId="3707179797" sldId="291"/>
            <ac:picMk id="5" creationId="{72EE9F1C-72AB-331D-A79B-2048C73C90BA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7:08.616" v="77"/>
          <ac:picMkLst>
            <pc:docMk/>
            <pc:sldMk cId="3707179797" sldId="291"/>
            <ac:picMk id="7" creationId="{E0AE7E5B-723B-E4C8-4BEE-35F892EF3F9B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19:53.122" v="103"/>
          <ac:picMkLst>
            <pc:docMk/>
            <pc:sldMk cId="3707179797" sldId="291"/>
            <ac:picMk id="9" creationId="{94401697-FA5A-1337-DBA2-4A6E7B675C91}"/>
          </ac:picMkLst>
        </pc:picChg>
        <pc:picChg chg="add">
          <ac:chgData name="Parveen, Rubina" userId="S::rxl220014@utdallas.edu::0a01f329-46a5-4c5c-9566-29dcbb2dc075" providerId="AD" clId="Web-{D02E8D40-B458-BCCD-F937-5A5C1182DFC7}" dt="2023-03-20T20:21:38.141" v="125"/>
          <ac:picMkLst>
            <pc:docMk/>
            <pc:sldMk cId="3707179797" sldId="291"/>
            <ac:picMk id="11" creationId="{485F6700-601C-5027-24CA-167A2F79430F}"/>
          </ac:picMkLst>
        </pc:picChg>
        <pc:picChg chg="add mod">
          <ac:chgData name="Parveen, Rubina" userId="S::rxl220014@utdallas.edu::0a01f329-46a5-4c5c-9566-29dcbb2dc075" providerId="AD" clId="Web-{D02E8D40-B458-BCCD-F937-5A5C1182DFC7}" dt="2023-03-20T20:30:44.848" v="195" actId="1076"/>
          <ac:picMkLst>
            <pc:docMk/>
            <pc:sldMk cId="3707179797" sldId="291"/>
            <ac:picMk id="12" creationId="{CABE209E-DD97-5534-652A-6DB13B9F9BEC}"/>
          </ac:picMkLst>
        </pc:picChg>
      </pc:sldChg>
      <pc:sldChg chg="addSp modSp">
        <pc:chgData name="Parveen, Rubina" userId="S::rxl220014@utdallas.edu::0a01f329-46a5-4c5c-9566-29dcbb2dc075" providerId="AD" clId="Web-{D02E8D40-B458-BCCD-F937-5A5C1182DFC7}" dt="2023-03-20T20:15:42.879" v="60" actId="14100"/>
        <pc:sldMkLst>
          <pc:docMk/>
          <pc:sldMk cId="2156303914" sldId="292"/>
        </pc:sldMkLst>
        <pc:picChg chg="add mod modCrop">
          <ac:chgData name="Parveen, Rubina" userId="S::rxl220014@utdallas.edu::0a01f329-46a5-4c5c-9566-29dcbb2dc075" providerId="AD" clId="Web-{D02E8D40-B458-BCCD-F937-5A5C1182DFC7}" dt="2023-03-20T20:13:38.312" v="42" actId="14100"/>
          <ac:picMkLst>
            <pc:docMk/>
            <pc:sldMk cId="2156303914" sldId="292"/>
            <ac:picMk id="2" creationId="{38F4909F-4139-320E-4177-D349FB1987B6}"/>
          </ac:picMkLst>
        </pc:picChg>
        <pc:picChg chg="add mod">
          <ac:chgData name="Parveen, Rubina" userId="S::rxl220014@utdallas.edu::0a01f329-46a5-4c5c-9566-29dcbb2dc075" providerId="AD" clId="Web-{D02E8D40-B458-BCCD-F937-5A5C1182DFC7}" dt="2023-03-20T20:14:01.203" v="45" actId="14100"/>
          <ac:picMkLst>
            <pc:docMk/>
            <pc:sldMk cId="2156303914" sldId="292"/>
            <ac:picMk id="4" creationId="{17764A7F-9B02-70D4-70AA-3AE3E2F10D43}"/>
          </ac:picMkLst>
        </pc:picChg>
        <pc:picChg chg="add mod">
          <ac:chgData name="Parveen, Rubina" userId="S::rxl220014@utdallas.edu::0a01f329-46a5-4c5c-9566-29dcbb2dc075" providerId="AD" clId="Web-{D02E8D40-B458-BCCD-F937-5A5C1182DFC7}" dt="2023-03-20T20:15:05.143" v="54" actId="14100"/>
          <ac:picMkLst>
            <pc:docMk/>
            <pc:sldMk cId="2156303914" sldId="292"/>
            <ac:picMk id="6" creationId="{BC8BF508-1D67-2841-C6D5-C558D64502C7}"/>
          </ac:picMkLst>
        </pc:picChg>
        <pc:picChg chg="add mod">
          <ac:chgData name="Parveen, Rubina" userId="S::rxl220014@utdallas.edu::0a01f329-46a5-4c5c-9566-29dcbb2dc075" providerId="AD" clId="Web-{D02E8D40-B458-BCCD-F937-5A5C1182DFC7}" dt="2023-03-20T20:15:42.879" v="60" actId="14100"/>
          <ac:picMkLst>
            <pc:docMk/>
            <pc:sldMk cId="2156303914" sldId="292"/>
            <ac:picMk id="7" creationId="{37EDCA64-5958-F478-9678-0773CB67D208}"/>
          </ac:picMkLst>
        </pc:picChg>
      </pc:sldChg>
      <pc:sldChg chg="addSp modSp new">
        <pc:chgData name="Parveen, Rubina" userId="S::rxl220014@utdallas.edu::0a01f329-46a5-4c5c-9566-29dcbb2dc075" providerId="AD" clId="Web-{D02E8D40-B458-BCCD-F937-5A5C1182DFC7}" dt="2023-03-20T20:11:28.792" v="35" actId="14100"/>
        <pc:sldMkLst>
          <pc:docMk/>
          <pc:sldMk cId="3515843711" sldId="293"/>
        </pc:sldMkLst>
        <pc:spChg chg="mod">
          <ac:chgData name="Parveen, Rubina" userId="S::rxl220014@utdallas.edu::0a01f329-46a5-4c5c-9566-29dcbb2dc075" providerId="AD" clId="Web-{D02E8D40-B458-BCCD-F937-5A5C1182DFC7}" dt="2023-03-20T20:07:44.440" v="25" actId="20577"/>
          <ac:spMkLst>
            <pc:docMk/>
            <pc:sldMk cId="3515843711" sldId="293"/>
            <ac:spMk id="2" creationId="{FCB32490-E507-5ECE-8195-C499B0F5005C}"/>
          </ac:spMkLst>
        </pc:spChg>
        <pc:picChg chg="add mod ord">
          <ac:chgData name="Parveen, Rubina" userId="S::rxl220014@utdallas.edu::0a01f329-46a5-4c5c-9566-29dcbb2dc075" providerId="AD" clId="Web-{D02E8D40-B458-BCCD-F937-5A5C1182DFC7}" dt="2023-03-20T20:11:28.792" v="35" actId="14100"/>
          <ac:picMkLst>
            <pc:docMk/>
            <pc:sldMk cId="3515843711" sldId="293"/>
            <ac:picMk id="3" creationId="{B5DF9029-D59F-3DD1-9CA4-D59CC2382B3B}"/>
          </ac:picMkLst>
        </pc:picChg>
      </pc:sldChg>
    </pc:docChg>
  </pc:docChgLst>
  <pc:docChgLst>
    <pc:chgData name="Gangalapudi, Neha" userId="S::nxg220043@utdallas.edu::4c0730e3-3299-4e37-96d3-08084d694dd4" providerId="AD" clId="Web-{3B5A0187-3140-BE11-C660-1DF64D874F0A}"/>
    <pc:docChg chg="modSld">
      <pc:chgData name="Gangalapudi, Neha" userId="S::nxg220043@utdallas.edu::4c0730e3-3299-4e37-96d3-08084d694dd4" providerId="AD" clId="Web-{3B5A0187-3140-BE11-C660-1DF64D874F0A}" dt="2023-03-20T06:31:07.826" v="440" actId="1076"/>
      <pc:docMkLst>
        <pc:docMk/>
      </pc:docMkLst>
      <pc:sldChg chg="modSp">
        <pc:chgData name="Gangalapudi, Neha" userId="S::nxg220043@utdallas.edu::4c0730e3-3299-4e37-96d3-08084d694dd4" providerId="AD" clId="Web-{3B5A0187-3140-BE11-C660-1DF64D874F0A}" dt="2023-03-20T05:59:53.969" v="3" actId="1076"/>
        <pc:sldMkLst>
          <pc:docMk/>
          <pc:sldMk cId="307051311" sldId="262"/>
        </pc:sldMkLst>
        <pc:spChg chg="mod">
          <ac:chgData name="Gangalapudi, Neha" userId="S::nxg220043@utdallas.edu::4c0730e3-3299-4e37-96d3-08084d694dd4" providerId="AD" clId="Web-{3B5A0187-3140-BE11-C660-1DF64D874F0A}" dt="2023-03-20T05:59:27.500" v="0" actId="1076"/>
          <ac:spMkLst>
            <pc:docMk/>
            <pc:sldMk cId="307051311" sldId="262"/>
            <ac:spMk id="2" creationId="{397E89A1-1B4A-F6E8-BA54-FBE39FAB1196}"/>
          </ac:spMkLst>
        </pc:spChg>
        <pc:spChg chg="mod">
          <ac:chgData name="Gangalapudi, Neha" userId="S::nxg220043@utdallas.edu::4c0730e3-3299-4e37-96d3-08084d694dd4" providerId="AD" clId="Web-{3B5A0187-3140-BE11-C660-1DF64D874F0A}" dt="2023-03-20T05:59:36.703" v="1" actId="1076"/>
          <ac:spMkLst>
            <pc:docMk/>
            <pc:sldMk cId="307051311" sldId="262"/>
            <ac:spMk id="3" creationId="{F43F0647-35FD-722E-9D02-B7C215D2E610}"/>
          </ac:spMkLst>
        </pc:spChg>
        <pc:graphicFrameChg chg="mod">
          <ac:chgData name="Gangalapudi, Neha" userId="S::nxg220043@utdallas.edu::4c0730e3-3299-4e37-96d3-08084d694dd4" providerId="AD" clId="Web-{3B5A0187-3140-BE11-C660-1DF64D874F0A}" dt="2023-03-20T05:59:46.078" v="2" actId="1076"/>
          <ac:graphicFrameMkLst>
            <pc:docMk/>
            <pc:sldMk cId="307051311" sldId="262"/>
            <ac:graphicFrameMk id="7" creationId="{67793B4C-3F30-A1E9-39D4-B7FD34467173}"/>
          </ac:graphicFrameMkLst>
        </pc:graphicFrameChg>
        <pc:picChg chg="mod">
          <ac:chgData name="Gangalapudi, Neha" userId="S::nxg220043@utdallas.edu::4c0730e3-3299-4e37-96d3-08084d694dd4" providerId="AD" clId="Web-{3B5A0187-3140-BE11-C660-1DF64D874F0A}" dt="2023-03-20T05:59:53.969" v="3" actId="1076"/>
          <ac:picMkLst>
            <pc:docMk/>
            <pc:sldMk cId="307051311" sldId="262"/>
            <ac:picMk id="5" creationId="{E544B5E2-1123-0A42-1E19-960F953CF55D}"/>
          </ac:picMkLst>
        </pc:picChg>
      </pc:sldChg>
      <pc:sldChg chg="addSp modSp">
        <pc:chgData name="Gangalapudi, Neha" userId="S::nxg220043@utdallas.edu::4c0730e3-3299-4e37-96d3-08084d694dd4" providerId="AD" clId="Web-{3B5A0187-3140-BE11-C660-1DF64D874F0A}" dt="2023-03-20T06:31:07.826" v="440" actId="1076"/>
        <pc:sldMkLst>
          <pc:docMk/>
          <pc:sldMk cId="3914575312" sldId="263"/>
        </pc:sldMkLst>
        <pc:graphicFrameChg chg="add mod modGraphic">
          <ac:chgData name="Gangalapudi, Neha" userId="S::nxg220043@utdallas.edu::4c0730e3-3299-4e37-96d3-08084d694dd4" providerId="AD" clId="Web-{3B5A0187-3140-BE11-C660-1DF64D874F0A}" dt="2023-03-20T06:03:28.492" v="259"/>
          <ac:graphicFrameMkLst>
            <pc:docMk/>
            <pc:sldMk cId="3914575312" sldId="263"/>
            <ac:graphicFrameMk id="3" creationId="{BF8D4117-1F37-D126-3E50-C3FD01672115}"/>
          </ac:graphicFrameMkLst>
        </pc:graphicFrameChg>
        <pc:graphicFrameChg chg="add mod">
          <ac:chgData name="Gangalapudi, Neha" userId="S::nxg220043@utdallas.edu::4c0730e3-3299-4e37-96d3-08084d694dd4" providerId="AD" clId="Web-{3B5A0187-3140-BE11-C660-1DF64D874F0A}" dt="2023-03-20T06:31:07.826" v="440" actId="1076"/>
          <ac:graphicFrameMkLst>
            <pc:docMk/>
            <pc:sldMk cId="3914575312" sldId="263"/>
            <ac:graphicFrameMk id="5" creationId="{BFFE8C57-39F3-0D9F-D3EC-580E84F7D080}"/>
          </ac:graphicFrameMkLst>
        </pc:graphicFrameChg>
        <pc:graphicFrameChg chg="mod modGraphic">
          <ac:chgData name="Gangalapudi, Neha" userId="S::nxg220043@utdallas.edu::4c0730e3-3299-4e37-96d3-08084d694dd4" providerId="AD" clId="Web-{3B5A0187-3140-BE11-C660-1DF64D874F0A}" dt="2023-03-20T06:19:54.760" v="438"/>
          <ac:graphicFrameMkLst>
            <pc:docMk/>
            <pc:sldMk cId="3914575312" sldId="263"/>
            <ac:graphicFrameMk id="11" creationId="{D2A83C54-D79D-BE4E-CB13-2A76749086AB}"/>
          </ac:graphicFrameMkLst>
        </pc:graphicFrameChg>
        <pc:picChg chg="mod">
          <ac:chgData name="Gangalapudi, Neha" userId="S::nxg220043@utdallas.edu::4c0730e3-3299-4e37-96d3-08084d694dd4" providerId="AD" clId="Web-{3B5A0187-3140-BE11-C660-1DF64D874F0A}" dt="2023-03-20T06:01:05.878" v="21" actId="1076"/>
          <ac:picMkLst>
            <pc:docMk/>
            <pc:sldMk cId="3914575312" sldId="263"/>
            <ac:picMk id="10" creationId="{8B76DC21-64BC-B8C6-766A-500E16F2A247}"/>
          </ac:picMkLst>
        </pc:picChg>
      </pc:sldChg>
    </pc:docChg>
  </pc:docChgLst>
  <pc:docChgLst>
    <pc:chgData name="Parveen, Rubina" userId="S::rxl220014@utdallas.edu::0a01f329-46a5-4c5c-9566-29dcbb2dc075" providerId="AD" clId="Web-{516DCAB8-D5EB-D4DD-ABD0-0B494434F576}"/>
    <pc:docChg chg="addSld delSld modSld">
      <pc:chgData name="Parveen, Rubina" userId="S::rxl220014@utdallas.edu::0a01f329-46a5-4c5c-9566-29dcbb2dc075" providerId="AD" clId="Web-{516DCAB8-D5EB-D4DD-ABD0-0B494434F576}" dt="2023-03-20T19:01:08.166" v="1367" actId="20577"/>
      <pc:docMkLst>
        <pc:docMk/>
      </pc:docMkLst>
      <pc:sldChg chg="modSp">
        <pc:chgData name="Parveen, Rubina" userId="S::rxl220014@utdallas.edu::0a01f329-46a5-4c5c-9566-29dcbb2dc075" providerId="AD" clId="Web-{516DCAB8-D5EB-D4DD-ABD0-0B494434F576}" dt="2023-03-20T18:57:06.023" v="1350"/>
        <pc:sldMkLst>
          <pc:docMk/>
          <pc:sldMk cId="2220251838" sldId="259"/>
        </pc:sldMkLst>
        <pc:spChg chg="mod">
          <ac:chgData name="Parveen, Rubina" userId="S::rxl220014@utdallas.edu::0a01f329-46a5-4c5c-9566-29dcbb2dc075" providerId="AD" clId="Web-{516DCAB8-D5EB-D4DD-ABD0-0B494434F576}" dt="2023-03-20T18:57:06.023" v="1350"/>
          <ac:spMkLst>
            <pc:docMk/>
            <pc:sldMk cId="2220251838" sldId="259"/>
            <ac:spMk id="2" creationId="{881F43DA-D257-CA6D-084F-8655E66E9DD2}"/>
          </ac:spMkLst>
        </pc:spChg>
      </pc:sldChg>
      <pc:sldChg chg="addSp delSp modSp">
        <pc:chgData name="Parveen, Rubina" userId="S::rxl220014@utdallas.edu::0a01f329-46a5-4c5c-9566-29dcbb2dc075" providerId="AD" clId="Web-{516DCAB8-D5EB-D4DD-ABD0-0B494434F576}" dt="2023-03-20T18:57:23.320" v="1351"/>
        <pc:sldMkLst>
          <pc:docMk/>
          <pc:sldMk cId="1703542707" sldId="261"/>
        </pc:sldMkLst>
        <pc:spChg chg="mod">
          <ac:chgData name="Parveen, Rubina" userId="S::rxl220014@utdallas.edu::0a01f329-46a5-4c5c-9566-29dcbb2dc075" providerId="AD" clId="Web-{516DCAB8-D5EB-D4DD-ABD0-0B494434F576}" dt="2023-03-20T18:57:23.320" v="1351"/>
          <ac:spMkLst>
            <pc:docMk/>
            <pc:sldMk cId="1703542707" sldId="261"/>
            <ac:spMk id="2" creationId="{99DEAAB9-3514-09A4-21C2-88AF0E6FAC1F}"/>
          </ac:spMkLst>
        </pc:spChg>
        <pc:spChg chg="add del mod">
          <ac:chgData name="Parveen, Rubina" userId="S::rxl220014@utdallas.edu::0a01f329-46a5-4c5c-9566-29dcbb2dc075" providerId="AD" clId="Web-{516DCAB8-D5EB-D4DD-ABD0-0B494434F576}" dt="2023-03-20T18:53:11.566" v="1340"/>
          <ac:spMkLst>
            <pc:docMk/>
            <pc:sldMk cId="1703542707" sldId="261"/>
            <ac:spMk id="5" creationId="{46B130C1-A4A3-3E92-75F2-6E2A8FEC9D36}"/>
          </ac:spMkLst>
        </pc:spChg>
        <pc:picChg chg="add mod">
          <ac:chgData name="Parveen, Rubina" userId="S::rxl220014@utdallas.edu::0a01f329-46a5-4c5c-9566-29dcbb2dc075" providerId="AD" clId="Web-{516DCAB8-D5EB-D4DD-ABD0-0B494434F576}" dt="2023-03-20T18:53:43.614" v="1347" actId="14100"/>
          <ac:picMkLst>
            <pc:docMk/>
            <pc:sldMk cId="1703542707" sldId="261"/>
            <ac:picMk id="3" creationId="{4BF91819-49D0-3ECE-4F8C-A400A49FEB91}"/>
          </ac:picMkLst>
        </pc:picChg>
        <pc:picChg chg="add mod">
          <ac:chgData name="Parveen, Rubina" userId="S::rxl220014@utdallas.edu::0a01f329-46a5-4c5c-9566-29dcbb2dc075" providerId="AD" clId="Web-{516DCAB8-D5EB-D4DD-ABD0-0B494434F576}" dt="2023-03-20T18:53:32.082" v="1345" actId="14100"/>
          <ac:picMkLst>
            <pc:docMk/>
            <pc:sldMk cId="1703542707" sldId="261"/>
            <ac:picMk id="6" creationId="{13E5618B-2A86-9EE5-80A8-D705036645B8}"/>
          </ac:picMkLst>
        </pc:picChg>
        <pc:picChg chg="del">
          <ac:chgData name="Parveen, Rubina" userId="S::rxl220014@utdallas.edu::0a01f329-46a5-4c5c-9566-29dcbb2dc075" providerId="AD" clId="Web-{516DCAB8-D5EB-D4DD-ABD0-0B494434F576}" dt="2023-03-20T18:53:06.363" v="1339"/>
          <ac:picMkLst>
            <pc:docMk/>
            <pc:sldMk cId="1703542707" sldId="261"/>
            <ac:picMk id="9" creationId="{62830001-A01A-DDAD-DD56-85FD9E788AC1}"/>
          </ac:picMkLst>
        </pc:picChg>
        <pc:picChg chg="del">
          <ac:chgData name="Parveen, Rubina" userId="S::rxl220014@utdallas.edu::0a01f329-46a5-4c5c-9566-29dcbb2dc075" providerId="AD" clId="Web-{516DCAB8-D5EB-D4DD-ABD0-0B494434F576}" dt="2023-03-20T18:50:44.580" v="1327"/>
          <ac:picMkLst>
            <pc:docMk/>
            <pc:sldMk cId="1703542707" sldId="261"/>
            <ac:picMk id="10" creationId="{BA616BA3-D307-8F81-E2A6-76010F42F43A}"/>
          </ac:picMkLst>
        </pc:picChg>
      </pc:sldChg>
      <pc:sldChg chg="modSp">
        <pc:chgData name="Parveen, Rubina" userId="S::rxl220014@utdallas.edu::0a01f329-46a5-4c5c-9566-29dcbb2dc075" providerId="AD" clId="Web-{516DCAB8-D5EB-D4DD-ABD0-0B494434F576}" dt="2023-03-20T18:54:34.520" v="1349"/>
        <pc:sldMkLst>
          <pc:docMk/>
          <pc:sldMk cId="307051311" sldId="262"/>
        </pc:sldMkLst>
        <pc:spChg chg="mod">
          <ac:chgData name="Parveen, Rubina" userId="S::rxl220014@utdallas.edu::0a01f329-46a5-4c5c-9566-29dcbb2dc075" providerId="AD" clId="Web-{516DCAB8-D5EB-D4DD-ABD0-0B494434F576}" dt="2023-03-20T16:08:49.741" v="4" actId="20577"/>
          <ac:spMkLst>
            <pc:docMk/>
            <pc:sldMk cId="307051311" sldId="262"/>
            <ac:spMk id="2" creationId="{397E89A1-1B4A-F6E8-BA54-FBE39FAB1196}"/>
          </ac:spMkLst>
        </pc:spChg>
        <pc:picChg chg="mod">
          <ac:chgData name="Parveen, Rubina" userId="S::rxl220014@utdallas.edu::0a01f329-46a5-4c5c-9566-29dcbb2dc075" providerId="AD" clId="Web-{516DCAB8-D5EB-D4DD-ABD0-0B494434F576}" dt="2023-03-20T18:54:34.520" v="1349"/>
          <ac:picMkLst>
            <pc:docMk/>
            <pc:sldMk cId="307051311" sldId="262"/>
            <ac:picMk id="5" creationId="{E544B5E2-1123-0A42-1E19-960F953CF55D}"/>
          </ac:picMkLst>
        </pc:picChg>
      </pc:sldChg>
      <pc:sldChg chg="modSp">
        <pc:chgData name="Parveen, Rubina" userId="S::rxl220014@utdallas.edu::0a01f329-46a5-4c5c-9566-29dcbb2dc075" providerId="AD" clId="Web-{516DCAB8-D5EB-D4DD-ABD0-0B494434F576}" dt="2023-03-20T18:59:52.587" v="1366" actId="20577"/>
        <pc:sldMkLst>
          <pc:docMk/>
          <pc:sldMk cId="3914575312" sldId="263"/>
        </pc:sldMkLst>
        <pc:spChg chg="mod">
          <ac:chgData name="Parveen, Rubina" userId="S::rxl220014@utdallas.edu::0a01f329-46a5-4c5c-9566-29dcbb2dc075" providerId="AD" clId="Web-{516DCAB8-D5EB-D4DD-ABD0-0B494434F576}" dt="2023-03-20T16:11:38.009" v="9" actId="20577"/>
          <ac:spMkLst>
            <pc:docMk/>
            <pc:sldMk cId="3914575312" sldId="263"/>
            <ac:spMk id="2" creationId="{9EDBFEED-9AB8-6E9D-FC89-9F3F64C10760}"/>
          </ac:spMkLst>
        </pc:spChg>
        <pc:spChg chg="mod">
          <ac:chgData name="Parveen, Rubina" userId="S::rxl220014@utdallas.edu::0a01f329-46a5-4c5c-9566-29dcbb2dc075" providerId="AD" clId="Web-{516DCAB8-D5EB-D4DD-ABD0-0B494434F576}" dt="2023-03-20T18:59:52.587" v="1366" actId="20577"/>
          <ac:spMkLst>
            <pc:docMk/>
            <pc:sldMk cId="3914575312" sldId="263"/>
            <ac:spMk id="9" creationId="{5C929427-2C57-8E92-9F88-322FD027E7C4}"/>
          </ac:spMkLst>
        </pc:spChg>
        <pc:graphicFrameChg chg="mod modGraphic">
          <ac:chgData name="Parveen, Rubina" userId="S::rxl220014@utdallas.edu::0a01f329-46a5-4c5c-9566-29dcbb2dc075" providerId="AD" clId="Web-{516DCAB8-D5EB-D4DD-ABD0-0B494434F576}" dt="2023-03-20T18:59:09.837" v="1364"/>
          <ac:graphicFrameMkLst>
            <pc:docMk/>
            <pc:sldMk cId="3914575312" sldId="263"/>
            <ac:graphicFrameMk id="5" creationId="{BFFE8C57-39F3-0D9F-D3EC-580E84F7D080}"/>
          </ac:graphicFrameMkLst>
        </pc:graphicFrameChg>
      </pc:sldChg>
      <pc:sldChg chg="del">
        <pc:chgData name="Parveen, Rubina" userId="S::rxl220014@utdallas.edu::0a01f329-46a5-4c5c-9566-29dcbb2dc075" providerId="AD" clId="Web-{516DCAB8-D5EB-D4DD-ABD0-0B494434F576}" dt="2023-03-20T17:53:13.690" v="789"/>
        <pc:sldMkLst>
          <pc:docMk/>
          <pc:sldMk cId="3336570696" sldId="264"/>
        </pc:sldMkLst>
      </pc:sldChg>
      <pc:sldChg chg="modSp">
        <pc:chgData name="Parveen, Rubina" userId="S::rxl220014@utdallas.edu::0a01f329-46a5-4c5c-9566-29dcbb2dc075" providerId="AD" clId="Web-{516DCAB8-D5EB-D4DD-ABD0-0B494434F576}" dt="2023-03-20T16:24:34.474" v="268" actId="20577"/>
        <pc:sldMkLst>
          <pc:docMk/>
          <pc:sldMk cId="147110263" sldId="267"/>
        </pc:sldMkLst>
        <pc:spChg chg="mod">
          <ac:chgData name="Parveen, Rubina" userId="S::rxl220014@utdallas.edu::0a01f329-46a5-4c5c-9566-29dcbb2dc075" providerId="AD" clId="Web-{516DCAB8-D5EB-D4DD-ABD0-0B494434F576}" dt="2023-03-20T16:24:34.474" v="268" actId="20577"/>
          <ac:spMkLst>
            <pc:docMk/>
            <pc:sldMk cId="147110263" sldId="267"/>
            <ac:spMk id="5" creationId="{135E36C1-47E1-9ADF-C28F-9220E99FECF4}"/>
          </ac:spMkLst>
        </pc:spChg>
      </pc:sldChg>
      <pc:sldChg chg="modSp">
        <pc:chgData name="Parveen, Rubina" userId="S::rxl220014@utdallas.edu::0a01f329-46a5-4c5c-9566-29dcbb2dc075" providerId="AD" clId="Web-{516DCAB8-D5EB-D4DD-ABD0-0B494434F576}" dt="2023-03-20T16:12:29.478" v="11" actId="14100"/>
        <pc:sldMkLst>
          <pc:docMk/>
          <pc:sldMk cId="1100547962" sldId="272"/>
        </pc:sldMkLst>
        <pc:picChg chg="mod">
          <ac:chgData name="Parveen, Rubina" userId="S::rxl220014@utdallas.edu::0a01f329-46a5-4c5c-9566-29dcbb2dc075" providerId="AD" clId="Web-{516DCAB8-D5EB-D4DD-ABD0-0B494434F576}" dt="2023-03-20T16:12:29.478" v="11" actId="14100"/>
          <ac:picMkLst>
            <pc:docMk/>
            <pc:sldMk cId="1100547962" sldId="272"/>
            <ac:picMk id="15362" creationId="{6AFFD883-8935-9D12-18F7-80D1DAEABDCC}"/>
          </ac:picMkLst>
        </pc:picChg>
      </pc:sldChg>
      <pc:sldChg chg="modSp">
        <pc:chgData name="Parveen, Rubina" userId="S::rxl220014@utdallas.edu::0a01f329-46a5-4c5c-9566-29dcbb2dc075" providerId="AD" clId="Web-{516DCAB8-D5EB-D4DD-ABD0-0B494434F576}" dt="2023-03-20T16:31:29.183" v="390" actId="20577"/>
        <pc:sldMkLst>
          <pc:docMk/>
          <pc:sldMk cId="3192645410" sldId="273"/>
        </pc:sldMkLst>
        <pc:spChg chg="mod">
          <ac:chgData name="Parveen, Rubina" userId="S::rxl220014@utdallas.edu::0a01f329-46a5-4c5c-9566-29dcbb2dc075" providerId="AD" clId="Web-{516DCAB8-D5EB-D4DD-ABD0-0B494434F576}" dt="2023-03-20T16:31:29.183" v="390" actId="20577"/>
          <ac:spMkLst>
            <pc:docMk/>
            <pc:sldMk cId="3192645410" sldId="273"/>
            <ac:spMk id="3" creationId="{5F4F6D36-4654-3B02-BDC2-C994FF9F870C}"/>
          </ac:spMkLst>
        </pc:spChg>
      </pc:sldChg>
      <pc:sldChg chg="modSp">
        <pc:chgData name="Parveen, Rubina" userId="S::rxl220014@utdallas.edu::0a01f329-46a5-4c5c-9566-29dcbb2dc075" providerId="AD" clId="Web-{516DCAB8-D5EB-D4DD-ABD0-0B494434F576}" dt="2023-03-20T16:40:59.473" v="539" actId="14100"/>
        <pc:sldMkLst>
          <pc:docMk/>
          <pc:sldMk cId="1224132750" sldId="274"/>
        </pc:sldMkLst>
        <pc:spChg chg="mod">
          <ac:chgData name="Parveen, Rubina" userId="S::rxl220014@utdallas.edu::0a01f329-46a5-4c5c-9566-29dcbb2dc075" providerId="AD" clId="Web-{516DCAB8-D5EB-D4DD-ABD0-0B494434F576}" dt="2023-03-20T16:40:59.473" v="539" actId="14100"/>
          <ac:spMkLst>
            <pc:docMk/>
            <pc:sldMk cId="1224132750" sldId="274"/>
            <ac:spMk id="3" creationId="{1F937C9D-7C22-23E1-C91D-A9216BE72167}"/>
          </ac:spMkLst>
        </pc:spChg>
        <pc:graphicFrameChg chg="mod modGraphic">
          <ac:chgData name="Parveen, Rubina" userId="S::rxl220014@utdallas.edu::0a01f329-46a5-4c5c-9566-29dcbb2dc075" providerId="AD" clId="Web-{516DCAB8-D5EB-D4DD-ABD0-0B494434F576}" dt="2023-03-20T16:36:31.188" v="509"/>
          <ac:graphicFrameMkLst>
            <pc:docMk/>
            <pc:sldMk cId="1224132750" sldId="274"/>
            <ac:graphicFrameMk id="17" creationId="{D29D39C6-DF2E-EC2E-AFB4-6F4D20B6AD80}"/>
          </ac:graphicFrameMkLst>
        </pc:graphicFrameChg>
        <pc:graphicFrameChg chg="mod modGraphic">
          <ac:chgData name="Parveen, Rubina" userId="S::rxl220014@utdallas.edu::0a01f329-46a5-4c5c-9566-29dcbb2dc075" providerId="AD" clId="Web-{516DCAB8-D5EB-D4DD-ABD0-0B494434F576}" dt="2023-03-20T16:38:06.611" v="531"/>
          <ac:graphicFrameMkLst>
            <pc:docMk/>
            <pc:sldMk cId="1224132750" sldId="274"/>
            <ac:graphicFrameMk id="19" creationId="{AF672289-8846-25DA-62C0-1B9504AF697A}"/>
          </ac:graphicFrameMkLst>
        </pc:graphicFrameChg>
      </pc:sldChg>
      <pc:sldChg chg="modSp">
        <pc:chgData name="Parveen, Rubina" userId="S::rxl220014@utdallas.edu::0a01f329-46a5-4c5c-9566-29dcbb2dc075" providerId="AD" clId="Web-{516DCAB8-D5EB-D4DD-ABD0-0B494434F576}" dt="2023-03-20T16:34:17.436" v="479" actId="20577"/>
        <pc:sldMkLst>
          <pc:docMk/>
          <pc:sldMk cId="4233928153" sldId="275"/>
        </pc:sldMkLst>
        <pc:spChg chg="mod">
          <ac:chgData name="Parveen, Rubina" userId="S::rxl220014@utdallas.edu::0a01f329-46a5-4c5c-9566-29dcbb2dc075" providerId="AD" clId="Web-{516DCAB8-D5EB-D4DD-ABD0-0B494434F576}" dt="2023-03-20T16:34:17.436" v="479" actId="20577"/>
          <ac:spMkLst>
            <pc:docMk/>
            <pc:sldMk cId="4233928153" sldId="275"/>
            <ac:spMk id="3" creationId="{C9EB26A3-899B-0C0A-E67D-F767B54EBCCC}"/>
          </ac:spMkLst>
        </pc:spChg>
      </pc:sldChg>
      <pc:sldChg chg="delSp modSp">
        <pc:chgData name="Parveen, Rubina" userId="S::rxl220014@utdallas.edu::0a01f329-46a5-4c5c-9566-29dcbb2dc075" providerId="AD" clId="Web-{516DCAB8-D5EB-D4DD-ABD0-0B494434F576}" dt="2023-03-20T17:23:06.152" v="763" actId="1076"/>
        <pc:sldMkLst>
          <pc:docMk/>
          <pc:sldMk cId="3424074428" sldId="279"/>
        </pc:sldMkLst>
        <pc:spChg chg="mod">
          <ac:chgData name="Parveen, Rubina" userId="S::rxl220014@utdallas.edu::0a01f329-46a5-4c5c-9566-29dcbb2dc075" providerId="AD" clId="Web-{516DCAB8-D5EB-D4DD-ABD0-0B494434F576}" dt="2023-03-20T17:23:06.152" v="763" actId="1076"/>
          <ac:spMkLst>
            <pc:docMk/>
            <pc:sldMk cId="3424074428" sldId="279"/>
            <ac:spMk id="3" creationId="{59BCE2EE-9B96-D889-AC5A-DEE91E4F6E58}"/>
          </ac:spMkLst>
        </pc:spChg>
        <pc:spChg chg="del mod">
          <ac:chgData name="Parveen, Rubina" userId="S::rxl220014@utdallas.edu::0a01f329-46a5-4c5c-9566-29dcbb2dc075" providerId="AD" clId="Web-{516DCAB8-D5EB-D4DD-ABD0-0B494434F576}" dt="2023-03-20T17:21:43.261" v="745"/>
          <ac:spMkLst>
            <pc:docMk/>
            <pc:sldMk cId="3424074428" sldId="279"/>
            <ac:spMk id="5" creationId="{6633A10B-DA73-C028-E2FA-DA63C06D0529}"/>
          </ac:spMkLst>
        </pc:spChg>
      </pc:sldChg>
      <pc:sldChg chg="modSp">
        <pc:chgData name="Parveen, Rubina" userId="S::rxl220014@utdallas.edu::0a01f329-46a5-4c5c-9566-29dcbb2dc075" providerId="AD" clId="Web-{516DCAB8-D5EB-D4DD-ABD0-0B494434F576}" dt="2023-03-20T16:57:47.895" v="654" actId="20577"/>
        <pc:sldMkLst>
          <pc:docMk/>
          <pc:sldMk cId="3350581305" sldId="280"/>
        </pc:sldMkLst>
        <pc:spChg chg="mod">
          <ac:chgData name="Parveen, Rubina" userId="S::rxl220014@utdallas.edu::0a01f329-46a5-4c5c-9566-29dcbb2dc075" providerId="AD" clId="Web-{516DCAB8-D5EB-D4DD-ABD0-0B494434F576}" dt="2023-03-20T16:53:24.110" v="636" actId="20577"/>
          <ac:spMkLst>
            <pc:docMk/>
            <pc:sldMk cId="3350581305" sldId="280"/>
            <ac:spMk id="3" creationId="{9C417C71-B14B-7FC8-DFFD-12E92FD6B0C3}"/>
          </ac:spMkLst>
        </pc:spChg>
        <pc:spChg chg="mod">
          <ac:chgData name="Parveen, Rubina" userId="S::rxl220014@utdallas.edu::0a01f329-46a5-4c5c-9566-29dcbb2dc075" providerId="AD" clId="Web-{516DCAB8-D5EB-D4DD-ABD0-0B494434F576}" dt="2023-03-20T16:57:47.895" v="654" actId="20577"/>
          <ac:spMkLst>
            <pc:docMk/>
            <pc:sldMk cId="3350581305" sldId="280"/>
            <ac:spMk id="5" creationId="{BE23EB64-EE5B-1E04-34EE-1F5ADA73D3B5}"/>
          </ac:spMkLst>
        </pc:spChg>
      </pc:sldChg>
      <pc:sldChg chg="modSp">
        <pc:chgData name="Parveen, Rubina" userId="S::rxl220014@utdallas.edu::0a01f329-46a5-4c5c-9566-29dcbb2dc075" providerId="AD" clId="Web-{516DCAB8-D5EB-D4DD-ABD0-0B494434F576}" dt="2023-03-20T16:56:37.066" v="651" actId="20577"/>
        <pc:sldMkLst>
          <pc:docMk/>
          <pc:sldMk cId="2865678704" sldId="281"/>
        </pc:sldMkLst>
        <pc:spChg chg="mod">
          <ac:chgData name="Parveen, Rubina" userId="S::rxl220014@utdallas.edu::0a01f329-46a5-4c5c-9566-29dcbb2dc075" providerId="AD" clId="Web-{516DCAB8-D5EB-D4DD-ABD0-0B494434F576}" dt="2023-03-20T16:56:37.066" v="651" actId="20577"/>
          <ac:spMkLst>
            <pc:docMk/>
            <pc:sldMk cId="2865678704" sldId="281"/>
            <ac:spMk id="3" creationId="{558F79C3-CD35-098B-792C-27BD6E117A96}"/>
          </ac:spMkLst>
        </pc:spChg>
        <pc:spChg chg="mod">
          <ac:chgData name="Parveen, Rubina" userId="S::rxl220014@utdallas.edu::0a01f329-46a5-4c5c-9566-29dcbb2dc075" providerId="AD" clId="Web-{516DCAB8-D5EB-D4DD-ABD0-0B494434F576}" dt="2023-03-20T16:56:12.519" v="642" actId="20577"/>
          <ac:spMkLst>
            <pc:docMk/>
            <pc:sldMk cId="2865678704" sldId="281"/>
            <ac:spMk id="5" creationId="{34CAA5C8-711F-17FD-5184-87052E073149}"/>
          </ac:spMkLst>
        </pc:spChg>
      </pc:sldChg>
      <pc:sldChg chg="addSp delSp modSp">
        <pc:chgData name="Parveen, Rubina" userId="S::rxl220014@utdallas.edu::0a01f329-46a5-4c5c-9566-29dcbb2dc075" providerId="AD" clId="Web-{516DCAB8-D5EB-D4DD-ABD0-0B494434F576}" dt="2023-03-20T17:27:17.922" v="776" actId="20577"/>
        <pc:sldMkLst>
          <pc:docMk/>
          <pc:sldMk cId="32855596" sldId="282"/>
        </pc:sldMkLst>
        <pc:spChg chg="del">
          <ac:chgData name="Parveen, Rubina" userId="S::rxl220014@utdallas.edu::0a01f329-46a5-4c5c-9566-29dcbb2dc075" providerId="AD" clId="Web-{516DCAB8-D5EB-D4DD-ABD0-0B494434F576}" dt="2023-03-20T17:25:33.155" v="764"/>
          <ac:spMkLst>
            <pc:docMk/>
            <pc:sldMk cId="32855596" sldId="282"/>
            <ac:spMk id="2" creationId="{4328E652-ACF4-9D78-4D5C-8B9A8A802C91}"/>
          </ac:spMkLst>
        </pc:spChg>
        <pc:spChg chg="del">
          <ac:chgData name="Parveen, Rubina" userId="S::rxl220014@utdallas.edu::0a01f329-46a5-4c5c-9566-29dcbb2dc075" providerId="AD" clId="Web-{516DCAB8-D5EB-D4DD-ABD0-0B494434F576}" dt="2023-03-20T17:25:37.749" v="765"/>
          <ac:spMkLst>
            <pc:docMk/>
            <pc:sldMk cId="32855596" sldId="282"/>
            <ac:spMk id="3" creationId="{47505080-50D2-4BC0-D6CA-04D125796B2F}"/>
          </ac:spMkLst>
        </pc:spChg>
        <pc:spChg chg="add mod">
          <ac:chgData name="Parveen, Rubina" userId="S::rxl220014@utdallas.edu::0a01f329-46a5-4c5c-9566-29dcbb2dc075" providerId="AD" clId="Web-{516DCAB8-D5EB-D4DD-ABD0-0B494434F576}" dt="2023-03-20T17:27:17.922" v="776" actId="20577"/>
          <ac:spMkLst>
            <pc:docMk/>
            <pc:sldMk cId="32855596" sldId="282"/>
            <ac:spMk id="5" creationId="{49ACBAB1-81AE-2F78-5491-D64371B424BE}"/>
          </ac:spMkLst>
        </pc:spChg>
      </pc:sldChg>
      <pc:sldChg chg="del">
        <pc:chgData name="Parveen, Rubina" userId="S::rxl220014@utdallas.edu::0a01f329-46a5-4c5c-9566-29dcbb2dc075" providerId="AD" clId="Web-{516DCAB8-D5EB-D4DD-ABD0-0B494434F576}" dt="2023-03-20T17:53:19.159" v="790"/>
        <pc:sldMkLst>
          <pc:docMk/>
          <pc:sldMk cId="446890286" sldId="285"/>
        </pc:sldMkLst>
      </pc:sldChg>
      <pc:sldChg chg="new del">
        <pc:chgData name="Parveen, Rubina" userId="S::rxl220014@utdallas.edu::0a01f329-46a5-4c5c-9566-29dcbb2dc075" providerId="AD" clId="Web-{516DCAB8-D5EB-D4DD-ABD0-0B494434F576}" dt="2023-03-20T17:22:00.605" v="748"/>
        <pc:sldMkLst>
          <pc:docMk/>
          <pc:sldMk cId="1387108378" sldId="286"/>
        </pc:sldMkLst>
      </pc:sldChg>
      <pc:sldChg chg="addSp delSp modSp new">
        <pc:chgData name="Parveen, Rubina" userId="S::rxl220014@utdallas.edu::0a01f329-46a5-4c5c-9566-29dcbb2dc075" providerId="AD" clId="Web-{516DCAB8-D5EB-D4DD-ABD0-0B494434F576}" dt="2023-03-20T17:22:50.668" v="762"/>
        <pc:sldMkLst>
          <pc:docMk/>
          <pc:sldMk cId="3828633529" sldId="287"/>
        </pc:sldMkLst>
        <pc:spChg chg="mod">
          <ac:chgData name="Parveen, Rubina" userId="S::rxl220014@utdallas.edu::0a01f329-46a5-4c5c-9566-29dcbb2dc075" providerId="AD" clId="Web-{516DCAB8-D5EB-D4DD-ABD0-0B494434F576}" dt="2023-03-20T17:22:36.011" v="760" actId="20577"/>
          <ac:spMkLst>
            <pc:docMk/>
            <pc:sldMk cId="3828633529" sldId="287"/>
            <ac:spMk id="2" creationId="{C8626C34-2E05-F8BD-B7D7-1314911C5C8F}"/>
          </ac:spMkLst>
        </pc:spChg>
        <pc:spChg chg="mod">
          <ac:chgData name="Parveen, Rubina" userId="S::rxl220014@utdallas.edu::0a01f329-46a5-4c5c-9566-29dcbb2dc075" providerId="AD" clId="Web-{516DCAB8-D5EB-D4DD-ABD0-0B494434F576}" dt="2023-03-20T17:22:50.668" v="762"/>
          <ac:spMkLst>
            <pc:docMk/>
            <pc:sldMk cId="3828633529" sldId="287"/>
            <ac:spMk id="3" creationId="{1C73821F-7CB7-94D1-97DA-CF39008F2A2E}"/>
          </ac:spMkLst>
        </pc:spChg>
        <pc:spChg chg="add del mod">
          <ac:chgData name="Parveen, Rubina" userId="S::rxl220014@utdallas.edu::0a01f329-46a5-4c5c-9566-29dcbb2dc075" providerId="AD" clId="Web-{516DCAB8-D5EB-D4DD-ABD0-0B494434F576}" dt="2023-03-20T17:22:12.589" v="752"/>
          <ac:spMkLst>
            <pc:docMk/>
            <pc:sldMk cId="3828633529" sldId="287"/>
            <ac:spMk id="4" creationId="{AA97F5DC-84A7-1BBA-D95D-4653C890E3AC}"/>
          </ac:spMkLst>
        </pc:spChg>
      </pc:sldChg>
      <pc:sldChg chg="new del">
        <pc:chgData name="Parveen, Rubina" userId="S::rxl220014@utdallas.edu::0a01f329-46a5-4c5c-9566-29dcbb2dc075" providerId="AD" clId="Web-{516DCAB8-D5EB-D4DD-ABD0-0B494434F576}" dt="2023-03-20T17:57:10.443" v="803"/>
        <pc:sldMkLst>
          <pc:docMk/>
          <pc:sldMk cId="3898011858" sldId="288"/>
        </pc:sldMkLst>
      </pc:sldChg>
      <pc:sldChg chg="modSp new">
        <pc:chgData name="Parveen, Rubina" userId="S::rxl220014@utdallas.edu::0a01f329-46a5-4c5c-9566-29dcbb2dc075" providerId="AD" clId="Web-{516DCAB8-D5EB-D4DD-ABD0-0B494434F576}" dt="2023-03-20T19:01:08.166" v="1367" actId="20577"/>
        <pc:sldMkLst>
          <pc:docMk/>
          <pc:sldMk cId="2763296488" sldId="289"/>
        </pc:sldMkLst>
        <pc:spChg chg="mod">
          <ac:chgData name="Parveen, Rubina" userId="S::rxl220014@utdallas.edu::0a01f329-46a5-4c5c-9566-29dcbb2dc075" providerId="AD" clId="Web-{516DCAB8-D5EB-D4DD-ABD0-0B494434F576}" dt="2023-03-20T18:01:53.478" v="837" actId="20577"/>
          <ac:spMkLst>
            <pc:docMk/>
            <pc:sldMk cId="2763296488" sldId="289"/>
            <ac:spMk id="2" creationId="{20B524CA-6ADC-666A-FF43-23782517FF10}"/>
          </ac:spMkLst>
        </pc:spChg>
        <pc:spChg chg="mod">
          <ac:chgData name="Parveen, Rubina" userId="S::rxl220014@utdallas.edu::0a01f329-46a5-4c5c-9566-29dcbb2dc075" providerId="AD" clId="Web-{516DCAB8-D5EB-D4DD-ABD0-0B494434F576}" dt="2023-03-20T19:01:08.166" v="1367" actId="20577"/>
          <ac:spMkLst>
            <pc:docMk/>
            <pc:sldMk cId="2763296488" sldId="289"/>
            <ac:spMk id="3" creationId="{FD557A6B-630E-C5F7-9FE1-A78D9534BC48}"/>
          </ac:spMkLst>
        </pc:spChg>
      </pc:sldChg>
      <pc:sldChg chg="addSp delSp modSp new">
        <pc:chgData name="Parveen, Rubina" userId="S::rxl220014@utdallas.edu::0a01f329-46a5-4c5c-9566-29dcbb2dc075" providerId="AD" clId="Web-{516DCAB8-D5EB-D4DD-ABD0-0B494434F576}" dt="2023-03-20T18:27:52.811" v="1101" actId="14100"/>
        <pc:sldMkLst>
          <pc:docMk/>
          <pc:sldMk cId="1463819210" sldId="290"/>
        </pc:sldMkLst>
        <pc:spChg chg="mod">
          <ac:chgData name="Parveen, Rubina" userId="S::rxl220014@utdallas.edu::0a01f329-46a5-4c5c-9566-29dcbb2dc075" providerId="AD" clId="Web-{516DCAB8-D5EB-D4DD-ABD0-0B494434F576}" dt="2023-03-20T18:21:33.916" v="1005" actId="20577"/>
          <ac:spMkLst>
            <pc:docMk/>
            <pc:sldMk cId="1463819210" sldId="290"/>
            <ac:spMk id="2" creationId="{E14CFFE8-7B37-BBD4-EDF8-C03831454E00}"/>
          </ac:spMkLst>
        </pc:spChg>
        <pc:spChg chg="mod">
          <ac:chgData name="Parveen, Rubina" userId="S::rxl220014@utdallas.edu::0a01f329-46a5-4c5c-9566-29dcbb2dc075" providerId="AD" clId="Web-{516DCAB8-D5EB-D4DD-ABD0-0B494434F576}" dt="2023-03-20T18:26:04.185" v="1096" actId="20577"/>
          <ac:spMkLst>
            <pc:docMk/>
            <pc:sldMk cId="1463819210" sldId="290"/>
            <ac:spMk id="3" creationId="{776A5847-C3EF-369D-69B0-2D1B2C32F953}"/>
          </ac:spMkLst>
        </pc:spChg>
        <pc:picChg chg="add del mod">
          <ac:chgData name="Parveen, Rubina" userId="S::rxl220014@utdallas.edu::0a01f329-46a5-4c5c-9566-29dcbb2dc075" providerId="AD" clId="Web-{516DCAB8-D5EB-D4DD-ABD0-0B494434F576}" dt="2023-03-20T18:26:25.701" v="1097"/>
          <ac:picMkLst>
            <pc:docMk/>
            <pc:sldMk cId="1463819210" sldId="290"/>
            <ac:picMk id="4" creationId="{F9688536-059B-AF4A-5C14-7FB1D3481282}"/>
          </ac:picMkLst>
        </pc:picChg>
        <pc:picChg chg="add mod">
          <ac:chgData name="Parveen, Rubina" userId="S::rxl220014@utdallas.edu::0a01f329-46a5-4c5c-9566-29dcbb2dc075" providerId="AD" clId="Web-{516DCAB8-D5EB-D4DD-ABD0-0B494434F576}" dt="2023-03-20T18:27:52.811" v="1101" actId="14100"/>
          <ac:picMkLst>
            <pc:docMk/>
            <pc:sldMk cId="1463819210" sldId="290"/>
            <ac:picMk id="5" creationId="{F16CCD71-D046-438C-7F22-1B89430402E2}"/>
          </ac:picMkLst>
        </pc:picChg>
      </pc:sldChg>
      <pc:sldChg chg="addSp delSp modSp new">
        <pc:chgData name="Parveen, Rubina" userId="S::rxl220014@utdallas.edu::0a01f329-46a5-4c5c-9566-29dcbb2dc075" providerId="AD" clId="Web-{516DCAB8-D5EB-D4DD-ABD0-0B494434F576}" dt="2023-03-20T18:35:58.724" v="1155" actId="14100"/>
        <pc:sldMkLst>
          <pc:docMk/>
          <pc:sldMk cId="3707179797" sldId="291"/>
        </pc:sldMkLst>
        <pc:spChg chg="del">
          <ac:chgData name="Parveen, Rubina" userId="S::rxl220014@utdallas.edu::0a01f329-46a5-4c5c-9566-29dcbb2dc075" providerId="AD" clId="Web-{516DCAB8-D5EB-D4DD-ABD0-0B494434F576}" dt="2023-03-20T18:34:19.645" v="1103"/>
          <ac:spMkLst>
            <pc:docMk/>
            <pc:sldMk cId="3707179797" sldId="291"/>
            <ac:spMk id="2" creationId="{174128E2-FD82-A5C4-D637-322B96BCBC00}"/>
          </ac:spMkLst>
        </pc:spChg>
        <pc:spChg chg="mod">
          <ac:chgData name="Parveen, Rubina" userId="S::rxl220014@utdallas.edu::0a01f329-46a5-4c5c-9566-29dcbb2dc075" providerId="AD" clId="Web-{516DCAB8-D5EB-D4DD-ABD0-0B494434F576}" dt="2023-03-20T18:35:39.833" v="1149" actId="20577"/>
          <ac:spMkLst>
            <pc:docMk/>
            <pc:sldMk cId="3707179797" sldId="291"/>
            <ac:spMk id="3" creationId="{23AE4C73-9517-9ABC-B949-6B9F3D9B1798}"/>
          </ac:spMkLst>
        </pc:spChg>
        <pc:picChg chg="add mod">
          <ac:chgData name="Parveen, Rubina" userId="S::rxl220014@utdallas.edu::0a01f329-46a5-4c5c-9566-29dcbb2dc075" providerId="AD" clId="Web-{516DCAB8-D5EB-D4DD-ABD0-0B494434F576}" dt="2023-03-20T18:35:58.724" v="1155" actId="14100"/>
          <ac:picMkLst>
            <pc:docMk/>
            <pc:sldMk cId="3707179797" sldId="291"/>
            <ac:picMk id="4" creationId="{B6888E7B-59D6-4BA5-C821-F21DDDAFCE1A}"/>
          </ac:picMkLst>
        </pc:picChg>
      </pc:sldChg>
      <pc:sldChg chg="addSp delSp modSp new">
        <pc:chgData name="Parveen, Rubina" userId="S::rxl220014@utdallas.edu::0a01f329-46a5-4c5c-9566-29dcbb2dc075" providerId="AD" clId="Web-{516DCAB8-D5EB-D4DD-ABD0-0B494434F576}" dt="2023-03-20T18:49:11.001" v="1326"/>
        <pc:sldMkLst>
          <pc:docMk/>
          <pc:sldMk cId="2156303914" sldId="292"/>
        </pc:sldMkLst>
        <pc:spChg chg="del">
          <ac:chgData name="Parveen, Rubina" userId="S::rxl220014@utdallas.edu::0a01f329-46a5-4c5c-9566-29dcbb2dc075" providerId="AD" clId="Web-{516DCAB8-D5EB-D4DD-ABD0-0B494434F576}" dt="2023-03-20T18:38:37.133" v="1157"/>
          <ac:spMkLst>
            <pc:docMk/>
            <pc:sldMk cId="2156303914" sldId="292"/>
            <ac:spMk id="2" creationId="{08E00193-0784-8B06-0727-315C4AFA3D36}"/>
          </ac:spMkLst>
        </pc:spChg>
        <pc:spChg chg="mod">
          <ac:chgData name="Parveen, Rubina" userId="S::rxl220014@utdallas.edu::0a01f329-46a5-4c5c-9566-29dcbb2dc075" providerId="AD" clId="Web-{516DCAB8-D5EB-D4DD-ABD0-0B494434F576}" dt="2023-03-20T18:48:48.625" v="1320" actId="20577"/>
          <ac:spMkLst>
            <pc:docMk/>
            <pc:sldMk cId="2156303914" sldId="292"/>
            <ac:spMk id="3" creationId="{52833B4E-0260-B5E8-F58B-09BDFF8AEEC2}"/>
          </ac:spMkLst>
        </pc:spChg>
        <pc:picChg chg="add del mod">
          <ac:chgData name="Parveen, Rubina" userId="S::rxl220014@utdallas.edu::0a01f329-46a5-4c5c-9566-29dcbb2dc075" providerId="AD" clId="Web-{516DCAB8-D5EB-D4DD-ABD0-0B494434F576}" dt="2023-03-20T18:49:11.001" v="1326"/>
          <ac:picMkLst>
            <pc:docMk/>
            <pc:sldMk cId="2156303914" sldId="292"/>
            <ac:picMk id="4" creationId="{8A9D80C2-99E3-21B1-1B46-EFE0690A3E63}"/>
          </ac:picMkLst>
        </pc:picChg>
        <pc:picChg chg="add mod">
          <ac:chgData name="Parveen, Rubina" userId="S::rxl220014@utdallas.edu::0a01f329-46a5-4c5c-9566-29dcbb2dc075" providerId="AD" clId="Web-{516DCAB8-D5EB-D4DD-ABD0-0B494434F576}" dt="2023-03-20T18:49:05.829" v="1325" actId="14100"/>
          <ac:picMkLst>
            <pc:docMk/>
            <pc:sldMk cId="2156303914" sldId="292"/>
            <ac:picMk id="5" creationId="{0F485F50-8DC8-15DE-DE7D-A6ED9E8BBEB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roject%20Output_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roject%20Output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roject%20Output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roject%20Output_Ne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Project%20Output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Benchmark</a:t>
            </a:r>
            <a:r>
              <a:rPr lang="en-US" baseline="0"/>
              <a:t> 401.bzip2 CPI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'[Project Output_New.xlsx]401.bzip2'!$A$2:$A$48</c:f>
              <c:strCache>
                <c:ptCount val="45"/>
                <c:pt idx="0">
                  <c:v>4_4_128_2_2_2_32</c:v>
                </c:pt>
                <c:pt idx="1">
                  <c:v>4_4_128_2_4_2_32</c:v>
                </c:pt>
                <c:pt idx="2">
                  <c:v>4_4_128_4_2_4_32</c:v>
                </c:pt>
                <c:pt idx="3">
                  <c:v>4_4_128_4_4_4_32</c:v>
                </c:pt>
                <c:pt idx="4">
                  <c:v>4_4_128_8_2_8_32</c:v>
                </c:pt>
                <c:pt idx="5">
                  <c:v>4_4_128_8_4_8_32</c:v>
                </c:pt>
                <c:pt idx="6">
                  <c:v>8_8_128_2_8_2_32</c:v>
                </c:pt>
                <c:pt idx="7">
                  <c:v>8_8_128_4_8_4_32</c:v>
                </c:pt>
                <c:pt idx="8">
                  <c:v>8_8_128_8_8_8_32</c:v>
                </c:pt>
                <c:pt idx="9">
                  <c:v>8_8_256_8_2_4_64</c:v>
                </c:pt>
                <c:pt idx="10">
                  <c:v>8_8_256_4_2_2_64</c:v>
                </c:pt>
                <c:pt idx="11">
                  <c:v>8_8_256_2_2_8_64</c:v>
                </c:pt>
                <c:pt idx="12">
                  <c:v>16_16_256_4_4_2_64</c:v>
                </c:pt>
                <c:pt idx="13">
                  <c:v>16_16_256_4_8_2_64</c:v>
                </c:pt>
                <c:pt idx="14">
                  <c:v>16_16_256_8_4_4_64</c:v>
                </c:pt>
                <c:pt idx="15">
                  <c:v>16_16_256_8_8_4_64</c:v>
                </c:pt>
                <c:pt idx="16">
                  <c:v>16_16_256_2_4_8_64</c:v>
                </c:pt>
                <c:pt idx="17">
                  <c:v>16_16_256_2_8_8_64</c:v>
                </c:pt>
                <c:pt idx="18">
                  <c:v>32_32_512_4_8_2_64</c:v>
                </c:pt>
                <c:pt idx="19">
                  <c:v>32_32_512_8_2_2_64</c:v>
                </c:pt>
                <c:pt idx="20">
                  <c:v>32_32_512_8_4_2_128</c:v>
                </c:pt>
                <c:pt idx="21">
                  <c:v>32_32_512_2_2_4_128</c:v>
                </c:pt>
                <c:pt idx="22">
                  <c:v>32_32_512_2_4_4_128</c:v>
                </c:pt>
                <c:pt idx="23">
                  <c:v>32_32_512_4_2_8_128</c:v>
                </c:pt>
                <c:pt idx="24">
                  <c:v>32_32_512_4_4_8_128</c:v>
                </c:pt>
                <c:pt idx="25">
                  <c:v>64_64_256_4_4_2_32</c:v>
                </c:pt>
                <c:pt idx="26">
                  <c:v>64_64_256_2_2_2_32</c:v>
                </c:pt>
                <c:pt idx="27">
                  <c:v>64_64_512_2_2_2_32</c:v>
                </c:pt>
                <c:pt idx="28">
                  <c:v>64_64_256_2_2_2_64</c:v>
                </c:pt>
                <c:pt idx="29">
                  <c:v>64_64_256_4_4_2_64</c:v>
                </c:pt>
                <c:pt idx="30">
                  <c:v>64_64_512_2_8_4_128</c:v>
                </c:pt>
                <c:pt idx="31">
                  <c:v>64_64_512_8_8_2_128</c:v>
                </c:pt>
                <c:pt idx="32">
                  <c:v>64_64_1MB_8_8_2_128</c:v>
                </c:pt>
                <c:pt idx="33">
                  <c:v>64_64_1MB_4_2_4_256</c:v>
                </c:pt>
                <c:pt idx="34">
                  <c:v>128_64_256_2_2_2_32</c:v>
                </c:pt>
                <c:pt idx="35">
                  <c:v>128_64_256_4_4_2_32</c:v>
                </c:pt>
                <c:pt idx="36">
                  <c:v>128_64_256_2_2_2_64</c:v>
                </c:pt>
                <c:pt idx="37">
                  <c:v>128_64_256_4_4_2_32</c:v>
                </c:pt>
                <c:pt idx="38">
                  <c:v>128_64_512_2_2_2_32</c:v>
                </c:pt>
                <c:pt idx="39">
                  <c:v>128_64_512_4_4_2_32</c:v>
                </c:pt>
                <c:pt idx="40">
                  <c:v>128_64_512_2_2_2_64</c:v>
                </c:pt>
                <c:pt idx="41">
                  <c:v>128_64_512_4_4_2_64</c:v>
                </c:pt>
                <c:pt idx="42">
                  <c:v>128_128_1MB_2_4_2_256</c:v>
                </c:pt>
                <c:pt idx="43">
                  <c:v>128_128_1MB_2_8_2_256</c:v>
                </c:pt>
                <c:pt idx="44">
                  <c:v>128_128_1MB_4_4_4_256</c:v>
                </c:pt>
              </c:strCache>
            </c:strRef>
          </c:cat>
          <c:val>
            <c:numRef>
              <c:f>'[Project Output_New.xlsx]401.bzip2'!$B$2:$B$48</c:f>
              <c:numCache>
                <c:formatCode>General</c:formatCode>
                <c:ptCount val="47"/>
                <c:pt idx="0">
                  <c:v>1.8205</c:v>
                </c:pt>
                <c:pt idx="1">
                  <c:v>1.8192600000000001</c:v>
                </c:pt>
                <c:pt idx="2">
                  <c:v>1.8098000000000001</c:v>
                </c:pt>
                <c:pt idx="3">
                  <c:v>1.8085</c:v>
                </c:pt>
                <c:pt idx="4">
                  <c:v>1.8035000000000001</c:v>
                </c:pt>
                <c:pt idx="5">
                  <c:v>1.8022</c:v>
                </c:pt>
                <c:pt idx="6">
                  <c:v>1.7988999999999999</c:v>
                </c:pt>
                <c:pt idx="7">
                  <c:v>1.7903</c:v>
                </c:pt>
                <c:pt idx="8">
                  <c:v>1.7842</c:v>
                </c:pt>
                <c:pt idx="9">
                  <c:v>1.4616</c:v>
                </c:pt>
                <c:pt idx="10">
                  <c:v>1.4653</c:v>
                </c:pt>
                <c:pt idx="11">
                  <c:v>1.4646999999999999</c:v>
                </c:pt>
                <c:pt idx="12">
                  <c:v>1.4144000000000001</c:v>
                </c:pt>
                <c:pt idx="13">
                  <c:v>1.4144000000000001</c:v>
                </c:pt>
                <c:pt idx="14">
                  <c:v>1.41133</c:v>
                </c:pt>
                <c:pt idx="15">
                  <c:v>1.4113</c:v>
                </c:pt>
                <c:pt idx="16">
                  <c:v>1.4138999999999999</c:v>
                </c:pt>
                <c:pt idx="17">
                  <c:v>1.4138999999999999</c:v>
                </c:pt>
                <c:pt idx="18">
                  <c:v>1.3577999999999999</c:v>
                </c:pt>
                <c:pt idx="19">
                  <c:v>1.2344999999999999</c:v>
                </c:pt>
                <c:pt idx="20">
                  <c:v>1.2344999999999999</c:v>
                </c:pt>
                <c:pt idx="21">
                  <c:v>1.2361</c:v>
                </c:pt>
                <c:pt idx="22">
                  <c:v>1.2361</c:v>
                </c:pt>
                <c:pt idx="23">
                  <c:v>1.234</c:v>
                </c:pt>
                <c:pt idx="24">
                  <c:v>1.234</c:v>
                </c:pt>
                <c:pt idx="25">
                  <c:v>1.6458999999999999</c:v>
                </c:pt>
                <c:pt idx="26">
                  <c:v>1.6479999999999999</c:v>
                </c:pt>
                <c:pt idx="27">
                  <c:v>1.599</c:v>
                </c:pt>
                <c:pt idx="28">
                  <c:v>1.4039999999999999</c:v>
                </c:pt>
                <c:pt idx="29">
                  <c:v>1.4019999999999999</c:v>
                </c:pt>
                <c:pt idx="30">
                  <c:v>1.2301</c:v>
                </c:pt>
                <c:pt idx="31">
                  <c:v>1.2286999999999999</c:v>
                </c:pt>
                <c:pt idx="32">
                  <c:v>1.1406000000000001</c:v>
                </c:pt>
                <c:pt idx="33">
                  <c:v>1.1377999999999999</c:v>
                </c:pt>
                <c:pt idx="34">
                  <c:v>1.6409</c:v>
                </c:pt>
                <c:pt idx="35">
                  <c:v>1.6378999999999999</c:v>
                </c:pt>
                <c:pt idx="36">
                  <c:v>1.3959999999999999</c:v>
                </c:pt>
                <c:pt idx="37">
                  <c:v>1.6378999999999999</c:v>
                </c:pt>
                <c:pt idx="38">
                  <c:v>1.5941000000000001</c:v>
                </c:pt>
                <c:pt idx="39">
                  <c:v>1.5941000000000001</c:v>
                </c:pt>
                <c:pt idx="40">
                  <c:v>1.349</c:v>
                </c:pt>
                <c:pt idx="41">
                  <c:v>1.347</c:v>
                </c:pt>
                <c:pt idx="42">
                  <c:v>1.1341000000000001</c:v>
                </c:pt>
                <c:pt idx="43">
                  <c:v>1.1341000000000001</c:v>
                </c:pt>
                <c:pt idx="44">
                  <c:v>1.1316999999999999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1C-4D8C-B280-D7CB52956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49322336"/>
        <c:axId val="1394694096"/>
      </c:barChart>
      <c:catAx>
        <c:axId val="124932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configuration {L1D_L1I_L2_ L1I ASSociativity_L1D ASSociativity__L2 associativity_cache Size}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694096"/>
        <c:crosses val="autoZero"/>
        <c:auto val="1"/>
        <c:lblAlgn val="ctr"/>
        <c:lblOffset val="100"/>
        <c:noMultiLvlLbl val="0"/>
      </c:catAx>
      <c:valAx>
        <c:axId val="139469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CPI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32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Benchmark 429.mcf CPI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'[Project Output_New.xlsx]429.mcf'!$A$2:$A$47</c:f>
              <c:strCache>
                <c:ptCount val="45"/>
                <c:pt idx="0">
                  <c:v>4_4_128_2_2_2_32</c:v>
                </c:pt>
                <c:pt idx="1">
                  <c:v>4_4_128_2_4_2_32</c:v>
                </c:pt>
                <c:pt idx="2">
                  <c:v>4_4_128_4_2_4_32</c:v>
                </c:pt>
                <c:pt idx="3">
                  <c:v>4_4_128_4_4_4_32</c:v>
                </c:pt>
                <c:pt idx="4">
                  <c:v>4_4_128_8_2_8_32</c:v>
                </c:pt>
                <c:pt idx="5">
                  <c:v>4_4_128_8_4_8_32</c:v>
                </c:pt>
                <c:pt idx="6">
                  <c:v>8_8_128_2_8_2_32</c:v>
                </c:pt>
                <c:pt idx="7">
                  <c:v>8_8_128_4_8_4_32</c:v>
                </c:pt>
                <c:pt idx="8">
                  <c:v>8_8_128_8_8_8_32</c:v>
                </c:pt>
                <c:pt idx="9">
                  <c:v>8_8_256_8_2_4_64</c:v>
                </c:pt>
                <c:pt idx="10">
                  <c:v>8_8_256_4_2_2_64</c:v>
                </c:pt>
                <c:pt idx="11">
                  <c:v>8_8_256_2_2_8_64</c:v>
                </c:pt>
                <c:pt idx="12">
                  <c:v>16_16_256_4_4_2_64</c:v>
                </c:pt>
                <c:pt idx="13">
                  <c:v>16_16_256_4_8_2_64</c:v>
                </c:pt>
                <c:pt idx="14">
                  <c:v>16_16_256_8_4_4_64</c:v>
                </c:pt>
                <c:pt idx="15">
                  <c:v>16_16_256_8_8_4_64</c:v>
                </c:pt>
                <c:pt idx="16">
                  <c:v>16_16_256_2_4_8_64</c:v>
                </c:pt>
                <c:pt idx="17">
                  <c:v>16_16_256_2_8_8_64</c:v>
                </c:pt>
                <c:pt idx="18">
                  <c:v>32_32_512_4_8_2_64</c:v>
                </c:pt>
                <c:pt idx="19">
                  <c:v>32_32_512_8_2_2_64</c:v>
                </c:pt>
                <c:pt idx="20">
                  <c:v>32_32_512_8_4_2_128</c:v>
                </c:pt>
                <c:pt idx="21">
                  <c:v>32_32_512_2_2_4_128</c:v>
                </c:pt>
                <c:pt idx="22">
                  <c:v>32_32_512_2_4_4_128</c:v>
                </c:pt>
                <c:pt idx="23">
                  <c:v>32_32_512_4_2_8_128</c:v>
                </c:pt>
                <c:pt idx="24">
                  <c:v>32_32_512_4_4_8_128</c:v>
                </c:pt>
                <c:pt idx="25">
                  <c:v>64_64_256_4_4_2_32</c:v>
                </c:pt>
                <c:pt idx="26">
                  <c:v>64_64_256_2_2_2_32</c:v>
                </c:pt>
                <c:pt idx="27">
                  <c:v>64_64_512_2_2_2_32</c:v>
                </c:pt>
                <c:pt idx="28">
                  <c:v>64_64_256_2_2_2_64</c:v>
                </c:pt>
                <c:pt idx="29">
                  <c:v>64_64_256_4_4_2_64</c:v>
                </c:pt>
                <c:pt idx="30">
                  <c:v>64_64_512_2_8_4_128</c:v>
                </c:pt>
                <c:pt idx="31">
                  <c:v>64_64_512_8_8_2_128</c:v>
                </c:pt>
                <c:pt idx="32">
                  <c:v>64_64_1MB_8_8_2_128</c:v>
                </c:pt>
                <c:pt idx="33">
                  <c:v>64_64_1MB_4_2_4_256</c:v>
                </c:pt>
                <c:pt idx="34">
                  <c:v>128_64_256_2_2_2_32</c:v>
                </c:pt>
                <c:pt idx="35">
                  <c:v>128_64_256_4_4_2_32</c:v>
                </c:pt>
                <c:pt idx="36">
                  <c:v>128_64_256_2_2_2_64</c:v>
                </c:pt>
                <c:pt idx="37">
                  <c:v>128_64_256_4_4_2_32</c:v>
                </c:pt>
                <c:pt idx="38">
                  <c:v>128_64_512_2_2_2_32</c:v>
                </c:pt>
                <c:pt idx="39">
                  <c:v>128_64_512_4_4_2_32</c:v>
                </c:pt>
                <c:pt idx="40">
                  <c:v>128_64_512_2_2_2_64</c:v>
                </c:pt>
                <c:pt idx="41">
                  <c:v>128_64_512_4_4_2_64</c:v>
                </c:pt>
                <c:pt idx="42">
                  <c:v>128_128_1MB_2_4_2_256</c:v>
                </c:pt>
                <c:pt idx="43">
                  <c:v>128_128_1MB_2_8_2_256</c:v>
                </c:pt>
                <c:pt idx="44">
                  <c:v>128_128_1MB_4_4_4_256</c:v>
                </c:pt>
              </c:strCache>
            </c:strRef>
          </c:cat>
          <c:val>
            <c:numRef>
              <c:f>'[Project Output_New.xlsx]429.mcf'!$B$2:$B$47</c:f>
              <c:numCache>
                <c:formatCode>General</c:formatCode>
                <c:ptCount val="46"/>
                <c:pt idx="0">
                  <c:v>2.8807</c:v>
                </c:pt>
                <c:pt idx="1">
                  <c:v>2.8222</c:v>
                </c:pt>
                <c:pt idx="2">
                  <c:v>2.8105000000000002</c:v>
                </c:pt>
                <c:pt idx="3">
                  <c:v>2.7519999999999998</c:v>
                </c:pt>
                <c:pt idx="4">
                  <c:v>2.7702</c:v>
                </c:pt>
                <c:pt idx="5">
                  <c:v>2.7117</c:v>
                </c:pt>
                <c:pt idx="6">
                  <c:v>2.6276000000000002</c:v>
                </c:pt>
                <c:pt idx="7">
                  <c:v>2.5647000000000002</c:v>
                </c:pt>
                <c:pt idx="8">
                  <c:v>2.5337000000000001</c:v>
                </c:pt>
                <c:pt idx="9">
                  <c:v>2.0390000000000001</c:v>
                </c:pt>
                <c:pt idx="10">
                  <c:v>2.0861000000000001</c:v>
                </c:pt>
                <c:pt idx="11">
                  <c:v>2.0445000000000002</c:v>
                </c:pt>
                <c:pt idx="12">
                  <c:v>2.0282</c:v>
                </c:pt>
                <c:pt idx="13">
                  <c:v>2.0272000000000001</c:v>
                </c:pt>
                <c:pt idx="14">
                  <c:v>1.9825999999999999</c:v>
                </c:pt>
                <c:pt idx="15">
                  <c:v>1.9816</c:v>
                </c:pt>
                <c:pt idx="16">
                  <c:v>1.9896</c:v>
                </c:pt>
                <c:pt idx="17">
                  <c:v>1.9885999999999999</c:v>
                </c:pt>
                <c:pt idx="18">
                  <c:v>1.8935999999999999</c:v>
                </c:pt>
                <c:pt idx="19">
                  <c:v>1.6815</c:v>
                </c:pt>
                <c:pt idx="20">
                  <c:v>1.6815</c:v>
                </c:pt>
                <c:pt idx="21">
                  <c:v>1.6456</c:v>
                </c:pt>
                <c:pt idx="22">
                  <c:v>1.6456</c:v>
                </c:pt>
                <c:pt idx="23">
                  <c:v>1.6301000000000001</c:v>
                </c:pt>
                <c:pt idx="24">
                  <c:v>1.6301000000000001</c:v>
                </c:pt>
                <c:pt idx="25">
                  <c:v>2.3677999999999999</c:v>
                </c:pt>
                <c:pt idx="26">
                  <c:v>2.3835000000000002</c:v>
                </c:pt>
                <c:pt idx="27">
                  <c:v>2.2795000000000001</c:v>
                </c:pt>
                <c:pt idx="28">
                  <c:v>1.99</c:v>
                </c:pt>
                <c:pt idx="29">
                  <c:v>1.98</c:v>
                </c:pt>
                <c:pt idx="30">
                  <c:v>1.6306</c:v>
                </c:pt>
                <c:pt idx="31">
                  <c:v>1.6698</c:v>
                </c:pt>
                <c:pt idx="32">
                  <c:v>1.4222999999999999</c:v>
                </c:pt>
                <c:pt idx="33">
                  <c:v>1.3895999999999999</c:v>
                </c:pt>
                <c:pt idx="34">
                  <c:v>2.3475000000000001</c:v>
                </c:pt>
                <c:pt idx="35">
                  <c:v>2.3098000000000001</c:v>
                </c:pt>
                <c:pt idx="36">
                  <c:v>1.9590000000000001</c:v>
                </c:pt>
                <c:pt idx="37">
                  <c:v>2.3098000000000001</c:v>
                </c:pt>
                <c:pt idx="38">
                  <c:v>2.2471700000000001</c:v>
                </c:pt>
                <c:pt idx="39">
                  <c:v>2.2351999999999999</c:v>
                </c:pt>
                <c:pt idx="40">
                  <c:v>1.841</c:v>
                </c:pt>
                <c:pt idx="41">
                  <c:v>1.829</c:v>
                </c:pt>
                <c:pt idx="42">
                  <c:v>1.4047000000000001</c:v>
                </c:pt>
                <c:pt idx="43">
                  <c:v>1.4047000000000001</c:v>
                </c:pt>
                <c:pt idx="44">
                  <c:v>1.3792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32-4A5D-894A-43BC2412DA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73391456"/>
        <c:axId val="1393737120"/>
      </c:barChart>
      <c:catAx>
        <c:axId val="1173391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cap="all" baseline="0">
                    <a:effectLst/>
                  </a:rPr>
                  <a:t>configuration {L1D_L1I_L2_ L1I ASSociativity_L1D ASSociativity_L2 associativity_cache Size}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1" i="0" u="none" strike="noStrike" kern="1200" cap="all" baseline="0">
                  <a:solidFill>
                    <a:sysClr val="window" lastClr="FFFFFF">
                      <a:lumMod val="8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737120"/>
        <c:crosses val="autoZero"/>
        <c:auto val="1"/>
        <c:lblAlgn val="ctr"/>
        <c:lblOffset val="100"/>
        <c:noMultiLvlLbl val="0"/>
      </c:catAx>
      <c:valAx>
        <c:axId val="139373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CPI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39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Benchmark 456.hmmer CPI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US"/>
          </a:p>
        </c:rich>
      </c:tx>
      <c:layout>
        <c:manualLayout>
          <c:xMode val="edge"/>
          <c:yMode val="edge"/>
          <c:x val="0.2369787894464562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'[Project Output_New.xlsx]456.hmmer'!$A$2:$A$47</c:f>
              <c:strCache>
                <c:ptCount val="45"/>
                <c:pt idx="0">
                  <c:v>4_4_128_2_2_2_32</c:v>
                </c:pt>
                <c:pt idx="1">
                  <c:v>4_4_128_2_4_2_32</c:v>
                </c:pt>
                <c:pt idx="2">
                  <c:v>4_4_128_4_2_4_32</c:v>
                </c:pt>
                <c:pt idx="3">
                  <c:v>4_4_128_4_4_4_32</c:v>
                </c:pt>
                <c:pt idx="4">
                  <c:v>4_4_128_8_2_8_32</c:v>
                </c:pt>
                <c:pt idx="5">
                  <c:v>4_4_128_8_4_8_32</c:v>
                </c:pt>
                <c:pt idx="6">
                  <c:v>8_8_128_2_8_2_32</c:v>
                </c:pt>
                <c:pt idx="7">
                  <c:v>8_8_128_4_8_4_32</c:v>
                </c:pt>
                <c:pt idx="8">
                  <c:v>8_8_128_8_8_8_32</c:v>
                </c:pt>
                <c:pt idx="9">
                  <c:v>8_8_256_8_2_4_64</c:v>
                </c:pt>
                <c:pt idx="10">
                  <c:v>8_8_256_4_2_2_64</c:v>
                </c:pt>
                <c:pt idx="11">
                  <c:v>8_8_256_2_2_8_64</c:v>
                </c:pt>
                <c:pt idx="12">
                  <c:v>16_16_256_4_4_2_64</c:v>
                </c:pt>
                <c:pt idx="13">
                  <c:v>16_16_256_4_8_2_64</c:v>
                </c:pt>
                <c:pt idx="14">
                  <c:v>16_16_256_8_4_4_64</c:v>
                </c:pt>
                <c:pt idx="15">
                  <c:v>16_16_256_8_8_4_64</c:v>
                </c:pt>
                <c:pt idx="16">
                  <c:v>16_16_256_2_4_8_64</c:v>
                </c:pt>
                <c:pt idx="17">
                  <c:v>16_16_256_2_8_8_64</c:v>
                </c:pt>
                <c:pt idx="18">
                  <c:v>32_32_512_4_8_2_64</c:v>
                </c:pt>
                <c:pt idx="19">
                  <c:v>32_32_512_8_2_2_64</c:v>
                </c:pt>
                <c:pt idx="20">
                  <c:v>32_32_512_8_4_2_128</c:v>
                </c:pt>
                <c:pt idx="21">
                  <c:v>32_32_512_2_2_4_128</c:v>
                </c:pt>
                <c:pt idx="22">
                  <c:v>32_32_512_2_4_4_128</c:v>
                </c:pt>
                <c:pt idx="23">
                  <c:v>32_32_512_4_2_8_128</c:v>
                </c:pt>
                <c:pt idx="24">
                  <c:v>32_32_512_4_4_8_128</c:v>
                </c:pt>
                <c:pt idx="25">
                  <c:v>64_64_256_4_4_2_32</c:v>
                </c:pt>
                <c:pt idx="26">
                  <c:v>64_64_256_2_2_2_32</c:v>
                </c:pt>
                <c:pt idx="27">
                  <c:v>64_64_512_2_2_2_32</c:v>
                </c:pt>
                <c:pt idx="28">
                  <c:v>64_64_256_2_2_2_64</c:v>
                </c:pt>
                <c:pt idx="29">
                  <c:v>64_64_256_4_4_2_64</c:v>
                </c:pt>
                <c:pt idx="30">
                  <c:v>64_64_512_2_8_4_128</c:v>
                </c:pt>
                <c:pt idx="31">
                  <c:v>64_64_512_8_8_2_128</c:v>
                </c:pt>
                <c:pt idx="32">
                  <c:v>64_64_1MB_8_8_2_128</c:v>
                </c:pt>
                <c:pt idx="33">
                  <c:v>64_64_1MB_4_2_4_256</c:v>
                </c:pt>
                <c:pt idx="34">
                  <c:v>128_64_256_2_2_2_32</c:v>
                </c:pt>
                <c:pt idx="35">
                  <c:v>128_64_256_4_4_2_32</c:v>
                </c:pt>
                <c:pt idx="36">
                  <c:v>128_64_256_2_2_2_64</c:v>
                </c:pt>
                <c:pt idx="37">
                  <c:v>128_64_256_4_4_2_32</c:v>
                </c:pt>
                <c:pt idx="38">
                  <c:v>128_64_512_2_2_2_32</c:v>
                </c:pt>
                <c:pt idx="39">
                  <c:v>128_64_512_4_4_2_32</c:v>
                </c:pt>
                <c:pt idx="40">
                  <c:v>128_64_512_2_2_2_64</c:v>
                </c:pt>
                <c:pt idx="41">
                  <c:v>128_64_512_4_4_2_64</c:v>
                </c:pt>
                <c:pt idx="42">
                  <c:v>128_128_1MB_2_4_2_256</c:v>
                </c:pt>
                <c:pt idx="43">
                  <c:v>128_128_1MB_2_8_2_256</c:v>
                </c:pt>
                <c:pt idx="44">
                  <c:v>128_128_1MB_4_4_4_256</c:v>
                </c:pt>
              </c:strCache>
            </c:strRef>
          </c:cat>
          <c:val>
            <c:numRef>
              <c:f>'[Project Output_New.xlsx]456.hmmer'!$B$2:$B$47</c:f>
              <c:numCache>
                <c:formatCode>General</c:formatCode>
                <c:ptCount val="46"/>
                <c:pt idx="0">
                  <c:v>1.08307</c:v>
                </c:pt>
                <c:pt idx="1">
                  <c:v>1.0884</c:v>
                </c:pt>
                <c:pt idx="2">
                  <c:v>1.0565</c:v>
                </c:pt>
                <c:pt idx="3">
                  <c:v>1.0564</c:v>
                </c:pt>
                <c:pt idx="4">
                  <c:v>1.0477000000000001</c:v>
                </c:pt>
                <c:pt idx="5">
                  <c:v>1.0477000000000001</c:v>
                </c:pt>
                <c:pt idx="6">
                  <c:v>1.0661</c:v>
                </c:pt>
                <c:pt idx="7">
                  <c:v>1.0459000000000001</c:v>
                </c:pt>
                <c:pt idx="8">
                  <c:v>1.0401</c:v>
                </c:pt>
                <c:pt idx="9">
                  <c:v>1.0087999999999999</c:v>
                </c:pt>
                <c:pt idx="10">
                  <c:v>1.0106999999999999</c:v>
                </c:pt>
                <c:pt idx="11">
                  <c:v>1.0188999999999999</c:v>
                </c:pt>
                <c:pt idx="12">
                  <c:v>1.0076000000000001</c:v>
                </c:pt>
                <c:pt idx="13">
                  <c:v>1.0075000000000001</c:v>
                </c:pt>
                <c:pt idx="14">
                  <c:v>1.0073000000000001</c:v>
                </c:pt>
                <c:pt idx="15">
                  <c:v>1.0072000000000001</c:v>
                </c:pt>
                <c:pt idx="16">
                  <c:v>1.0139</c:v>
                </c:pt>
                <c:pt idx="17">
                  <c:v>1.0139</c:v>
                </c:pt>
                <c:pt idx="18">
                  <c:v>1.0065999999999999</c:v>
                </c:pt>
                <c:pt idx="19">
                  <c:v>1.0036</c:v>
                </c:pt>
                <c:pt idx="20">
                  <c:v>1.0035000000000001</c:v>
                </c:pt>
                <c:pt idx="21">
                  <c:v>1.0044999999999999</c:v>
                </c:pt>
                <c:pt idx="22">
                  <c:v>1.0044</c:v>
                </c:pt>
                <c:pt idx="23">
                  <c:v>1.0035000000000001</c:v>
                </c:pt>
                <c:pt idx="24">
                  <c:v>1.0035000000000001</c:v>
                </c:pt>
                <c:pt idx="25">
                  <c:v>1.01078</c:v>
                </c:pt>
                <c:pt idx="26">
                  <c:v>1.0112000000000001</c:v>
                </c:pt>
                <c:pt idx="27">
                  <c:v>1.0107699999999999</c:v>
                </c:pt>
                <c:pt idx="28">
                  <c:v>1.006</c:v>
                </c:pt>
                <c:pt idx="29">
                  <c:v>1.006</c:v>
                </c:pt>
                <c:pt idx="30">
                  <c:v>1.0028999999999999</c:v>
                </c:pt>
                <c:pt idx="31">
                  <c:v>1.0028999999999999</c:v>
                </c:pt>
                <c:pt idx="32">
                  <c:v>1.0018</c:v>
                </c:pt>
                <c:pt idx="33">
                  <c:v>1.0015000000000001</c:v>
                </c:pt>
                <c:pt idx="34">
                  <c:v>1.0063200000000001</c:v>
                </c:pt>
                <c:pt idx="35">
                  <c:v>1.0045999999999999</c:v>
                </c:pt>
                <c:pt idx="36">
                  <c:v>1.0029999999999999</c:v>
                </c:pt>
                <c:pt idx="37">
                  <c:v>1.0045999999999999</c:v>
                </c:pt>
                <c:pt idx="38">
                  <c:v>1.006</c:v>
                </c:pt>
                <c:pt idx="39">
                  <c:v>1.006</c:v>
                </c:pt>
                <c:pt idx="40">
                  <c:v>1.0029999999999999</c:v>
                </c:pt>
                <c:pt idx="41">
                  <c:v>1.002</c:v>
                </c:pt>
                <c:pt idx="42">
                  <c:v>1.0008999999999999</c:v>
                </c:pt>
                <c:pt idx="43">
                  <c:v>1.0008999999999999</c:v>
                </c:pt>
                <c:pt idx="44">
                  <c:v>1.0006999999999999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DB-4C4E-8982-210F7845D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57912288"/>
        <c:axId val="1108964928"/>
      </c:barChart>
      <c:catAx>
        <c:axId val="145791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cap="all" baseline="0">
                    <a:effectLst/>
                  </a:rPr>
                  <a:t>configuration {L1D_L1I_L2_ L1I ASSociativity_L1D ASSociativity_L2 associativity_cache Size}</a:t>
                </a:r>
                <a:endParaRPr lang="en-US" sz="1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1" i="0" u="none" strike="noStrike" kern="1200" cap="all" baseline="0">
                  <a:solidFill>
                    <a:sysClr val="window" lastClr="FFFFFF">
                      <a:lumMod val="8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964928"/>
        <c:crosses val="autoZero"/>
        <c:auto val="1"/>
        <c:lblAlgn val="ctr"/>
        <c:lblOffset val="100"/>
        <c:noMultiLvlLbl val="0"/>
      </c:catAx>
      <c:valAx>
        <c:axId val="110896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CPI 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91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Benchmark 458.sjeng CPI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US"/>
          </a:p>
        </c:rich>
      </c:tx>
      <c:layout>
        <c:manualLayout>
          <c:xMode val="edge"/>
          <c:yMode val="edge"/>
          <c:x val="0.35004293836751432"/>
          <c:y val="2.0484385437330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'[Project Output_New.xlsx]458.sjeng'!$A$2:$A$47</c:f>
              <c:strCache>
                <c:ptCount val="45"/>
                <c:pt idx="0">
                  <c:v>4_4_128_2_2_2_32</c:v>
                </c:pt>
                <c:pt idx="1">
                  <c:v>4_4_128_2_4_2_32</c:v>
                </c:pt>
                <c:pt idx="2">
                  <c:v>4_4_128_4_2_4_32</c:v>
                </c:pt>
                <c:pt idx="3">
                  <c:v>4_4_128_4_4_4_32</c:v>
                </c:pt>
                <c:pt idx="4">
                  <c:v>4_4_128_8_2_8_32</c:v>
                </c:pt>
                <c:pt idx="5">
                  <c:v>4_4_128_8_4_8_32</c:v>
                </c:pt>
                <c:pt idx="6">
                  <c:v>8_8_128_2_8_2_32</c:v>
                </c:pt>
                <c:pt idx="7">
                  <c:v>8_8_128_4_8_4_32</c:v>
                </c:pt>
                <c:pt idx="8">
                  <c:v>8_8_128_8_8_8_32</c:v>
                </c:pt>
                <c:pt idx="9">
                  <c:v>8_8_256_8_2_4_64</c:v>
                </c:pt>
                <c:pt idx="10">
                  <c:v>8_8_256_4_2_2_64</c:v>
                </c:pt>
                <c:pt idx="11">
                  <c:v>8_8_256_2_2_8_64</c:v>
                </c:pt>
                <c:pt idx="12">
                  <c:v>16_16_256_4_4_2_64</c:v>
                </c:pt>
                <c:pt idx="13">
                  <c:v>16_16_256_4_8_2_64</c:v>
                </c:pt>
                <c:pt idx="14">
                  <c:v>16_16_256_8_4_4_64</c:v>
                </c:pt>
                <c:pt idx="15">
                  <c:v>16_16_256_8_8_4_64</c:v>
                </c:pt>
                <c:pt idx="16">
                  <c:v>16_16_256_2_4_8_64</c:v>
                </c:pt>
                <c:pt idx="17">
                  <c:v>16_16_256_2_8_8_64</c:v>
                </c:pt>
                <c:pt idx="18">
                  <c:v>32_32_512_4_8_2_64</c:v>
                </c:pt>
                <c:pt idx="19">
                  <c:v>32_32_512_8_2_2_64</c:v>
                </c:pt>
                <c:pt idx="20">
                  <c:v>32_32_512_8_4_2_128</c:v>
                </c:pt>
                <c:pt idx="21">
                  <c:v>32_32_512_2_2_4_128</c:v>
                </c:pt>
                <c:pt idx="22">
                  <c:v>32_32_512_2_4_4_128</c:v>
                </c:pt>
                <c:pt idx="23">
                  <c:v>32_32_512_4_2_8_128</c:v>
                </c:pt>
                <c:pt idx="24">
                  <c:v>32_32_512_4_4_8_128</c:v>
                </c:pt>
                <c:pt idx="25">
                  <c:v>64_64_256_4_4_2_32</c:v>
                </c:pt>
                <c:pt idx="26">
                  <c:v>64_64_256_2_2_2_32</c:v>
                </c:pt>
                <c:pt idx="27">
                  <c:v>64_64_512_2_2_2_32</c:v>
                </c:pt>
                <c:pt idx="28">
                  <c:v>64_64_256_2_2_2_64</c:v>
                </c:pt>
                <c:pt idx="29">
                  <c:v>64_64_256_4_4_2_64</c:v>
                </c:pt>
                <c:pt idx="30">
                  <c:v>64_64_512_2_8_4_128</c:v>
                </c:pt>
                <c:pt idx="31">
                  <c:v>64_64_512_8_8_2_128</c:v>
                </c:pt>
                <c:pt idx="32">
                  <c:v>64_64_1MB_8_8_2_128</c:v>
                </c:pt>
                <c:pt idx="33">
                  <c:v>64_64_1MB_4_2_4_256</c:v>
                </c:pt>
                <c:pt idx="34">
                  <c:v>128_64_256_2_2_2_32</c:v>
                </c:pt>
                <c:pt idx="35">
                  <c:v>128_64_256_4_4_2_32</c:v>
                </c:pt>
                <c:pt idx="36">
                  <c:v>128_64_256_2_2_2_64</c:v>
                </c:pt>
                <c:pt idx="37">
                  <c:v>128_64_256_4_4_2_32</c:v>
                </c:pt>
                <c:pt idx="38">
                  <c:v>128_64_512_2_2_2_32</c:v>
                </c:pt>
                <c:pt idx="39">
                  <c:v>128_64_512_4_4_2_32</c:v>
                </c:pt>
                <c:pt idx="40">
                  <c:v>128_64_512_2_2_2_64</c:v>
                </c:pt>
                <c:pt idx="41">
                  <c:v>128_64_512_4_4_2_64</c:v>
                </c:pt>
                <c:pt idx="42">
                  <c:v>128_128_1MB_2_4_2_256</c:v>
                </c:pt>
                <c:pt idx="43">
                  <c:v>128_128_1MB_2_8_2_256</c:v>
                </c:pt>
                <c:pt idx="44">
                  <c:v>128_128_1MB_4_4_4_256</c:v>
                </c:pt>
              </c:strCache>
            </c:strRef>
          </c:cat>
          <c:val>
            <c:numRef>
              <c:f>'[Project Output_New.xlsx]458.sjeng'!$B$2:$B$47</c:f>
              <c:numCache>
                <c:formatCode>General</c:formatCode>
                <c:ptCount val="46"/>
                <c:pt idx="0">
                  <c:v>3.2583000000000002</c:v>
                </c:pt>
                <c:pt idx="1">
                  <c:v>3.2456999999999998</c:v>
                </c:pt>
                <c:pt idx="2">
                  <c:v>3.2115</c:v>
                </c:pt>
                <c:pt idx="3">
                  <c:v>3.1987999999999999</c:v>
                </c:pt>
                <c:pt idx="4">
                  <c:v>3.2042999999999999</c:v>
                </c:pt>
                <c:pt idx="5">
                  <c:v>3.1916000000000002</c:v>
                </c:pt>
                <c:pt idx="6">
                  <c:v>3.1190000000000002</c:v>
                </c:pt>
                <c:pt idx="7">
                  <c:v>3.0872000000000002</c:v>
                </c:pt>
                <c:pt idx="8">
                  <c:v>3.0775999999999999</c:v>
                </c:pt>
                <c:pt idx="9">
                  <c:v>2.0989</c:v>
                </c:pt>
                <c:pt idx="10">
                  <c:v>2.1057000000000001</c:v>
                </c:pt>
                <c:pt idx="11">
                  <c:v>2.1105999999999998</c:v>
                </c:pt>
                <c:pt idx="12">
                  <c:v>2.5853999999999999</c:v>
                </c:pt>
                <c:pt idx="13">
                  <c:v>2.0211999999999999</c:v>
                </c:pt>
                <c:pt idx="14">
                  <c:v>2.0135999999999998</c:v>
                </c:pt>
                <c:pt idx="15">
                  <c:v>2.0133000000000001</c:v>
                </c:pt>
                <c:pt idx="16">
                  <c:v>2.0245000000000002</c:v>
                </c:pt>
                <c:pt idx="17">
                  <c:v>2.0242</c:v>
                </c:pt>
                <c:pt idx="18">
                  <c:v>1.9516</c:v>
                </c:pt>
                <c:pt idx="19">
                  <c:v>1.5002</c:v>
                </c:pt>
                <c:pt idx="20">
                  <c:v>1.2596000000000001</c:v>
                </c:pt>
                <c:pt idx="21">
                  <c:v>1.5056</c:v>
                </c:pt>
                <c:pt idx="22">
                  <c:v>1.4966999999999999</c:v>
                </c:pt>
                <c:pt idx="23">
                  <c:v>1.5018</c:v>
                </c:pt>
                <c:pt idx="24">
                  <c:v>1.4930000000000001</c:v>
                </c:pt>
                <c:pt idx="25">
                  <c:v>2.8712</c:v>
                </c:pt>
                <c:pt idx="26">
                  <c:v>2.8776000000000002</c:v>
                </c:pt>
                <c:pt idx="27">
                  <c:v>2.8763999999999998</c:v>
                </c:pt>
                <c:pt idx="28">
                  <c:v>1.948</c:v>
                </c:pt>
                <c:pt idx="29">
                  <c:v>1.9419999999999999</c:v>
                </c:pt>
                <c:pt idx="30">
                  <c:v>1.4773000000000001</c:v>
                </c:pt>
                <c:pt idx="31">
                  <c:v>1.4754</c:v>
                </c:pt>
                <c:pt idx="32">
                  <c:v>1.2514000000000001</c:v>
                </c:pt>
                <c:pt idx="33">
                  <c:v>1.2486999999999999</c:v>
                </c:pt>
                <c:pt idx="34">
                  <c:v>2.8756900000000001</c:v>
                </c:pt>
                <c:pt idx="35">
                  <c:v>2.8694999999999999</c:v>
                </c:pt>
                <c:pt idx="36">
                  <c:v>1.946</c:v>
                </c:pt>
                <c:pt idx="37">
                  <c:v>2.8694999999999999</c:v>
                </c:pt>
                <c:pt idx="38">
                  <c:v>2.8748</c:v>
                </c:pt>
                <c:pt idx="39">
                  <c:v>2.8740000000000001</c:v>
                </c:pt>
                <c:pt idx="40">
                  <c:v>1.9450000000000001</c:v>
                </c:pt>
                <c:pt idx="41">
                  <c:v>1.94</c:v>
                </c:pt>
                <c:pt idx="42">
                  <c:v>1.2432000000000001</c:v>
                </c:pt>
                <c:pt idx="43">
                  <c:v>1.2432000000000001</c:v>
                </c:pt>
                <c:pt idx="44">
                  <c:v>1.2422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55-4D1D-8E8A-4E5941B08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06129424"/>
        <c:axId val="1432897248"/>
      </c:barChart>
      <c:catAx>
        <c:axId val="1406129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cap="all" baseline="0">
                    <a:effectLst/>
                  </a:rPr>
                  <a:t>configuration {L1D_L1I_L2_ L1I ASSociativity_L1D ASSociativity_L2 associativity_cache Size}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897248"/>
        <c:crosses val="autoZero"/>
        <c:auto val="1"/>
        <c:lblAlgn val="ctr"/>
        <c:lblOffset val="100"/>
        <c:noMultiLvlLbl val="0"/>
      </c:catAx>
      <c:valAx>
        <c:axId val="143289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cpi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12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Benchmark 470.lbm CPI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'[Project Output_New.xlsx]470.lbm'!$A$2:$A$47</c:f>
              <c:strCache>
                <c:ptCount val="45"/>
                <c:pt idx="0">
                  <c:v>4_4_128_2_2_2_32</c:v>
                </c:pt>
                <c:pt idx="1">
                  <c:v>4_4_128_2_4_2_32</c:v>
                </c:pt>
                <c:pt idx="2">
                  <c:v>4_4_128_4_2_4_32</c:v>
                </c:pt>
                <c:pt idx="3">
                  <c:v>4_4_128_4_4_4_32</c:v>
                </c:pt>
                <c:pt idx="4">
                  <c:v>4_4_128_8_2_8_32</c:v>
                </c:pt>
                <c:pt idx="5">
                  <c:v>4_4_128_8_4_8_32</c:v>
                </c:pt>
                <c:pt idx="6">
                  <c:v>8_8_128_2_8_2_32</c:v>
                </c:pt>
                <c:pt idx="7">
                  <c:v>8_8_128_4_8_4_32</c:v>
                </c:pt>
                <c:pt idx="8">
                  <c:v>8_8_128_8_8_8_32</c:v>
                </c:pt>
                <c:pt idx="9">
                  <c:v>8_8_256_8_2_4_64</c:v>
                </c:pt>
                <c:pt idx="10">
                  <c:v>8_8_256_4_2_2_64</c:v>
                </c:pt>
                <c:pt idx="11">
                  <c:v>8_8_256_2_2_8_64</c:v>
                </c:pt>
                <c:pt idx="12">
                  <c:v>16_16_256_4_4_2_64</c:v>
                </c:pt>
                <c:pt idx="13">
                  <c:v>16_16_256_4_8_2_64</c:v>
                </c:pt>
                <c:pt idx="14">
                  <c:v>16_16_256_8_4_4_64</c:v>
                </c:pt>
                <c:pt idx="15">
                  <c:v>16_16_256_8_8_4_64</c:v>
                </c:pt>
                <c:pt idx="16">
                  <c:v>16_16_256_2_4_8_64</c:v>
                </c:pt>
                <c:pt idx="17">
                  <c:v>16_16_256_2_8_8_64</c:v>
                </c:pt>
                <c:pt idx="18">
                  <c:v>32_32_512_4_8_2_64</c:v>
                </c:pt>
                <c:pt idx="19">
                  <c:v>32_32_512_8_2_2_64</c:v>
                </c:pt>
                <c:pt idx="20">
                  <c:v>32_32_512_8_4_2_128</c:v>
                </c:pt>
                <c:pt idx="21">
                  <c:v>32_32_512_2_2_4_128</c:v>
                </c:pt>
                <c:pt idx="22">
                  <c:v>32_32_512_2_4_4_128</c:v>
                </c:pt>
                <c:pt idx="23">
                  <c:v>32_32_512_4_2_8_128</c:v>
                </c:pt>
                <c:pt idx="24">
                  <c:v>32_32_512_4_4_8_128</c:v>
                </c:pt>
                <c:pt idx="25">
                  <c:v>64_64_256_4_4_2_32</c:v>
                </c:pt>
                <c:pt idx="26">
                  <c:v>64_64_256_2_2_2_32</c:v>
                </c:pt>
                <c:pt idx="27">
                  <c:v>64_64_512_2_2_2_32</c:v>
                </c:pt>
                <c:pt idx="28">
                  <c:v>64_64_256_2_2_2_64</c:v>
                </c:pt>
                <c:pt idx="29">
                  <c:v>64_64_256_4_4_2_64</c:v>
                </c:pt>
                <c:pt idx="30">
                  <c:v>64_64_512_2_8_4_128</c:v>
                </c:pt>
                <c:pt idx="31">
                  <c:v>64_64_512_8_8_2_128</c:v>
                </c:pt>
                <c:pt idx="32">
                  <c:v>64_64_1MB_8_8_2_128</c:v>
                </c:pt>
                <c:pt idx="33">
                  <c:v>64_64_1MB_4_2_4_256</c:v>
                </c:pt>
                <c:pt idx="34">
                  <c:v>128_64_256_2_2_2_32</c:v>
                </c:pt>
                <c:pt idx="35">
                  <c:v>128_64_256_4_4_2_32</c:v>
                </c:pt>
                <c:pt idx="36">
                  <c:v>128_64_256_2_2_2_64</c:v>
                </c:pt>
                <c:pt idx="37">
                  <c:v>128_64_256_4_4_2_32</c:v>
                </c:pt>
                <c:pt idx="38">
                  <c:v>128_64_512_2_2_2_32</c:v>
                </c:pt>
                <c:pt idx="39">
                  <c:v>128_64_512_4_4_2_32</c:v>
                </c:pt>
                <c:pt idx="40">
                  <c:v>128_64_512_2_2_2_64</c:v>
                </c:pt>
                <c:pt idx="41">
                  <c:v>128_64_512_4_4_2_64</c:v>
                </c:pt>
                <c:pt idx="42">
                  <c:v>128_128_1MB_2_4_2_256</c:v>
                </c:pt>
                <c:pt idx="43">
                  <c:v>128_128_1MB_2_8_2_256</c:v>
                </c:pt>
                <c:pt idx="44">
                  <c:v>128_128_1MB_4_4_4_256</c:v>
                </c:pt>
              </c:strCache>
            </c:strRef>
          </c:cat>
          <c:val>
            <c:numRef>
              <c:f>'[Project Output_New.xlsx]470.lbm'!$B$2:$B$47</c:f>
              <c:numCache>
                <c:formatCode>General</c:formatCode>
                <c:ptCount val="46"/>
                <c:pt idx="0">
                  <c:v>2.5539000000000001</c:v>
                </c:pt>
                <c:pt idx="1">
                  <c:v>2.5539000000000001</c:v>
                </c:pt>
                <c:pt idx="2">
                  <c:v>2.5531999999999999</c:v>
                </c:pt>
                <c:pt idx="3">
                  <c:v>2.553207392</c:v>
                </c:pt>
                <c:pt idx="4">
                  <c:v>2.5530046400000002</c:v>
                </c:pt>
                <c:pt idx="5">
                  <c:v>2.5529988760000002</c:v>
                </c:pt>
                <c:pt idx="6">
                  <c:v>1.8017000000000001</c:v>
                </c:pt>
                <c:pt idx="7">
                  <c:v>2.5531635079999999</c:v>
                </c:pt>
                <c:pt idx="8">
                  <c:v>2.5529731720000002</c:v>
                </c:pt>
                <c:pt idx="9">
                  <c:v>1.801621288</c:v>
                </c:pt>
                <c:pt idx="10">
                  <c:v>2.5535999999999999</c:v>
                </c:pt>
                <c:pt idx="11">
                  <c:v>1.802</c:v>
                </c:pt>
                <c:pt idx="12">
                  <c:v>1.8017000000000001</c:v>
                </c:pt>
                <c:pt idx="13">
                  <c:v>1.8017000000000001</c:v>
                </c:pt>
                <c:pt idx="14">
                  <c:v>1.8016063200000001</c:v>
                </c:pt>
                <c:pt idx="15">
                  <c:v>1.724230452</c:v>
                </c:pt>
                <c:pt idx="16">
                  <c:v>1.8015000000000001</c:v>
                </c:pt>
                <c:pt idx="17">
                  <c:v>1.8015000000000001</c:v>
                </c:pt>
                <c:pt idx="18">
                  <c:v>1.8010999999999999</c:v>
                </c:pt>
                <c:pt idx="19">
                  <c:v>1.8010725359999999</c:v>
                </c:pt>
                <c:pt idx="20">
                  <c:v>1.4259125560000001</c:v>
                </c:pt>
                <c:pt idx="21">
                  <c:v>1.8368492519999999</c:v>
                </c:pt>
                <c:pt idx="22">
                  <c:v>1.425835784</c:v>
                </c:pt>
                <c:pt idx="23">
                  <c:v>1.4258</c:v>
                </c:pt>
                <c:pt idx="24">
                  <c:v>1.4258</c:v>
                </c:pt>
                <c:pt idx="25">
                  <c:v>2.5432000000000001</c:v>
                </c:pt>
                <c:pt idx="26">
                  <c:v>2.5522</c:v>
                </c:pt>
                <c:pt idx="27">
                  <c:v>2.5527000000000002</c:v>
                </c:pt>
                <c:pt idx="28">
                  <c:v>1.802</c:v>
                </c:pt>
                <c:pt idx="29">
                  <c:v>1.8009999999999999</c:v>
                </c:pt>
                <c:pt idx="30">
                  <c:v>1.4258318400000001</c:v>
                </c:pt>
                <c:pt idx="31">
                  <c:v>1.4259228399999999</c:v>
                </c:pt>
                <c:pt idx="32">
                  <c:v>1.4256</c:v>
                </c:pt>
                <c:pt idx="33">
                  <c:v>1.2201</c:v>
                </c:pt>
                <c:pt idx="34">
                  <c:v>2.5531000000000001</c:v>
                </c:pt>
                <c:pt idx="35">
                  <c:v>2.5529000000000002</c:v>
                </c:pt>
                <c:pt idx="36">
                  <c:v>1.8009999999999999</c:v>
                </c:pt>
                <c:pt idx="37">
                  <c:v>2.5529000000000002</c:v>
                </c:pt>
                <c:pt idx="38">
                  <c:v>2.5516999999999999</c:v>
                </c:pt>
                <c:pt idx="39">
                  <c:v>2.5518999999999998</c:v>
                </c:pt>
                <c:pt idx="40">
                  <c:v>1.8009999999999999</c:v>
                </c:pt>
                <c:pt idx="41">
                  <c:v>1.8</c:v>
                </c:pt>
                <c:pt idx="42">
                  <c:v>1.2210000000000001</c:v>
                </c:pt>
                <c:pt idx="43">
                  <c:v>1.2210000000000001</c:v>
                </c:pt>
                <c:pt idx="44">
                  <c:v>1.2201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89-4636-8E17-776824A81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33398016"/>
        <c:axId val="1101537440"/>
      </c:barChart>
      <c:catAx>
        <c:axId val="1433398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cap="all" baseline="0">
                    <a:effectLst/>
                  </a:rPr>
                  <a:t>configuration {L1D_L1I_L2_ L1I ASSociativity_L1D ASSociativity_L2 associativity_cache 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537440"/>
        <c:crosses val="autoZero"/>
        <c:auto val="1"/>
        <c:lblAlgn val="ctr"/>
        <c:lblOffset val="100"/>
        <c:noMultiLvlLbl val="0"/>
      </c:catAx>
      <c:valAx>
        <c:axId val="110153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Cpi 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39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5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6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7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59ADE4-72A0-4106-A27C-0929603FF39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975EE60-B4DE-4848-A983-3E56CE5F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3A5-69A6-9833-0705-19274FB15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807" y="1636071"/>
            <a:ext cx="9144000" cy="2576334"/>
          </a:xfrm>
        </p:spPr>
        <p:txBody>
          <a:bodyPr>
            <a:noAutofit/>
          </a:bodyPr>
          <a:lstStyle/>
          <a:p>
            <a:pPr algn="ctr"/>
            <a:r>
              <a:rPr lang="en-US" sz="4400" b="1" i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Analysis of Cache Design Choices and their Impact on Performance of 8086 microprocessor using Gem5 simulator </a:t>
            </a:r>
            <a:endParaRPr lang="en-US" sz="44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F8AAC-50F9-D4EC-B0FE-BE847C817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57" y="4766810"/>
            <a:ext cx="10969809" cy="15611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>
                <a:latin typeface="Cambria"/>
                <a:ea typeface="Cambria"/>
              </a:rPr>
              <a:t>Team Members:</a:t>
            </a:r>
          </a:p>
          <a:p>
            <a:r>
              <a:rPr lang="en-US" sz="2000" b="1">
                <a:latin typeface="Cambria"/>
                <a:ea typeface="Cambria"/>
              </a:rPr>
              <a:t>Rubina Parveen (RXL220014)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>
                <a:latin typeface="Cambria"/>
                <a:ea typeface="Cambria"/>
              </a:rPr>
              <a:t>Neha </a:t>
            </a:r>
            <a:r>
              <a:rPr lang="en-US" sz="2000" b="1" i="0" err="1">
                <a:solidFill>
                  <a:srgbClr val="242424"/>
                </a:solidFill>
                <a:effectLst/>
                <a:latin typeface="Cambria"/>
                <a:ea typeface="Cambria"/>
              </a:rPr>
              <a:t>Gangalapudi</a:t>
            </a:r>
            <a:r>
              <a:rPr lang="en-US" sz="2000" b="1" i="0">
                <a:solidFill>
                  <a:srgbClr val="242424"/>
                </a:solidFill>
                <a:effectLst/>
                <a:latin typeface="Cambria"/>
                <a:ea typeface="Cambria"/>
              </a:rPr>
              <a:t> (NXG</a:t>
            </a:r>
            <a:r>
              <a:rPr lang="en-US" sz="2000" b="1">
                <a:latin typeface="Cambria"/>
                <a:ea typeface="Cambria"/>
              </a:rPr>
              <a:t>220043</a:t>
            </a:r>
            <a:r>
              <a:rPr lang="en-US" sz="2000" b="1" i="0">
                <a:solidFill>
                  <a:srgbClr val="242424"/>
                </a:solidFill>
                <a:effectLst/>
                <a:latin typeface="Cambria"/>
                <a:ea typeface="Cambria"/>
              </a:rPr>
              <a:t>)</a:t>
            </a:r>
            <a:r>
              <a:rPr lang="en-US" sz="2000" b="1">
                <a:solidFill>
                  <a:srgbClr val="242424"/>
                </a:solidFill>
                <a:latin typeface="Cambria"/>
                <a:ea typeface="Cambria"/>
              </a:rPr>
              <a:t> </a:t>
            </a:r>
          </a:p>
          <a:p>
            <a:r>
              <a:rPr lang="en-US" sz="2000" b="1">
                <a:solidFill>
                  <a:srgbClr val="242424"/>
                </a:solidFill>
                <a:latin typeface="Cambria"/>
                <a:ea typeface="Cambria"/>
              </a:rPr>
              <a:t>Allocate Marks (100/100)</a:t>
            </a:r>
            <a:endParaRPr lang="en-US"/>
          </a:p>
          <a:p>
            <a:endParaRPr lang="en-US" sz="2000" b="1">
              <a:solidFill>
                <a:srgbClr val="24242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6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DCABD-E44C-E468-8263-C75BE93645E6}"/>
              </a:ext>
            </a:extLst>
          </p:cNvPr>
          <p:cNvSpPr txBox="1"/>
          <p:nvPr/>
        </p:nvSpPr>
        <p:spPr>
          <a:xfrm>
            <a:off x="760288" y="431515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Graph of benchmark 401.bzip2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DAF659-EDC5-4277-DDAA-181408B2C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329204"/>
              </p:ext>
            </p:extLst>
          </p:nvPr>
        </p:nvGraphicFramePr>
        <p:xfrm>
          <a:off x="937316" y="1414809"/>
          <a:ext cx="10401999" cy="4635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399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CC24E-6F2B-0570-3DD8-C0C67C89C5B5}"/>
              </a:ext>
            </a:extLst>
          </p:cNvPr>
          <p:cNvSpPr txBox="1"/>
          <p:nvPr/>
        </p:nvSpPr>
        <p:spPr>
          <a:xfrm>
            <a:off x="760288" y="431515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Graph of benchmark 429.mcf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9CDF45A-F616-4141-90EC-87804D1B2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070720"/>
              </p:ext>
            </p:extLst>
          </p:nvPr>
        </p:nvGraphicFramePr>
        <p:xfrm>
          <a:off x="640660" y="1244048"/>
          <a:ext cx="10948183" cy="4655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908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261616-32C7-B789-36C5-E47EDC980B11}"/>
              </a:ext>
            </a:extLst>
          </p:cNvPr>
          <p:cNvSpPr txBox="1"/>
          <p:nvPr/>
        </p:nvSpPr>
        <p:spPr>
          <a:xfrm>
            <a:off x="760288" y="431515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Graph of benchmark 456.hmmer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C59333F-E923-0112-4210-0CAEBA07AF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901322"/>
              </p:ext>
            </p:extLst>
          </p:nvPr>
        </p:nvGraphicFramePr>
        <p:xfrm>
          <a:off x="762277" y="1281112"/>
          <a:ext cx="10872846" cy="4593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59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C2573-226F-B858-9C96-00230A41B14B}"/>
              </a:ext>
            </a:extLst>
          </p:cNvPr>
          <p:cNvSpPr txBox="1"/>
          <p:nvPr/>
        </p:nvSpPr>
        <p:spPr>
          <a:xfrm>
            <a:off x="760288" y="380144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Graph of benchmark 458.sjeng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3862B3F-6178-B236-BF58-4C79A7321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468514"/>
              </p:ext>
            </p:extLst>
          </p:nvPr>
        </p:nvGraphicFramePr>
        <p:xfrm>
          <a:off x="758757" y="1184965"/>
          <a:ext cx="10910576" cy="473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72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6BBFF6-3FA6-CE80-4688-0318DBB0160B}"/>
              </a:ext>
            </a:extLst>
          </p:cNvPr>
          <p:cNvSpPr txBox="1"/>
          <p:nvPr/>
        </p:nvSpPr>
        <p:spPr>
          <a:xfrm>
            <a:off x="760288" y="431515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Graph of benchmark 470.lbm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02C0458-12BD-9F5E-C5E6-9C4346DA1F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114956"/>
              </p:ext>
            </p:extLst>
          </p:nvPr>
        </p:nvGraphicFramePr>
        <p:xfrm>
          <a:off x="695740" y="1138791"/>
          <a:ext cx="10965267" cy="4953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054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5E36C1-47E1-9ADF-C28F-9220E99FECF4}"/>
              </a:ext>
            </a:extLst>
          </p:cNvPr>
          <p:cNvSpPr txBox="1"/>
          <p:nvPr/>
        </p:nvSpPr>
        <p:spPr>
          <a:xfrm flipH="1">
            <a:off x="449759" y="295211"/>
            <a:ext cx="11159251" cy="5559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pPr algn="just"/>
            <a:r>
              <a:rPr lang="en-US" sz="2000">
                <a:cs typeface="Times New Roman"/>
              </a:rPr>
              <a:t>From the Graphs: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cs typeface="Times New Roman"/>
              </a:rPr>
              <a:t>Observations:</a:t>
            </a:r>
          </a:p>
          <a:p>
            <a:pPr algn="just"/>
            <a:endParaRPr lang="en-US" sz="2000"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>
                <a:cs typeface="Times New Roman"/>
              </a:rPr>
              <a:t>CPI  decreases as L1 &amp; L2 Cache Size increases  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>
                <a:cs typeface="Times New Roman"/>
              </a:rPr>
              <a:t>CPI decreases  as L1 &amp; L2 Associativity increases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>
                <a:cs typeface="Times New Roman"/>
              </a:rPr>
              <a:t>As CPI decreases performance increases</a:t>
            </a:r>
          </a:p>
          <a:p>
            <a:pPr lvl="1" algn="just"/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Optimal configuration – lowest CPI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/>
              <a:t> </a:t>
            </a:r>
            <a:r>
              <a:rPr lang="en-US" sz="2000">
                <a:cs typeface="Times New Roman"/>
              </a:rPr>
              <a:t>For 401.bzip2,</a:t>
            </a:r>
          </a:p>
          <a:p>
            <a:pPr marL="1257300" lvl="2" indent="-342900" algn="just">
              <a:buFont typeface="Arial" panose="05000000000000000000" pitchFamily="2" charset="2"/>
              <a:buChar char="•"/>
            </a:pP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L1.d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 L1.i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 L2 = 1MB, L1.d Associativity = 4, L1.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i Associativity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 =4,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  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L2 Associativity = 4,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Cache 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Size = 256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. </a:t>
            </a:r>
            <a:r>
              <a:rPr lang="en-US" sz="2000" b="1">
                <a:solidFill>
                  <a:srgbClr val="000000"/>
                </a:solidFill>
                <a:cs typeface="Times New Roman"/>
              </a:rPr>
              <a:t>The </a:t>
            </a:r>
            <a:r>
              <a:rPr lang="en-US" sz="2000" b="1" i="0" u="none" strike="noStrike">
                <a:solidFill>
                  <a:srgbClr val="000000"/>
                </a:solidFill>
                <a:effectLst/>
                <a:cs typeface="Times New Roman"/>
              </a:rPr>
              <a:t>CPI is </a:t>
            </a:r>
            <a:r>
              <a:rPr lang="en-US" sz="2000" b="1" i="0" u="sng" strike="noStrike">
                <a:solidFill>
                  <a:srgbClr val="000000"/>
                </a:solidFill>
                <a:effectLst/>
                <a:cs typeface="Times New Roman"/>
              </a:rPr>
              <a:t>1.1317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cs typeface="Times New Roman"/>
              </a:rPr>
              <a:t>.</a:t>
            </a:r>
            <a:endParaRPr lang="en-US"/>
          </a:p>
          <a:p>
            <a:pPr lvl="1" algn="ctr"/>
            <a:r>
              <a:rPr lang="en-US" sz="2000" b="1">
                <a:solidFill>
                  <a:srgbClr val="000000"/>
                </a:solidFill>
                <a:cs typeface="Times New Roman"/>
              </a:rPr>
              <a:t>         </a:t>
            </a:r>
            <a:endParaRPr lang="en-US" sz="2000">
              <a:cs typeface="Times New Roman"/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>
                <a:cs typeface="Times New Roman"/>
              </a:rPr>
              <a:t>For 429.mcf</a:t>
            </a:r>
          </a:p>
          <a:p>
            <a:pPr marL="1257300" lvl="2" indent="-342900" algn="just">
              <a:buFont typeface="Arial" panose="05000000000000000000" pitchFamily="2" charset="2"/>
              <a:buChar char="•"/>
            </a:pPr>
            <a:r>
              <a:rPr lang="en-US" sz="2000">
                <a:cs typeface="Times New Roman"/>
              </a:rPr>
              <a:t>L1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.d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 L1.i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</a:t>
            </a:r>
            <a:r>
              <a:rPr lang="en-US" sz="2000" i="0" strike="noStrike">
                <a:solidFill>
                  <a:srgbClr val="000000"/>
                </a:solidFill>
                <a:effectLst/>
                <a:cs typeface="Times New Roman"/>
              </a:rPr>
              <a:t> L2 = 1MB, 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L1.d Associativity = 4, L1.i Associativity =4, L2 Associativity = 4,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Cache 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Size = 256;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 </a:t>
            </a:r>
            <a:r>
              <a:rPr lang="en-US" sz="2000" u="none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b="1" i="0" strike="noStrike">
                <a:solidFill>
                  <a:srgbClr val="000000"/>
                </a:solidFill>
                <a:effectLst/>
                <a:cs typeface="Times New Roman"/>
              </a:rPr>
              <a:t>the </a:t>
            </a:r>
            <a:r>
              <a:rPr lang="en-US" sz="2000" b="1">
                <a:solidFill>
                  <a:srgbClr val="000000"/>
                </a:solidFill>
                <a:cs typeface="Times New Roman"/>
              </a:rPr>
              <a:t>CPI is </a:t>
            </a:r>
            <a:r>
              <a:rPr lang="en-US" sz="2000" b="1" i="0" u="sng" strike="noStrike">
                <a:solidFill>
                  <a:srgbClr val="000000"/>
                </a:solidFill>
                <a:effectLst/>
                <a:cs typeface="Times New Roman"/>
              </a:rPr>
              <a:t>1.3792</a:t>
            </a:r>
            <a:endParaRPr lang="en-US" sz="2000">
              <a:cs typeface="Times New Roman"/>
            </a:endParaRPr>
          </a:p>
          <a:p>
            <a:endParaRPr lang="en-US"/>
          </a:p>
        </p:txBody>
      </p:sp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4321309C-3D08-9A17-91E6-AB2D43390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1DA411D2-DC05-C8F3-0DCB-F0685A512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3022601" y="3377097"/>
            <a:ext cx="6840358" cy="88531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2032B3FD-56D5-A74F-5098-770440061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01B3681-BADD-1AA5-EE3B-7726B4A2A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4F6D36-4654-3B02-BDC2-C994FF9F870C}"/>
              </a:ext>
            </a:extLst>
          </p:cNvPr>
          <p:cNvSpPr txBox="1"/>
          <p:nvPr/>
        </p:nvSpPr>
        <p:spPr>
          <a:xfrm>
            <a:off x="377575" y="525864"/>
            <a:ext cx="11072497" cy="58586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For 429.mcf</a:t>
            </a:r>
            <a:endParaRPr lang="en-US" sz="2000">
              <a:solidFill>
                <a:srgbClr val="000000"/>
              </a:solidFill>
              <a:cs typeface="Times New Roman"/>
            </a:endParaRPr>
          </a:p>
          <a:p>
            <a:pPr marL="1257300" lvl="2" indent="-342900" algn="just">
              <a:buFont typeface="Arial" panose="05000000000000000000" pitchFamily="2" charset="2"/>
              <a:buChar char="•"/>
            </a:pP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L1.d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 L1.i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 L2 = 1MB, L1.d Associativity = 4, L1.i Associativity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=4,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 L2 Associativity = 4,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Cache 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Size = 256; </a:t>
            </a:r>
            <a:r>
              <a:rPr lang="en-US" sz="2000" b="1" i="0" u="none" strike="noStrike">
                <a:solidFill>
                  <a:srgbClr val="000000"/>
                </a:solidFill>
                <a:effectLst/>
                <a:cs typeface="Times New Roman"/>
              </a:rPr>
              <a:t>the</a:t>
            </a:r>
            <a:r>
              <a:rPr lang="en-US" sz="2000" b="1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b="1" i="0" u="none" strike="noStrike">
                <a:solidFill>
                  <a:srgbClr val="000000"/>
                </a:solidFill>
                <a:effectLst/>
                <a:cs typeface="Times New Roman"/>
              </a:rPr>
              <a:t>CPI is </a:t>
            </a:r>
            <a:r>
              <a:rPr lang="en-US" sz="2000" b="1" i="0" u="sng" strike="noStrike">
                <a:solidFill>
                  <a:srgbClr val="000000"/>
                </a:solidFill>
                <a:effectLst/>
                <a:cs typeface="Times New Roman"/>
              </a:rPr>
              <a:t>1.3792</a:t>
            </a:r>
            <a:endParaRPr lang="en-US" sz="2000">
              <a:cs typeface="Times New Roman"/>
            </a:endParaRPr>
          </a:p>
          <a:p>
            <a:pPr lvl="2" algn="just"/>
            <a:endParaRPr lang="en-US" sz="2000" b="1" u="sng">
              <a:cs typeface="Times New Roman"/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>
                <a:cs typeface="Times New Roman"/>
              </a:rPr>
              <a:t>For 456.hmmer </a:t>
            </a:r>
            <a:endParaRPr lang="en-US" sz="2000"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5000000000000000000" pitchFamily="2" charset="2"/>
              <a:buChar char="•"/>
            </a:pPr>
            <a:r>
              <a:rPr lang="en-US" sz="2000">
                <a:cs typeface="Times New Roman"/>
              </a:rPr>
              <a:t>L1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.d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 L1.i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 L2 = 1MB, L1.d Associativity = 4, L1.i Associativity =4,L2 Associativity = 4,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Cache 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Size = 256; </a:t>
            </a:r>
            <a:r>
              <a:rPr lang="en-US" sz="2000" b="1" i="0" u="none" strike="noStrike">
                <a:solidFill>
                  <a:srgbClr val="000000"/>
                </a:solidFill>
                <a:effectLst/>
                <a:cs typeface="Times New Roman"/>
              </a:rPr>
              <a:t>the</a:t>
            </a:r>
            <a:r>
              <a:rPr lang="en-US" sz="2000" b="1">
                <a:solidFill>
                  <a:srgbClr val="000000"/>
                </a:solidFill>
                <a:cs typeface="Times New Roman"/>
              </a:rPr>
              <a:t> CPI is </a:t>
            </a:r>
            <a:r>
              <a:rPr lang="en-US" sz="2000" b="1" u="sng">
                <a:solidFill>
                  <a:srgbClr val="000000"/>
                </a:solidFill>
                <a:cs typeface="Times New Roman"/>
              </a:rPr>
              <a:t>1.0007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. </a:t>
            </a:r>
            <a:endParaRPr 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 algn="just"/>
            <a:endParaRPr lang="en-US" sz="2000">
              <a:solidFill>
                <a:srgbClr val="000000"/>
              </a:solidFill>
              <a:cs typeface="Times New Roman"/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cs typeface="Times New Roman"/>
              </a:rPr>
              <a:t> For</a:t>
            </a:r>
            <a:r>
              <a:rPr lang="en-US" sz="2000">
                <a:cs typeface="Times New Roman"/>
              </a:rPr>
              <a:t> 458.sjeng</a:t>
            </a:r>
            <a:endParaRPr lang="en-US" sz="2000"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5000000000000000000" pitchFamily="2" charset="2"/>
              <a:buChar char="•"/>
            </a:pP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L1.d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 L1.i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 L2 = 1MB, L1.d Associativity = 4, L1.i Associativity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=4,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 L2 Associativity = 4,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Cache 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Size = 128 ; </a:t>
            </a:r>
            <a:r>
              <a:rPr lang="en-US" sz="2000" b="1" i="0" strike="noStrike">
                <a:solidFill>
                  <a:srgbClr val="000000"/>
                </a:solidFill>
                <a:effectLst/>
                <a:cs typeface="Times New Roman"/>
              </a:rPr>
              <a:t>the </a:t>
            </a:r>
            <a:r>
              <a:rPr lang="en-US" sz="2000" b="1">
                <a:solidFill>
                  <a:srgbClr val="000000"/>
                </a:solidFill>
                <a:cs typeface="Times New Roman"/>
              </a:rPr>
              <a:t>CPI is </a:t>
            </a:r>
            <a:r>
              <a:rPr lang="en-US" sz="2000" b="1" i="0" u="sng" strike="noStrike">
                <a:solidFill>
                  <a:srgbClr val="000000"/>
                </a:solidFill>
                <a:effectLst/>
                <a:cs typeface="Times New Roman"/>
              </a:rPr>
              <a:t>1.2422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cs typeface="Times New Roman"/>
              </a:rPr>
              <a:t>.</a:t>
            </a:r>
            <a:endParaRPr lang="en-US" sz="2000" b="0" i="0" u="none" strike="noStrike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 algn="ctr"/>
            <a:r>
              <a:rPr lang="en-US" sz="2000">
                <a:solidFill>
                  <a:srgbClr val="000000"/>
                </a:solidFill>
                <a:cs typeface="Times New Roman"/>
              </a:rPr>
              <a:t>         </a:t>
            </a:r>
            <a:endParaRPr lang="en-US" sz="2000" b="0" i="0" u="none" strike="noStrike">
              <a:solidFill>
                <a:srgbClr val="000000"/>
              </a:solidFill>
              <a:effectLst/>
              <a:cs typeface="Times New Roman"/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>
                <a:cs typeface="Times New Roman"/>
              </a:rPr>
              <a:t>For 470.lbm</a:t>
            </a:r>
          </a:p>
          <a:p>
            <a:pPr marL="1257300" lvl="2" indent="-342900" algn="just">
              <a:buFont typeface="Arial" panose="05000000000000000000" pitchFamily="2" charset="2"/>
              <a:buChar char="•"/>
            </a:pPr>
            <a:r>
              <a:rPr lang="en-US" sz="2000">
                <a:cs typeface="Times New Roman"/>
              </a:rPr>
              <a:t> 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L1.d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 L1.i =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128kB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, L2 = 1MB, L1.d Associativity = 4, L1.i Associativity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=4,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 L2 Associativity = 4, 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Cache </a:t>
            </a:r>
            <a:r>
              <a:rPr lang="en-US" sz="2000" i="0" u="none" strike="noStrike">
                <a:solidFill>
                  <a:srgbClr val="000000"/>
                </a:solidFill>
                <a:effectLst/>
                <a:cs typeface="Times New Roman"/>
              </a:rPr>
              <a:t>Size = 256 ; </a:t>
            </a:r>
            <a:r>
              <a:rPr lang="en-US" sz="2000" b="1" i="0" strike="noStrike">
                <a:solidFill>
                  <a:srgbClr val="000000"/>
                </a:solidFill>
                <a:effectLst/>
                <a:cs typeface="Times New Roman"/>
              </a:rPr>
              <a:t>the </a:t>
            </a:r>
            <a:r>
              <a:rPr lang="en-US" sz="2000" b="1">
                <a:solidFill>
                  <a:srgbClr val="000000"/>
                </a:solidFill>
                <a:cs typeface="Times New Roman"/>
              </a:rPr>
              <a:t>CPI is </a:t>
            </a:r>
            <a:r>
              <a:rPr lang="en-US" sz="2000" b="1" i="0" u="sng" strike="noStrike">
                <a:solidFill>
                  <a:srgbClr val="000000"/>
                </a:solidFill>
                <a:effectLst/>
                <a:cs typeface="Times New Roman"/>
              </a:rPr>
              <a:t>1.2201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cs typeface="Times New Roman"/>
              </a:rPr>
              <a:t>.</a:t>
            </a:r>
            <a:endParaRPr lang="en-US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>
              <a:cs typeface="Times New Roman" panose="02020603050405020304" pitchFamily="18" charset="0"/>
            </a:endParaRPr>
          </a:p>
          <a:p>
            <a:pPr lvl="1" algn="just"/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66D865DE-9501-5BDB-593A-FE3434911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C2D27B3-5327-6463-CC7C-683DD7A33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6315EF3-50E4-3424-E019-218F023BF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A39FD4A7-230F-79B5-4C12-D7E11B7E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4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8AB19-B8B4-5CC2-CAE2-09FAF848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26A3-899B-0C0A-E67D-F767B54E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Times New Roman"/>
              </a:rPr>
              <a:t>Conditions considered for getting the Cost Function </a:t>
            </a:r>
          </a:p>
          <a:p>
            <a:pPr marL="0" indent="0">
              <a:buClr>
                <a:srgbClr val="9E3611"/>
              </a:buClr>
              <a:buNone/>
            </a:pPr>
            <a:endParaRPr lang="en-US" b="1"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>
                <a:cs typeface="Times New Roman"/>
              </a:rPr>
              <a:t>Cost Function is directly Proportional to cache size; that implies larger the cache, higher the cost.</a:t>
            </a:r>
            <a:endParaRPr lang="en-US">
              <a:cs typeface="Times New Roman" panose="02020603050405020304" pitchFamily="18" charset="0"/>
            </a:endParaRPr>
          </a:p>
          <a:p>
            <a:pPr marL="274320" lvl="1" indent="0">
              <a:buClr>
                <a:srgbClr val="9E3611"/>
              </a:buClr>
              <a:buNone/>
            </a:pPr>
            <a:endParaRPr lang="en-US">
              <a:cs typeface="Times New Roman" panose="02020603050405020304" pitchFamily="18" charset="0"/>
            </a:endParaRPr>
          </a:p>
          <a:p>
            <a:pPr lvl="1"/>
            <a:r>
              <a:rPr lang="en-US">
                <a:cs typeface="Times New Roman"/>
              </a:rPr>
              <a:t>Cost function is directly proportional to the associativity of cache i.e. More the associativity higher the cost </a:t>
            </a:r>
          </a:p>
          <a:p>
            <a:pPr marL="274320" lvl="1" indent="0">
              <a:buClr>
                <a:srgbClr val="9E3611"/>
              </a:buClr>
              <a:buNone/>
            </a:pPr>
            <a:endParaRPr lang="en-US">
              <a:cs typeface="Times New Roman"/>
            </a:endParaRPr>
          </a:p>
          <a:p>
            <a:pPr lvl="1"/>
            <a:r>
              <a:rPr lang="en-US">
                <a:cs typeface="Times New Roman"/>
              </a:rPr>
              <a:t>L1 caches are costlier than L2 Caches therefore cost of L1 will be more. 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92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8F29087-ACE2-44C3-956E-8BBD2CCF2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4FE430-BE16-43A5-82D1-EAB0A12FB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B6F182-333D-4D86-8BC6-081C5A95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A395A46-1819-40A2-AEA7-F0FDA491C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37C9D-7C22-23E1-C91D-A9216BE72167}"/>
              </a:ext>
            </a:extLst>
          </p:cNvPr>
          <p:cNvSpPr txBox="1"/>
          <p:nvPr/>
        </p:nvSpPr>
        <p:spPr>
          <a:xfrm>
            <a:off x="319760" y="452063"/>
            <a:ext cx="5770234" cy="5659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b="1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b="1"/>
              <a:t>L1 Cache: </a:t>
            </a:r>
            <a:r>
              <a:rPr lang="en-US" sz="1400"/>
              <a:t>From the table, we can see that the cost of the Cache doubles when the Cache size doubles.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b="1"/>
              <a:t>L1 Associativity: </a:t>
            </a:r>
            <a:r>
              <a:rPr lang="en-US" sz="1400"/>
              <a:t>We can see from the table that direct mapped cache costs 1$ and as the  associativity increases, the cost also increases.</a:t>
            </a:r>
            <a:endParaRPr lang="en-US" sz="1400" b="1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40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40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40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40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40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4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b="1"/>
              <a:t>L2 Cache: </a:t>
            </a:r>
            <a:r>
              <a:rPr lang="en-US" sz="1400"/>
              <a:t>L2 Cache is relatively cheaper than L1. The cost doubles as the Cache size doubles.</a:t>
            </a:r>
            <a:endParaRPr lang="en-US" sz="1400" b="1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b="1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b="1"/>
              <a:t>L2 Associativity: </a:t>
            </a:r>
            <a:r>
              <a:rPr lang="en-US" sz="1400">
                <a:ea typeface="+mn-lt"/>
                <a:cs typeface="+mn-lt"/>
              </a:rPr>
              <a:t>We can see from the table that directly mapped cache costs 1$ and as the associativity increases, the cost also increases.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4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b="1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400" b="1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400" b="1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b="1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073F59-0172-425F-9B05-99F9F925C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67BF2E-18B8-45B6-9AE8-D20F1500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3333D-A3D1-4EF9-9174-C837EDE24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7AA4FB-6CE2-4D5C-8CE7-21E300B7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ED421E-D0CF-4B7D-B4F4-C3197B027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2D075B-0C27-429F-A2C1-CDBEC59B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A3F332B-27F0-4FA4-B1B3-E347DC44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214B89-F76A-C215-17F8-4EDBA39B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81738"/>
              </p:ext>
            </p:extLst>
          </p:nvPr>
        </p:nvGraphicFramePr>
        <p:xfrm>
          <a:off x="6387297" y="396119"/>
          <a:ext cx="2530562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65281">
                  <a:extLst>
                    <a:ext uri="{9D8B030D-6E8A-4147-A177-3AD203B41FA5}">
                      <a16:colId xmlns:a16="http://schemas.microsoft.com/office/drawing/2014/main" val="4096399317"/>
                    </a:ext>
                  </a:extLst>
                </a:gridCol>
                <a:gridCol w="1265281">
                  <a:extLst>
                    <a:ext uri="{9D8B030D-6E8A-4147-A177-3AD203B41FA5}">
                      <a16:colId xmlns:a16="http://schemas.microsoft.com/office/drawing/2014/main" val="2893125985"/>
                    </a:ext>
                  </a:extLst>
                </a:gridCol>
              </a:tblGrid>
              <a:tr h="363729">
                <a:tc>
                  <a:txBody>
                    <a:bodyPr/>
                    <a:lstStyle/>
                    <a:p>
                      <a:r>
                        <a:rPr lang="en-US"/>
                        <a:t> L1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68480"/>
                  </a:ext>
                </a:extLst>
              </a:tr>
              <a:tr h="363729">
                <a:tc>
                  <a:txBody>
                    <a:bodyPr/>
                    <a:lstStyle/>
                    <a:p>
                      <a:r>
                        <a:rPr lang="en-US"/>
                        <a:t>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4$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5793"/>
                  </a:ext>
                </a:extLst>
              </a:tr>
              <a:tr h="363729">
                <a:tc>
                  <a:txBody>
                    <a:bodyPr/>
                    <a:lstStyle/>
                    <a:p>
                      <a:r>
                        <a:rPr lang="en-US"/>
                        <a:t>8KB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8$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05747"/>
                  </a:ext>
                </a:extLst>
              </a:tr>
              <a:tr h="363729">
                <a:tc>
                  <a:txBody>
                    <a:bodyPr/>
                    <a:lstStyle/>
                    <a:p>
                      <a:r>
                        <a:rPr lang="en-US"/>
                        <a:t>16KB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16$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99208"/>
                  </a:ext>
                </a:extLst>
              </a:tr>
              <a:tr h="363729">
                <a:tc>
                  <a:txBody>
                    <a:bodyPr/>
                    <a:lstStyle/>
                    <a:p>
                      <a:r>
                        <a:rPr lang="en-US"/>
                        <a:t>32KB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32$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94684"/>
                  </a:ext>
                </a:extLst>
              </a:tr>
              <a:tr h="363729">
                <a:tc>
                  <a:txBody>
                    <a:bodyPr/>
                    <a:lstStyle/>
                    <a:p>
                      <a:r>
                        <a:rPr lang="en-US"/>
                        <a:t>64KB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64$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706"/>
                  </a:ext>
                </a:extLst>
              </a:tr>
              <a:tr h="363729">
                <a:tc>
                  <a:txBody>
                    <a:bodyPr/>
                    <a:lstStyle/>
                    <a:p>
                      <a:r>
                        <a:rPr lang="en-US"/>
                        <a:t>128KB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128$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35502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1D124D4-A304-2D82-FA66-74AB735A2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84302"/>
              </p:ext>
            </p:extLst>
          </p:nvPr>
        </p:nvGraphicFramePr>
        <p:xfrm>
          <a:off x="9201022" y="355022"/>
          <a:ext cx="2437776" cy="265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8888">
                  <a:extLst>
                    <a:ext uri="{9D8B030D-6E8A-4147-A177-3AD203B41FA5}">
                      <a16:colId xmlns:a16="http://schemas.microsoft.com/office/drawing/2014/main" val="2264119865"/>
                    </a:ext>
                  </a:extLst>
                </a:gridCol>
                <a:gridCol w="1218888">
                  <a:extLst>
                    <a:ext uri="{9D8B030D-6E8A-4147-A177-3AD203B41FA5}">
                      <a16:colId xmlns:a16="http://schemas.microsoft.com/office/drawing/2014/main" val="4108095168"/>
                    </a:ext>
                  </a:extLst>
                </a:gridCol>
              </a:tblGrid>
              <a:tr h="676860">
                <a:tc>
                  <a:txBody>
                    <a:bodyPr/>
                    <a:lstStyle/>
                    <a:p>
                      <a:r>
                        <a:rPr lang="en-US"/>
                        <a:t>L1 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28750"/>
                  </a:ext>
                </a:extLst>
              </a:tr>
              <a:tr h="473802">
                <a:tc>
                  <a:txBody>
                    <a:bodyPr/>
                    <a:lstStyle/>
                    <a:p>
                      <a:r>
                        <a:rPr lang="en-US"/>
                        <a:t>Direct 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1$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16932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7$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69719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14$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329772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28$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99737"/>
                  </a:ext>
                </a:extLst>
              </a:tr>
            </a:tbl>
          </a:graphicData>
        </a:graphic>
      </p:graphicFrame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D29D39C6-DF2E-EC2E-AFB4-6F4D20B6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88022"/>
              </p:ext>
            </p:extLst>
          </p:nvPr>
        </p:nvGraphicFramePr>
        <p:xfrm>
          <a:off x="6416260" y="3423478"/>
          <a:ext cx="2461940" cy="2616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0970">
                  <a:extLst>
                    <a:ext uri="{9D8B030D-6E8A-4147-A177-3AD203B41FA5}">
                      <a16:colId xmlns:a16="http://schemas.microsoft.com/office/drawing/2014/main" val="1905160911"/>
                    </a:ext>
                  </a:extLst>
                </a:gridCol>
                <a:gridCol w="1230970">
                  <a:extLst>
                    <a:ext uri="{9D8B030D-6E8A-4147-A177-3AD203B41FA5}">
                      <a16:colId xmlns:a16="http://schemas.microsoft.com/office/drawing/2014/main" val="2707067333"/>
                    </a:ext>
                  </a:extLst>
                </a:gridCol>
              </a:tblGrid>
              <a:tr h="523214">
                <a:tc>
                  <a:txBody>
                    <a:bodyPr/>
                    <a:lstStyle/>
                    <a:p>
                      <a:r>
                        <a:rPr lang="en-US"/>
                        <a:t>L2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62392"/>
                  </a:ext>
                </a:extLst>
              </a:tr>
              <a:tr h="523214">
                <a:tc>
                  <a:txBody>
                    <a:bodyPr/>
                    <a:lstStyle/>
                    <a:p>
                      <a:r>
                        <a:rPr lang="en-US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67457"/>
                  </a:ext>
                </a:extLst>
              </a:tr>
              <a:tr h="523214">
                <a:tc>
                  <a:txBody>
                    <a:bodyPr/>
                    <a:lstStyle/>
                    <a:p>
                      <a:r>
                        <a:rPr lang="en-US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970178"/>
                  </a:ext>
                </a:extLst>
              </a:tr>
              <a:tr h="523214">
                <a:tc>
                  <a:txBody>
                    <a:bodyPr/>
                    <a:lstStyle/>
                    <a:p>
                      <a:r>
                        <a:rPr lang="en-US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56$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2634"/>
                  </a:ext>
                </a:extLst>
              </a:tr>
              <a:tr h="523214">
                <a:tc>
                  <a:txBody>
                    <a:bodyPr/>
                    <a:lstStyle/>
                    <a:p>
                      <a:r>
                        <a:rPr lang="en-US"/>
                        <a:t>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112$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26284"/>
                  </a:ext>
                </a:extLst>
              </a:tr>
            </a:tbl>
          </a:graphicData>
        </a:graphic>
      </p:graphicFrame>
      <p:graphicFrame>
        <p:nvGraphicFramePr>
          <p:cNvPr id="19" name="Table 20">
            <a:extLst>
              <a:ext uri="{FF2B5EF4-FFF2-40B4-BE49-F238E27FC236}">
                <a16:creationId xmlns:a16="http://schemas.microsoft.com/office/drawing/2014/main" id="{AF672289-8846-25DA-62C0-1B9504AF6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77506"/>
              </p:ext>
            </p:extLst>
          </p:nvPr>
        </p:nvGraphicFramePr>
        <p:xfrm>
          <a:off x="9221304" y="3324086"/>
          <a:ext cx="2338370" cy="26764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9185">
                  <a:extLst>
                    <a:ext uri="{9D8B030D-6E8A-4147-A177-3AD203B41FA5}">
                      <a16:colId xmlns:a16="http://schemas.microsoft.com/office/drawing/2014/main" val="2462495181"/>
                    </a:ext>
                  </a:extLst>
                </a:gridCol>
                <a:gridCol w="1169185">
                  <a:extLst>
                    <a:ext uri="{9D8B030D-6E8A-4147-A177-3AD203B41FA5}">
                      <a16:colId xmlns:a16="http://schemas.microsoft.com/office/drawing/2014/main" val="994897227"/>
                    </a:ext>
                  </a:extLst>
                </a:gridCol>
              </a:tblGrid>
              <a:tr h="888202">
                <a:tc>
                  <a:txBody>
                    <a:bodyPr/>
                    <a:lstStyle/>
                    <a:p>
                      <a:r>
                        <a:rPr lang="en-US"/>
                        <a:t>L2 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493"/>
                  </a:ext>
                </a:extLst>
              </a:tr>
              <a:tr h="623299">
                <a:tc>
                  <a:txBody>
                    <a:bodyPr/>
                    <a:lstStyle/>
                    <a:p>
                      <a:r>
                        <a:rPr lang="en-US"/>
                        <a:t>Direct 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45564"/>
                  </a:ext>
                </a:extLst>
              </a:tr>
              <a:tr h="37397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183100"/>
                  </a:ext>
                </a:extLst>
              </a:tr>
              <a:tr h="37397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40313"/>
                  </a:ext>
                </a:extLst>
              </a:tr>
              <a:tr h="373979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67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13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8F79C3-CD35-098B-792C-27BD6E117A96}"/>
              </a:ext>
            </a:extLst>
          </p:cNvPr>
          <p:cNvSpPr txBox="1"/>
          <p:nvPr/>
        </p:nvSpPr>
        <p:spPr>
          <a:xfrm>
            <a:off x="528750" y="296136"/>
            <a:ext cx="11139512" cy="2605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109220" algn="l"/>
            <a:r>
              <a:rPr lang="en-US" sz="2000" b="1" i="0" u="none" strike="noStrike" baseline="0">
                <a:cs typeface="Times New Roman"/>
              </a:rPr>
              <a:t>401.bzip2: COST vs CPI</a:t>
            </a:r>
            <a:endParaRPr lang="en-US"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The configuration with the lowest cost CPI = 1.8205 [l1d_size = 4KB, l1d_size = 4KB, l2_size = </a:t>
            </a:r>
            <a:r>
              <a:rPr lang="en-US" sz="1600">
                <a:cs typeface="Times New Roman"/>
              </a:rPr>
              <a:t>128</a:t>
            </a:r>
            <a:r>
              <a:rPr lang="en-US" sz="1600" i="0" u="none" strike="noStrike" baseline="0">
                <a:cs typeface="Times New Roman"/>
              </a:rPr>
              <a:t>KB,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=2,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 2, l2_assoc = 2, cache size = 32]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4+4+14+7+7+4= $40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The configuration for the lowest CPI = 1.1317 [l1d_size = 128KB, l1d_size = 128KB, l2_size = 1MB,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=4,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=4, l2_assoc =4, cache size =256]</a:t>
            </a:r>
            <a:r>
              <a:rPr lang="en-US" sz="1600">
                <a:cs typeface="Times New Roman"/>
              </a:rPr>
              <a:t> 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</a:t>
            </a:r>
            <a:r>
              <a:rPr lang="en-US" sz="1600" b="1">
                <a:highlight>
                  <a:srgbClr val="FFFF00"/>
                </a:highlight>
                <a:cs typeface="Times New Roman"/>
              </a:rPr>
              <a:t>128+128+112+14+14+8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$</a:t>
            </a:r>
            <a:r>
              <a:rPr lang="en-US" sz="1600" b="1">
                <a:highlight>
                  <a:srgbClr val="FFFF00"/>
                </a:highlight>
                <a:cs typeface="Times New Roman"/>
              </a:rPr>
              <a:t>404</a:t>
            </a:r>
            <a:endParaRPr lang="en-US" sz="1600" b="1">
              <a:highlight>
                <a:srgbClr val="FFFF00"/>
              </a:highligh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Optimal Configuration</a:t>
            </a:r>
            <a:r>
              <a:rPr lang="en-US" sz="1600">
                <a:cs typeface="Times New Roman"/>
              </a:rPr>
              <a:t>  Cost </a:t>
            </a:r>
            <a:r>
              <a:rPr lang="en-US" sz="1600" i="0" u="none" strike="noStrike" baseline="0">
                <a:cs typeface="Times New Roman"/>
              </a:rPr>
              <a:t>CPI = </a:t>
            </a:r>
            <a:r>
              <a:rPr lang="en-US" sz="1600">
                <a:cs typeface="Times New Roman"/>
              </a:rPr>
              <a:t>1.1406</a:t>
            </a:r>
            <a:r>
              <a:rPr lang="en-US" sz="1600" i="0" u="none" strike="noStrike" baseline="0">
                <a:cs typeface="Times New Roman"/>
              </a:rPr>
              <a:t> [l1d_size = 64KB, l1d_size = 64KB, l2_size = 1MB,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=8,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 8, l2_assoc = 2, cache size = 128]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 = 64+64+112+28+28+4= $300</a:t>
            </a:r>
            <a:endParaRPr lang="en-US" sz="1600" b="1" i="0" u="none" strike="noStrike" baseline="0">
              <a:highlight>
                <a:srgbClr val="FFFF00"/>
              </a:highlight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AA5C8-711F-17FD-5184-87052E073149}"/>
              </a:ext>
            </a:extLst>
          </p:cNvPr>
          <p:cNvSpPr txBox="1"/>
          <p:nvPr/>
        </p:nvSpPr>
        <p:spPr>
          <a:xfrm>
            <a:off x="528750" y="3439727"/>
            <a:ext cx="11136364" cy="26053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109220" algn="just"/>
            <a:r>
              <a:rPr lang="en-US" sz="2000" b="1" i="0" u="none" strike="noStrike" baseline="0">
                <a:cs typeface="Times New Roman"/>
              </a:rPr>
              <a:t>429.mcf: COST vs CPI</a:t>
            </a:r>
            <a:endParaRPr lang="en-US"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The configuration with the lowest cost CPI = </a:t>
            </a:r>
            <a:r>
              <a:rPr lang="en-US" sz="1600">
                <a:cs typeface="Times New Roman"/>
              </a:rPr>
              <a:t>2.8807</a:t>
            </a:r>
            <a:r>
              <a:rPr lang="en-US" sz="1600" i="0" u="none" strike="noStrike" baseline="0">
                <a:cs typeface="Times New Roman"/>
              </a:rPr>
              <a:t> [l1d_size = 4KB, l1d_size = 4KB, l2_size = </a:t>
            </a:r>
            <a:r>
              <a:rPr lang="en-US" sz="1600">
                <a:cs typeface="Times New Roman"/>
              </a:rPr>
              <a:t>128</a:t>
            </a:r>
            <a:r>
              <a:rPr lang="en-US" sz="1600" i="0" u="none" strike="noStrike" baseline="0">
                <a:cs typeface="Times New Roman"/>
              </a:rPr>
              <a:t>KB,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 2,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 2, l2_assoc = 2, cache size = 32]</a:t>
            </a:r>
            <a:endParaRPr lang="en-US" sz="1600">
              <a:cs typeface="Times New Roman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4+4+14+7+7+4= $40</a:t>
            </a:r>
            <a:endParaRPr lang="en-US" b="1">
              <a:highlight>
                <a:srgbClr val="FFFF00"/>
              </a:highligh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The configuration for the lowest CPI = 1.3792 [l1d_size = 128KB, l1d_size = 128KB, l2_size = 1MB,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=4,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=4, l2_assoc =4, cache size =256]</a:t>
            </a:r>
            <a:r>
              <a:rPr lang="en-US" sz="1600">
                <a:cs typeface="Times New Roman"/>
              </a:rPr>
              <a:t> 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1</a:t>
            </a:r>
            <a:r>
              <a:rPr lang="en-US" sz="1600" b="1">
                <a:highlight>
                  <a:srgbClr val="FFFF00"/>
                </a:highlight>
                <a:cs typeface="Times New Roman"/>
              </a:rPr>
              <a:t>28+128+112+14+14+8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$</a:t>
            </a:r>
            <a:r>
              <a:rPr lang="en-US" sz="1600" b="1">
                <a:highlight>
                  <a:srgbClr val="FFFF00"/>
                </a:highlight>
                <a:cs typeface="Times New Roman"/>
              </a:rPr>
              <a:t>404</a:t>
            </a:r>
            <a:endParaRPr lang="en-US" sz="1600" b="1" i="0" u="none" strike="noStrike" baseline="0">
              <a:highlight>
                <a:srgbClr val="FFFF00"/>
              </a:highlight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Optimal Configuration</a:t>
            </a:r>
            <a:r>
              <a:rPr lang="en-US" sz="1600">
                <a:cs typeface="Times New Roman"/>
              </a:rPr>
              <a:t> </a:t>
            </a:r>
            <a:r>
              <a:rPr lang="en-US" sz="1600" i="0" u="none" strike="noStrike" baseline="0">
                <a:cs typeface="Times New Roman"/>
              </a:rPr>
              <a:t>CPI = </a:t>
            </a:r>
            <a:r>
              <a:rPr lang="en-US" sz="1600">
                <a:cs typeface="Times New Roman"/>
              </a:rPr>
              <a:t>1.4223 </a:t>
            </a:r>
            <a:r>
              <a:rPr lang="en-US" sz="1600" i="0" u="none" strike="noStrike" baseline="0">
                <a:cs typeface="Times New Roman"/>
              </a:rPr>
              <a:t>[l1d_size = 64KB, l1d_size = 64KB, l2_size = 1MB,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=8,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 8, l2_assoc = 2, cache size = 128]</a:t>
            </a:r>
            <a:endParaRPr lang="en-US" sz="1600">
              <a:cs typeface="Times New Roman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 = 64+64+112+28+28+4= $300</a:t>
            </a:r>
            <a:endParaRPr lang="en-US" b="1">
              <a:highlight>
                <a:srgbClr val="FFFF00"/>
              </a:highlight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A32285D2-3A80-4160-9EE9-90CEADE70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3B89243B-0501-3D07-3E5A-4A75747AE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3066775" y="3388140"/>
            <a:ext cx="6840358" cy="8853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36DA0B6F-1EA2-C6B6-3C80-8576102B7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AAC15465-AD83-7991-F678-FAD366125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0353-26BA-F9E7-3C60-3BF423F6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  <a:ea typeface="Cambria" panose="02040503050406030204" pitchFamily="18" charset="0"/>
              </a:rPr>
              <a:t>What is Cache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019A-8D2A-18C9-05E7-227FB7D8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622"/>
            <a:ext cx="10515600" cy="4335695"/>
          </a:xfrm>
        </p:spPr>
        <p:txBody>
          <a:bodyPr>
            <a:normAutofit/>
          </a:bodyPr>
          <a:lstStyle/>
          <a:p>
            <a:pPr algn="just"/>
            <a:r>
              <a:rPr lang="en-US" sz="2000">
                <a:ea typeface="Cambria" panose="02040503050406030204" pitchFamily="18" charset="0"/>
              </a:rPr>
              <a:t>It is smaller and faster memory that stores frequently accessed data or instructions </a:t>
            </a:r>
          </a:p>
          <a:p>
            <a:pPr algn="just"/>
            <a:r>
              <a:rPr lang="en-US" sz="2000">
                <a:ea typeface="Cambria" panose="02040503050406030204" pitchFamily="18" charset="0"/>
              </a:rPr>
              <a:t>It reduces the memory access time of the processors. </a:t>
            </a:r>
          </a:p>
          <a:p>
            <a:pPr algn="just"/>
            <a:r>
              <a:rPr lang="en-US" sz="2000">
                <a:ea typeface="Cambria" panose="02040503050406030204" pitchFamily="18" charset="0"/>
              </a:rPr>
              <a:t>There could be multi-level caches (L1, L2) in a processor each with different speeds, sizes and access times. </a:t>
            </a:r>
          </a:p>
          <a:p>
            <a:pPr algn="just"/>
            <a:r>
              <a:rPr lang="en-US" sz="2000">
                <a:ea typeface="Cambria" panose="02040503050406030204" pitchFamily="18" charset="0"/>
              </a:rPr>
              <a:t>In multilevel cache hierarchy the L1 is the smallest but fastest cache located on the same chip as the processor. </a:t>
            </a:r>
          </a:p>
          <a:p>
            <a:pPr algn="just"/>
            <a:r>
              <a:rPr lang="en-US" sz="2000">
                <a:ea typeface="Cambria" panose="02040503050406030204" pitchFamily="18" charset="0"/>
              </a:rPr>
              <a:t>L2 is larger and slower, can or can’t be on the same chip as the processor. </a:t>
            </a:r>
          </a:p>
          <a:p>
            <a:pPr algn="just"/>
            <a:r>
              <a:rPr lang="en-US" sz="2000">
                <a:ea typeface="Cambria" panose="02040503050406030204" pitchFamily="18" charset="0"/>
              </a:rPr>
              <a:t>Caches help improve the overall speed and efficiency of a computer system by reducing the time to access data and instructions </a:t>
            </a:r>
          </a:p>
        </p:txBody>
      </p:sp>
      <p:pic>
        <p:nvPicPr>
          <p:cNvPr id="5" name="Picture 3" descr="Shape&#10;&#10;Description automatically generated">
            <a:extLst>
              <a:ext uri="{FF2B5EF4-FFF2-40B4-BE49-F238E27FC236}">
                <a16:creationId xmlns:a16="http://schemas.microsoft.com/office/drawing/2014/main" id="{034CBB60-5973-6A60-30D0-805C67FCC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C4CC687-E677-979E-6168-68BDFA165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8049717E-F2ED-8DA1-D983-8665A844E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05F28498-7A9A-E69A-519E-F6822E7B1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7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17C71-B14B-7FC8-DFFD-12E92FD6B0C3}"/>
              </a:ext>
            </a:extLst>
          </p:cNvPr>
          <p:cNvSpPr txBox="1"/>
          <p:nvPr/>
        </p:nvSpPr>
        <p:spPr>
          <a:xfrm>
            <a:off x="458056" y="336622"/>
            <a:ext cx="11160549" cy="26161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109220" algn="l"/>
            <a:r>
              <a:rPr lang="en-US" sz="2000" b="1" i="0" u="none" strike="noStrike" baseline="0">
                <a:cs typeface="Times New Roman"/>
              </a:rPr>
              <a:t>456.hmmer: COST vs CPI</a:t>
            </a:r>
            <a:endParaRPr lang="en-US"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The configuration with the lowest cost CPI = 1.08307 [l1d_size = 4KB, l1d_size = 4KB, l2_size = </a:t>
            </a:r>
            <a:r>
              <a:rPr lang="en-US" sz="1600">
                <a:cs typeface="Times New Roman"/>
              </a:rPr>
              <a:t>128</a:t>
            </a:r>
            <a:r>
              <a:rPr lang="en-US" sz="1600" i="0" u="none" strike="noStrike" baseline="0">
                <a:cs typeface="Times New Roman"/>
              </a:rPr>
              <a:t>KB,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 2,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 2, l2_assoc = 2, cache size = 32]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4+4+14+7+7+4= $40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The configuration for the lowest CPI = 1.0007 [l1d_size = 128KB, l1d_size = 128KB, l2_size = 1MB,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=4,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=4, l2_assoc =4, cache size =256]</a:t>
            </a:r>
            <a:r>
              <a:rPr lang="en-US" sz="1600">
                <a:cs typeface="Times New Roman"/>
              </a:rPr>
              <a:t> </a:t>
            </a:r>
            <a:endParaRPr lang="en-US" sz="1600" i="0" u="none" strike="noStrike" baseline="0"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</a:t>
            </a:r>
            <a:r>
              <a:rPr lang="en-US" sz="1600" b="1">
                <a:highlight>
                  <a:srgbClr val="FFFF00"/>
                </a:highlight>
                <a:cs typeface="Times New Roman"/>
              </a:rPr>
              <a:t>128+128+112+14+14+8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$</a:t>
            </a:r>
            <a:r>
              <a:rPr lang="en-US" sz="1600" b="1">
                <a:highlight>
                  <a:srgbClr val="FFFF00"/>
                </a:highlight>
                <a:cs typeface="Times New Roman"/>
              </a:rPr>
              <a:t>404</a:t>
            </a:r>
            <a:endParaRPr lang="en-US" sz="1600" b="1" i="0" u="none" strike="noStrike" baseline="0">
              <a:highlight>
                <a:srgbClr val="FFFF00"/>
              </a:highlight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Optimal Configuration</a:t>
            </a:r>
            <a:r>
              <a:rPr lang="en-US" sz="1600">
                <a:cs typeface="Times New Roman"/>
              </a:rPr>
              <a:t> </a:t>
            </a:r>
            <a:r>
              <a:rPr lang="en-US" sz="1600" i="0" u="none" strike="noStrike" baseline="0">
                <a:cs typeface="Times New Roman"/>
              </a:rPr>
              <a:t>CPI = 1.0018 [l1d_size = 64KB, l1d_size = 64KB, l2_size = 1MB,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=8,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 8, l2_assoc = 2, cache size = 128]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 = 64+64+112+28+28+4= $300</a:t>
            </a:r>
            <a:endParaRPr lang="en-US" sz="1600" b="1" i="0" u="none" strike="noStrike" baseline="0">
              <a:highlight>
                <a:srgbClr val="FFFF00"/>
              </a:highlight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3EB64-EE5B-1E04-34EE-1F5ADA73D3B5}"/>
              </a:ext>
            </a:extLst>
          </p:cNvPr>
          <p:cNvSpPr txBox="1"/>
          <p:nvPr/>
        </p:nvSpPr>
        <p:spPr>
          <a:xfrm>
            <a:off x="468941" y="3351279"/>
            <a:ext cx="11156147" cy="26161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109220" algn="l"/>
            <a:r>
              <a:rPr lang="en-US" sz="2000" b="1" i="0" u="none" strike="noStrike" baseline="0">
                <a:cs typeface="Times New Roman"/>
              </a:rPr>
              <a:t>458.sjeng: COST vs CPI</a:t>
            </a:r>
            <a:endParaRPr lang="en-US"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The configuration with the lowest cost CPI = </a:t>
            </a:r>
            <a:r>
              <a:rPr lang="en-US" sz="1600">
                <a:cs typeface="Times New Roman"/>
              </a:rPr>
              <a:t>3.2583</a:t>
            </a:r>
            <a:r>
              <a:rPr lang="en-US" sz="1600" i="0" u="none" strike="noStrike" baseline="0">
                <a:cs typeface="Times New Roman"/>
              </a:rPr>
              <a:t> [l1d_size = 4KB, l1d_size = 4KB, l2_size = </a:t>
            </a:r>
            <a:r>
              <a:rPr lang="en-US" sz="1600">
                <a:cs typeface="Times New Roman"/>
              </a:rPr>
              <a:t>128</a:t>
            </a:r>
            <a:r>
              <a:rPr lang="en-US" sz="1600" i="0" u="none" strike="noStrike" baseline="0">
                <a:cs typeface="Times New Roman"/>
              </a:rPr>
              <a:t>KB,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 2,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 2, l2_assoc = 2, cache size = 32]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4+4+14+7+7+4= $40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The configuration for the lowest CPI = </a:t>
            </a:r>
            <a:r>
              <a:rPr lang="en-US" sz="1600">
                <a:cs typeface="Times New Roman"/>
              </a:rPr>
              <a:t>1.2422</a:t>
            </a:r>
            <a:r>
              <a:rPr lang="en-US" sz="1600" i="0" u="none" strike="noStrike" baseline="0">
                <a:cs typeface="Times New Roman"/>
              </a:rPr>
              <a:t> [l1d_size = 128KB, l1d_size = 128KB, l2_size = 1MB,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=4,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=4, l2_assoc =4, cache size =256]</a:t>
            </a:r>
            <a:r>
              <a:rPr lang="en-US" sz="1600">
                <a:cs typeface="Times New Roman"/>
              </a:rPr>
              <a:t> </a:t>
            </a:r>
            <a:endParaRPr lang="en-US" sz="1600" i="0" u="none" strike="noStrike" baseline="0"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</a:t>
            </a:r>
            <a:r>
              <a:rPr lang="en-US" sz="1600" b="1">
                <a:highlight>
                  <a:srgbClr val="FFFF00"/>
                </a:highlight>
                <a:cs typeface="Times New Roman"/>
              </a:rPr>
              <a:t>128+128+112+14+14+8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$</a:t>
            </a:r>
            <a:r>
              <a:rPr lang="en-US" sz="1600" b="1">
                <a:highlight>
                  <a:srgbClr val="FFFF00"/>
                </a:highlight>
                <a:cs typeface="Times New Roman"/>
              </a:rPr>
              <a:t>404</a:t>
            </a:r>
            <a:endParaRPr lang="en-US" sz="1600" b="1" i="0" u="none" strike="noStrike" baseline="0">
              <a:highlight>
                <a:srgbClr val="FFFF00"/>
              </a:highlight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Optimal Configuration</a:t>
            </a:r>
            <a:r>
              <a:rPr lang="en-US" sz="1600">
                <a:cs typeface="Times New Roman"/>
              </a:rPr>
              <a:t> </a:t>
            </a:r>
            <a:r>
              <a:rPr lang="en-US" sz="1600" i="0" u="none" strike="noStrike" baseline="0">
                <a:cs typeface="Times New Roman"/>
              </a:rPr>
              <a:t>CPI = </a:t>
            </a:r>
            <a:r>
              <a:rPr lang="en-US" sz="1600">
                <a:cs typeface="Times New Roman"/>
              </a:rPr>
              <a:t>1.2514 </a:t>
            </a:r>
            <a:r>
              <a:rPr lang="en-US" sz="1600" i="0" u="none" strike="noStrike" baseline="0">
                <a:cs typeface="Times New Roman"/>
              </a:rPr>
              <a:t>[l1d_size = 64KB, l1d_size = 64KB, l2_size = 1MB,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=8,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 8, l2_assoc = 2, cache size = 128]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 = 64+64+112+28+28+4= $300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F1821818-3F9A-88C1-8D1D-3831B0FF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33F8B8DF-8ED6-5355-206C-7BF4A4486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3077819" y="3388140"/>
            <a:ext cx="6840358" cy="8853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ABE64E33-AAE4-4518-936B-D96EB5257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1D58A9F9-3543-239E-A492-C1A6E9292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8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CE2EE-9B96-D889-AC5A-DEE91E4F6E58}"/>
              </a:ext>
            </a:extLst>
          </p:cNvPr>
          <p:cNvSpPr txBox="1"/>
          <p:nvPr/>
        </p:nvSpPr>
        <p:spPr>
          <a:xfrm>
            <a:off x="458725" y="1448166"/>
            <a:ext cx="11499351" cy="26161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109220" algn="l"/>
            <a:r>
              <a:rPr lang="en-US" sz="2000" b="1" i="0" u="none" strike="noStrike" baseline="0">
                <a:cs typeface="Times New Roman"/>
              </a:rPr>
              <a:t>470.lbm: COST vs CPI</a:t>
            </a:r>
            <a:endParaRPr lang="en-US"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The configuration with the lowest cost CPI = 2.5539 [l1d_size = 4KB, l1d_size = 4KB, l2_size = </a:t>
            </a:r>
            <a:r>
              <a:rPr lang="en-US" sz="1600">
                <a:cs typeface="Times New Roman"/>
              </a:rPr>
              <a:t>128</a:t>
            </a:r>
            <a:r>
              <a:rPr lang="en-US" sz="1600" i="0" u="none" strike="noStrike" baseline="0">
                <a:cs typeface="Times New Roman"/>
              </a:rPr>
              <a:t>KB,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 2,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 2, l2_assoc = 2, cache size = 32]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4+4+14+7+7+4= $40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The configuration for the lowest CPI = 1.2201 [l1d_size = 128KB, l1d_size = 128KB, l2_size = 1MB,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=4,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=4, l2_assoc =4, cache size =256]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</a:t>
            </a:r>
            <a:r>
              <a:rPr lang="en-US" sz="1600" b="1">
                <a:highlight>
                  <a:srgbClr val="FFFF00"/>
                </a:highlight>
                <a:cs typeface="Times New Roman"/>
              </a:rPr>
              <a:t>128+128+112+14+14+8</a:t>
            </a:r>
            <a:r>
              <a:rPr lang="en-US" sz="1600" b="1" i="0" u="none" strike="noStrike" baseline="0">
                <a:highlight>
                  <a:srgbClr val="FFFF00"/>
                </a:highlight>
                <a:cs typeface="Times New Roman"/>
              </a:rPr>
              <a:t> = $</a:t>
            </a:r>
            <a:r>
              <a:rPr lang="en-US" sz="1600" b="1">
                <a:highlight>
                  <a:srgbClr val="FFFF00"/>
                </a:highlight>
                <a:cs typeface="Times New Roman"/>
              </a:rPr>
              <a:t>404</a:t>
            </a:r>
            <a:r>
              <a:rPr lang="en-US" sz="1600">
                <a:cs typeface="Times New Roman"/>
              </a:rPr>
              <a:t>            </a:t>
            </a:r>
            <a:endParaRPr lang="en-US" sz="1600" i="0" u="none" strike="noStrike" baseline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>
                <a:cs typeface="Times New Roman"/>
              </a:rPr>
              <a:t>Optimal Configuration</a:t>
            </a:r>
            <a:r>
              <a:rPr lang="en-US" sz="1600">
                <a:cs typeface="Times New Roman"/>
              </a:rPr>
              <a:t> </a:t>
            </a:r>
            <a:r>
              <a:rPr lang="en-US" sz="1600" i="0" u="none" strike="noStrike" baseline="0">
                <a:cs typeface="Times New Roman"/>
              </a:rPr>
              <a:t>CPI = </a:t>
            </a:r>
            <a:r>
              <a:rPr lang="en-US" sz="1600">
                <a:cs typeface="Times New Roman"/>
              </a:rPr>
              <a:t>1.4256</a:t>
            </a:r>
            <a:r>
              <a:rPr lang="en-US" sz="1600" i="0" u="none" strike="noStrike" baseline="0">
                <a:cs typeface="Times New Roman"/>
              </a:rPr>
              <a:t> [l1d_size = 64KB, l1d_size = 64KB, l2_size = 1MB, l1 </a:t>
            </a:r>
            <a:r>
              <a:rPr lang="en-US" sz="1600" i="0" u="none" strike="noStrike" baseline="0" err="1">
                <a:cs typeface="Times New Roman"/>
              </a:rPr>
              <a:t>d_assoc</a:t>
            </a:r>
            <a:r>
              <a:rPr lang="en-US" sz="1600" i="0" u="none" strike="noStrike" baseline="0">
                <a:cs typeface="Times New Roman"/>
              </a:rPr>
              <a:t> =8, l1 </a:t>
            </a:r>
            <a:r>
              <a:rPr lang="en-US" sz="1600" i="0" u="none" strike="noStrike" baseline="0" err="1">
                <a:cs typeface="Times New Roman"/>
              </a:rPr>
              <a:t>i_assoc</a:t>
            </a:r>
            <a:r>
              <a:rPr lang="en-US" sz="1600" i="0" u="none" strike="noStrike" baseline="0">
                <a:cs typeface="Times New Roman"/>
              </a:rPr>
              <a:t> = 8, l2_assoc = 2, cache size = 128]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highlight>
                  <a:srgbClr val="FFFF00"/>
                </a:highlight>
                <a:cs typeface="Times New Roman"/>
              </a:rPr>
              <a:t>Cost = 64+64+112+28+28+4= $300</a:t>
            </a:r>
            <a:endParaRPr lang="en-US" sz="1600" b="1" i="0" u="none" strike="noStrike" baseline="0">
              <a:highlight>
                <a:srgbClr val="FFFF00"/>
              </a:highlight>
              <a:cs typeface="Times New Roman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92EB58D-E92C-5EFF-746F-CB9FF80E1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4D12F084-8CB0-B4F2-6E9C-6E3057FF8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3011558" y="3388140"/>
            <a:ext cx="6840358" cy="88531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8B7BD463-3592-8F19-FCDB-05190EC0A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0B7085A-8182-46DD-E22A-CA6262706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74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6C34-2E05-F8BD-B7D7-1314911C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Rockwell"/>
              </a:rPr>
              <a:t>CONCLUSION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821F-7CB7-94D1-97DA-CF39008F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10365"/>
            <a:ext cx="10058400" cy="42716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118745" algn="just">
              <a:lnSpc>
                <a:spcPct val="100000"/>
              </a:lnSpc>
              <a:spcBef>
                <a:spcPts val="0"/>
              </a:spcBef>
            </a:pPr>
            <a:endParaRPr lang="en-US" b="1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Arial,Sans-Serif" pitchFamily="2" charset="2"/>
              <a:buChar char="•"/>
            </a:pPr>
            <a:r>
              <a:rPr lang="en-US"/>
              <a:t>The CPI obtained from the benchmark 456 is better than the CPI obtained from the any other benchmark for all the configurations.  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Arial,Sans-Serif" pitchFamily="2" charset="2"/>
              <a:buChar char="•"/>
            </a:pPr>
            <a:r>
              <a:rPr lang="en-US">
                <a:ea typeface="+mn-lt"/>
                <a:cs typeface="+mn-lt"/>
              </a:rPr>
              <a:t>As the block size of the cache increases, CPI decrease and the performance increases.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Arial,Sans-Serif" pitchFamily="2" charset="2"/>
              <a:buChar char="•"/>
            </a:pPr>
            <a:r>
              <a:rPr lang="en-US">
                <a:ea typeface="+mn-lt"/>
                <a:cs typeface="+mn-lt"/>
              </a:rPr>
              <a:t>As associativity increases, the CPI decreases. 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Arial,Sans-Serif" pitchFamily="2" charset="2"/>
              <a:buChar char="•"/>
            </a:pPr>
            <a:r>
              <a:rPr lang="en-US"/>
              <a:t>The CPI obtained after the tradeoff with cost is </a:t>
            </a:r>
            <a:r>
              <a:rPr lang="en-US" b="1">
                <a:highlight>
                  <a:srgbClr val="FFFF00"/>
                </a:highlight>
              </a:rPr>
              <a:t>1.0018</a:t>
            </a:r>
            <a:r>
              <a:rPr lang="en-US"/>
              <a:t>. 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Arial,Sans-Serif" pitchFamily="2" charset="2"/>
              <a:buChar char="•"/>
            </a:pPr>
            <a:r>
              <a:rPr lang="en-US"/>
              <a:t>The cost of the CPU increases as the CPI decreases. </a:t>
            </a:r>
            <a:endParaRPr lang="en-US">
              <a:ea typeface="+mn-lt"/>
              <a:cs typeface="+mn-lt"/>
            </a:endParaRPr>
          </a:p>
          <a:p>
            <a:pPr algn="just">
              <a:buClr>
                <a:srgbClr val="9E3611"/>
              </a:buClr>
            </a:pPr>
            <a:endParaRPr lang="en-US"/>
          </a:p>
        </p:txBody>
      </p:sp>
      <p:pic>
        <p:nvPicPr>
          <p:cNvPr id="5" name="Picture 3" descr="Shape&#10;&#10;Description automatically generated">
            <a:extLst>
              <a:ext uri="{FF2B5EF4-FFF2-40B4-BE49-F238E27FC236}">
                <a16:creationId xmlns:a16="http://schemas.microsoft.com/office/drawing/2014/main" id="{AA2D95D0-42BD-4EEE-AB10-CBE253BBA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962C68E-2105-DB0D-F3EB-200283D4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5F99A8F6-8470-2EAE-B3B7-4B30841A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A9533BC3-5E10-358E-2AEA-DD029E6E5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CBAB1-81AE-2F78-5491-D64371B4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848" y="2063849"/>
            <a:ext cx="10058400" cy="1609344"/>
          </a:xfrm>
        </p:spPr>
        <p:txBody>
          <a:bodyPr/>
          <a:lstStyle/>
          <a:p>
            <a:pPr algn="ctr"/>
            <a:r>
              <a:rPr lang="en-US"/>
              <a:t>Graphs Cost vs CPI </a:t>
            </a:r>
          </a:p>
        </p:txBody>
      </p:sp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E0FC80A3-D766-D6F0-CD30-DF1F4F55B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213E50-D5A0-4D46-1F74-8B3A5B047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12517B4-50D5-BB8B-A5DA-61F827394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870F344-5182-924F-54E4-B8070998B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456FA-DAD7-84AF-739C-4ADA43EE097A}"/>
              </a:ext>
            </a:extLst>
          </p:cNvPr>
          <p:cNvSpPr txBox="1"/>
          <p:nvPr/>
        </p:nvSpPr>
        <p:spPr>
          <a:xfrm>
            <a:off x="770562" y="380144"/>
            <a:ext cx="80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Graph of Cost vs CPI for benchmark 401.bzip2</a:t>
            </a:r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E56D1D1A-BC6F-9946-B1ED-8A1F95F7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62" y="1084369"/>
            <a:ext cx="10339799" cy="46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25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66DF7F-F2A0-9678-C14A-740CBFF23061}"/>
              </a:ext>
            </a:extLst>
          </p:cNvPr>
          <p:cNvSpPr txBox="1"/>
          <p:nvPr/>
        </p:nvSpPr>
        <p:spPr>
          <a:xfrm>
            <a:off x="770562" y="380144"/>
            <a:ext cx="80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Graph of Cost vs CPI for benchmark 429.mcf</a:t>
            </a:r>
          </a:p>
        </p:txBody>
      </p: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B1241F7A-9957-A270-44BD-FADCD931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4" y="1079497"/>
            <a:ext cx="10859784" cy="492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318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06C29-84F9-69F0-419E-FBCD96F5FC7C}"/>
              </a:ext>
            </a:extLst>
          </p:cNvPr>
          <p:cNvSpPr txBox="1"/>
          <p:nvPr/>
        </p:nvSpPr>
        <p:spPr>
          <a:xfrm>
            <a:off x="770562" y="380144"/>
            <a:ext cx="80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Graph of Cost vs CPI for benchmark 456.hmmer</a:t>
            </a:r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6DFE44C5-DFD7-8CEF-E9AC-8EBE162C6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08" y="1043005"/>
            <a:ext cx="10859784" cy="522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731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6E13BF-8F08-ACAC-9857-FFF086AEF12B}"/>
              </a:ext>
            </a:extLst>
          </p:cNvPr>
          <p:cNvSpPr txBox="1"/>
          <p:nvPr/>
        </p:nvSpPr>
        <p:spPr>
          <a:xfrm>
            <a:off x="770562" y="380144"/>
            <a:ext cx="80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Graph of Cost vs CPI for benchmark 458.sjeng</a:t>
            </a:r>
          </a:p>
        </p:txBody>
      </p:sp>
      <p:pic>
        <p:nvPicPr>
          <p:cNvPr id="11268" name="Picture 4" descr="image">
            <a:extLst>
              <a:ext uri="{FF2B5EF4-FFF2-40B4-BE49-F238E27FC236}">
                <a16:creationId xmlns:a16="http://schemas.microsoft.com/office/drawing/2014/main" id="{F41896F0-346D-D009-9FA4-2860DCB7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9" y="1274207"/>
            <a:ext cx="11139253" cy="461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16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A278E-C9CA-84D1-C15F-A4D9291A69CF}"/>
              </a:ext>
            </a:extLst>
          </p:cNvPr>
          <p:cNvSpPr txBox="1"/>
          <p:nvPr/>
        </p:nvSpPr>
        <p:spPr>
          <a:xfrm>
            <a:off x="770562" y="380144"/>
            <a:ext cx="80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Graph of Cost vs CPI for benchmark 470.lbm</a:t>
            </a:r>
          </a:p>
        </p:txBody>
      </p:sp>
      <p:pic>
        <p:nvPicPr>
          <p:cNvPr id="10244" name="Picture 4" descr="image">
            <a:extLst>
              <a:ext uri="{FF2B5EF4-FFF2-40B4-BE49-F238E27FC236}">
                <a16:creationId xmlns:a16="http://schemas.microsoft.com/office/drawing/2014/main" id="{DA6A3042-6E40-01D3-1782-C2B2D5B1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7" y="995647"/>
            <a:ext cx="11182362" cy="512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41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4CA-6ADC-666A-FF43-23782517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 Condensed"/>
              </a:rPr>
              <a:t>Evaluation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7A6B-630E-C5F7-9FE1-A78D9534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/>
              <a:t>After evaluation of the CPI and Costs for the 5 benchmarks we observe that the benchmark 456.hmmer is giving us the lowest CPI of 1.007 at cost $404. </a:t>
            </a:r>
          </a:p>
          <a:p>
            <a:pPr algn="just">
              <a:buClr>
                <a:srgbClr val="9E3611"/>
              </a:buClr>
            </a:pPr>
            <a:r>
              <a:rPr lang="en-US"/>
              <a:t>After the tradeoff between the CPI and Cost we get that we are getting a CPI closer to the lowest CPI with lesser Cost. </a:t>
            </a:r>
          </a:p>
          <a:p>
            <a:pPr algn="just">
              <a:buClr>
                <a:srgbClr val="9E3611"/>
              </a:buClr>
            </a:pPr>
            <a:r>
              <a:rPr lang="en-US"/>
              <a:t>Therefore, the Optimal value of CPI is 1.0018 for a cost of $300 as per the graph for benchmark 456.hmmer </a:t>
            </a:r>
          </a:p>
        </p:txBody>
      </p:sp>
      <p:pic>
        <p:nvPicPr>
          <p:cNvPr id="5" name="Picture 3" descr="Shape&#10;&#10;Description automatically generated">
            <a:extLst>
              <a:ext uri="{FF2B5EF4-FFF2-40B4-BE49-F238E27FC236}">
                <a16:creationId xmlns:a16="http://schemas.microsoft.com/office/drawing/2014/main" id="{621E947B-623B-534A-F52D-CBDE1B303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678F0DA-D2D4-2E0E-02F1-4DCCBAD15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768C228D-F64D-7DC1-B4E9-8EFDC697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416D38BB-4A56-E060-1E97-4BCD1331C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9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4C42-47C8-CCA4-0937-2EA21776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  <a:ea typeface="Cambria" panose="02040503050406030204" pitchFamily="18" charset="0"/>
              </a:rPr>
              <a:t>Project requirements and Specifications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78B1-965C-2E17-B246-E92D4047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pPr algn="just"/>
            <a:r>
              <a:rPr lang="en-US">
                <a:ea typeface="Cambria" panose="02040503050406030204" pitchFamily="18" charset="0"/>
              </a:rPr>
              <a:t>Objective</a:t>
            </a:r>
          </a:p>
          <a:p>
            <a:pPr lvl="1" algn="just"/>
            <a:r>
              <a:rPr lang="en-US" sz="2000">
                <a:ea typeface="Cambria" panose="02040503050406030204" pitchFamily="18" charset="0"/>
              </a:rPr>
              <a:t>To optimize the cache hierarchy in X86 architecture on Gem5 simulator by changing parameters of cache design like cache size, associativity, etc. </a:t>
            </a:r>
          </a:p>
          <a:p>
            <a:pPr algn="just"/>
            <a:r>
              <a:rPr lang="en-US">
                <a:ea typeface="Cambria" panose="02040503050406030204" pitchFamily="18" charset="0"/>
              </a:rPr>
              <a:t>Tools Used </a:t>
            </a:r>
          </a:p>
          <a:p>
            <a:pPr lvl="1" algn="just"/>
            <a:r>
              <a:rPr lang="en-US" sz="2000">
                <a:ea typeface="Cambria" panose="02040503050406030204" pitchFamily="18" charset="0"/>
              </a:rPr>
              <a:t>Gem5 simulator on the university server </a:t>
            </a:r>
          </a:p>
          <a:p>
            <a:pPr lvl="1" algn="just"/>
            <a:r>
              <a:rPr lang="en-US" sz="2000">
                <a:ea typeface="Cambria" panose="02040503050406030204" pitchFamily="18" charset="0"/>
              </a:rPr>
              <a:t>MobaXterm: For remote SSH extension to access Gem5 over university server </a:t>
            </a:r>
          </a:p>
          <a:p>
            <a:pPr lvl="1" algn="just"/>
            <a:r>
              <a:rPr lang="en-US" sz="2000">
                <a:ea typeface="Cambria" panose="02040503050406030204" pitchFamily="18" charset="0"/>
              </a:rPr>
              <a:t>Benchmarks: (1)401.bzip2  (2) 429.mcf  (3) 456.hmmer (4) 458.sjeng (5) 470.lbm</a:t>
            </a:r>
          </a:p>
          <a:p>
            <a:pPr lvl="1" algn="just"/>
            <a:r>
              <a:rPr lang="en-US" sz="2000">
                <a:ea typeface="Cambria" panose="02040503050406030204" pitchFamily="18" charset="0"/>
              </a:rPr>
              <a:t>Shell Script: Created a shell script new_final.sh for the project </a:t>
            </a:r>
          </a:p>
          <a:p>
            <a:pPr marL="457200" lvl="1" indent="0" algn="just">
              <a:buNone/>
            </a:pPr>
            <a:endParaRPr lang="en-US">
              <a:ea typeface="Cambria" panose="02040503050406030204" pitchFamily="18" charset="0"/>
            </a:endParaRPr>
          </a:p>
        </p:txBody>
      </p:sp>
      <p:pic>
        <p:nvPicPr>
          <p:cNvPr id="5" name="Picture 3" descr="Shape&#10;&#10;Description automatically generated">
            <a:extLst>
              <a:ext uri="{FF2B5EF4-FFF2-40B4-BE49-F238E27FC236}">
                <a16:creationId xmlns:a16="http://schemas.microsoft.com/office/drawing/2014/main" id="{2BA78C68-54CB-470E-3EEF-9A66CD5B9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78E175A2-695C-936B-DE88-16306A9F5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F146A0D4-0CBF-E692-D50B-E7D943451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D9808275-CD27-5FFE-4352-E14E022D8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0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FFE8-7B37-BBD4-EDF8-C0383145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11916"/>
          </a:xfrm>
        </p:spPr>
        <p:txBody>
          <a:bodyPr>
            <a:normAutofit fontScale="90000"/>
          </a:bodyPr>
          <a:lstStyle/>
          <a:p>
            <a:r>
              <a:rPr lang="en-US"/>
              <a:t>Appendix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5847-C3EF-369D-69B0-2D1B2C32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08" y="1115978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Steps taken for the execution </a:t>
            </a:r>
          </a:p>
          <a:p>
            <a:pPr marL="617220" lvl="1" indent="-342900">
              <a:buClr>
                <a:srgbClr val="9E3611"/>
              </a:buClr>
              <a:buAutoNum type="arabicPeriod"/>
            </a:pPr>
            <a:r>
              <a:rPr lang="en-US"/>
              <a:t>Shell script for the automation of the execution of all the 5 benchmarks.</a:t>
            </a:r>
          </a:p>
          <a:p>
            <a:pPr>
              <a:buClr>
                <a:srgbClr val="9E3611"/>
              </a:buClr>
            </a:pPr>
            <a:endParaRPr lang="en-US"/>
          </a:p>
        </p:txBody>
      </p:sp>
      <p:pic>
        <p:nvPicPr>
          <p:cNvPr id="6" name="Picture 3" descr="Shape&#10;&#10;Description automatically generated">
            <a:extLst>
              <a:ext uri="{FF2B5EF4-FFF2-40B4-BE49-F238E27FC236}">
                <a16:creationId xmlns:a16="http://schemas.microsoft.com/office/drawing/2014/main" id="{9803C882-B6A9-A73D-4DC7-E42CFA294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F4CC9839-3D80-A5BB-48C9-B646AD413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F72095C-239E-B5B0-B824-891A79B93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33C02BA0-7098-A831-8493-B8FDCF06E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0F26F3A4-C24F-CC7E-9818-5C4BA459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6" y="1780580"/>
            <a:ext cx="10678887" cy="44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19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4C73-9517-9ABC-B949-6B9F3D9B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96191"/>
            <a:ext cx="10058400" cy="5376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2. created an output.txt file to get the results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3" descr="Shape&#10;&#10;Description automatically generated">
            <a:extLst>
              <a:ext uri="{FF2B5EF4-FFF2-40B4-BE49-F238E27FC236}">
                <a16:creationId xmlns:a16="http://schemas.microsoft.com/office/drawing/2014/main" id="{72EE9F1C-72AB-331D-A79B-2048C73C9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0AE7E5B-723B-E4C8-4BEE-35F892EF3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94401697-FA5A-1337-DBA2-4A6E7B675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485F6700-601C-5027-24CA-167A2F794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ABE209E-DD97-5534-652A-6DB13B9F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43" y="1245920"/>
            <a:ext cx="7685313" cy="48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79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33B4E-0260-B5E8-F58B-09BDFF8A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31148"/>
            <a:ext cx="10058400" cy="5641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Gave arguments in the command line </a:t>
            </a:r>
          </a:p>
          <a:p>
            <a:pPr marL="0" indent="0">
              <a:buClr>
                <a:srgbClr val="9E3611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We executed for 45 configurations and have calculated the CPIs and Cost functions in an excel sheet (Project </a:t>
            </a:r>
            <a:r>
              <a:rPr lang="en-US" err="1">
                <a:ea typeface="+mn-lt"/>
                <a:cs typeface="+mn-lt"/>
              </a:rPr>
              <a:t>Output_New</a:t>
            </a:r>
            <a:r>
              <a:rPr lang="en-US">
                <a:ea typeface="+mn-lt"/>
                <a:cs typeface="+mn-lt"/>
              </a:rPr>
              <a:t>). </a:t>
            </a:r>
          </a:p>
          <a:p>
            <a:pPr marL="274320" lvl="1" indent="0">
              <a:buNone/>
            </a:pPr>
            <a:endParaRPr lang="en-US">
              <a:ea typeface="+mn-lt"/>
              <a:cs typeface="+mn-lt"/>
            </a:endParaRPr>
          </a:p>
          <a:p>
            <a:pPr marL="274320" lvl="1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F485F50-8DC8-15DE-DE7D-A6ED9E8B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39" y="1003406"/>
            <a:ext cx="7668591" cy="257099"/>
          </a:xfrm>
          <a:prstGeom prst="rect">
            <a:avLst/>
          </a:prstGeom>
        </p:spPr>
      </p:pic>
      <p:pic>
        <p:nvPicPr>
          <p:cNvPr id="2" name="Picture 3" descr="Shape&#10;&#10;Description automatically generated">
            <a:extLst>
              <a:ext uri="{FF2B5EF4-FFF2-40B4-BE49-F238E27FC236}">
                <a16:creationId xmlns:a16="http://schemas.microsoft.com/office/drawing/2014/main" id="{38F4909F-4139-320E-4177-D349FB198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7764A7F-9B02-70D4-70AA-3AE3E2F10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BC8BF508-1D67-2841-C6D5-C558D6450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37EDCA64-5958-F478-9678-0773CB67D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3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B5DF9029-D59F-3DD1-9CA4-D59CC238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64" y="9922"/>
            <a:ext cx="8411410" cy="68515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32490-E507-5ECE-8195-C499B0F5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196" y="2362023"/>
            <a:ext cx="10058400" cy="1609344"/>
          </a:xfrm>
        </p:spPr>
        <p:txBody>
          <a:bodyPr/>
          <a:lstStyle/>
          <a:p>
            <a:pPr algn="ctr"/>
            <a:r>
              <a:rPr lang="en-US"/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351584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43DA-D257-CA6D-084F-8655E66E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  <a:ea typeface="Cambria" panose="02040503050406030204" pitchFamily="18" charset="0"/>
              </a:rPr>
              <a:t>Deliverables </a:t>
            </a:r>
            <a:br>
              <a:rPr lang="en-US" sz="36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55D2-4A99-95B6-A432-2A428AA6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>
                <a:ea typeface="Cambria" panose="02040503050406030204" pitchFamily="18" charset="0"/>
              </a:rPr>
              <a:t>Calculate the CPI for a set of benchmarks </a:t>
            </a:r>
          </a:p>
          <a:p>
            <a:pPr lvl="1"/>
            <a:r>
              <a:rPr lang="en-US">
                <a:ea typeface="Cambria" panose="02040503050406030204" pitchFamily="18" charset="0"/>
              </a:rPr>
              <a:t>Optimize CPI for each benchmark </a:t>
            </a:r>
          </a:p>
          <a:p>
            <a:pPr lvl="1"/>
            <a:r>
              <a:rPr lang="en-US">
                <a:ea typeface="Cambria" panose="02040503050406030204" pitchFamily="18" charset="0"/>
              </a:rPr>
              <a:t>Define a cost function for the caches </a:t>
            </a:r>
          </a:p>
          <a:p>
            <a:pPr lvl="1"/>
            <a:r>
              <a:rPr lang="en-US">
                <a:ea typeface="Cambria" panose="02040503050406030204" pitchFamily="18" charset="0"/>
              </a:rPr>
              <a:t>Define an Evaluation function using CPI and Cost function </a:t>
            </a:r>
          </a:p>
          <a:p>
            <a:pPr lvl="1"/>
            <a:r>
              <a:rPr lang="en-US">
                <a:ea typeface="Cambria" panose="02040503050406030204" pitchFamily="18" charset="0"/>
              </a:rPr>
              <a:t>Graph of CPI vs Cost for designs  </a:t>
            </a:r>
          </a:p>
          <a:p>
            <a:endParaRPr lang="en-US">
              <a:ea typeface="Cambria" panose="02040503050406030204" pitchFamily="18" charset="0"/>
            </a:endParaRPr>
          </a:p>
        </p:txBody>
      </p:sp>
      <p:pic>
        <p:nvPicPr>
          <p:cNvPr id="5" name="Picture 3" descr="Shape&#10;&#10;Description automatically generated">
            <a:extLst>
              <a:ext uri="{FF2B5EF4-FFF2-40B4-BE49-F238E27FC236}">
                <a16:creationId xmlns:a16="http://schemas.microsoft.com/office/drawing/2014/main" id="{7BE1B324-E6B3-3269-758F-72DE090CD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3C4CAE2-811B-5A3C-DF1D-3F2C3A9E5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9102044B-B006-88C4-1668-221F57FDF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AC3C3889-1188-14FC-E862-3764145A0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AAB9-3514-09A4-21C2-88AF0E6F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50" y="111496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/>
              <a:t>calculate CPI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E49FF-BB57-EAC4-EAF6-6075F0596940}"/>
              </a:ext>
            </a:extLst>
          </p:cNvPr>
          <p:cNvSpPr txBox="1"/>
          <p:nvPr/>
        </p:nvSpPr>
        <p:spPr>
          <a:xfrm>
            <a:off x="922238" y="1296297"/>
            <a:ext cx="99645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cs typeface="Times New Roman" panose="02020603050405020304" pitchFamily="18" charset="0"/>
              </a:rPr>
              <a:t>We made the following changes to the respective “runGem.sh” files for the Benchmarks 401.bzip2, 429.mcf, 456.hmmer, 458.sjeng and 470.lbm and then runGem.sh.</a:t>
            </a:r>
          </a:p>
          <a:p>
            <a:pPr algn="just"/>
            <a:endParaRPr lang="en-US" sz="1800">
              <a:cs typeface="Times New Roman" panose="02020603050405020304" pitchFamily="18" charset="0"/>
            </a:endParaRPr>
          </a:p>
          <a:p>
            <a:pPr algn="just"/>
            <a:endParaRPr lang="en-US" sz="1800">
              <a:cs typeface="Times New Roman" panose="02020603050405020304" pitchFamily="18" charset="0"/>
            </a:endParaRP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We copy the values to a separate file and calculate the CPI for each benchmark.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BF91819-49D0-3ECE-4F8C-A400A49F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21" y="3838054"/>
            <a:ext cx="8960678" cy="254037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3E5618B-2A86-9EE5-80A8-D70503664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58" y="1957278"/>
            <a:ext cx="9082155" cy="1475606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7037D4B-E8F4-B853-A2AF-25B8173DA0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9" name="Picture 3" descr="Shape&#10;&#10;Description automatically generated">
            <a:extLst>
              <a:ext uri="{FF2B5EF4-FFF2-40B4-BE49-F238E27FC236}">
                <a16:creationId xmlns:a16="http://schemas.microsoft.com/office/drawing/2014/main" id="{0E409808-76E6-2991-5F13-F4E4D186A6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82B4ECAE-3979-76A0-148C-2B08BED39B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09B032BB-2ADE-DD46-2922-039D6853F5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89A1-1B4A-F6E8-BA54-FBE39FAB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26" y="168218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/>
              <a:t>Clock CYCLE Per Instruction (CPI) Calculations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0647-35FD-722E-9D02-B7C215D2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326" y="1613408"/>
            <a:ext cx="10058400" cy="4050792"/>
          </a:xfrm>
        </p:spPr>
        <p:txBody>
          <a:bodyPr/>
          <a:lstStyle/>
          <a:p>
            <a:r>
              <a:rPr lang="en-US"/>
              <a:t>Measures efficiency of a processor in executing instructions </a:t>
            </a:r>
          </a:p>
          <a:p>
            <a:r>
              <a:rPr lang="en-US"/>
              <a:t>It is a unit of measurement of the performance of a CPU. </a:t>
            </a:r>
          </a:p>
          <a:p>
            <a:r>
              <a:rPr lang="en-US"/>
              <a:t>The lesser the CPI the better is the performance of a CPU.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 Benchmark 401.bzip2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4B5E2-1123-0A42-1E19-960F953C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39" y="3031435"/>
            <a:ext cx="7083706" cy="10236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793B4C-3F30-A1E9-39D4-B7FD34467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36138"/>
              </p:ext>
            </p:extLst>
          </p:nvPr>
        </p:nvGraphicFramePr>
        <p:xfrm>
          <a:off x="1414483" y="4703768"/>
          <a:ext cx="8270697" cy="1452808"/>
        </p:xfrm>
        <a:graphic>
          <a:graphicData uri="http://schemas.openxmlformats.org/drawingml/2006/table">
            <a:tbl>
              <a:tblPr/>
              <a:tblGrid>
                <a:gridCol w="7035135">
                  <a:extLst>
                    <a:ext uri="{9D8B030D-6E8A-4147-A177-3AD203B41FA5}">
                      <a16:colId xmlns:a16="http://schemas.microsoft.com/office/drawing/2014/main" val="3860532753"/>
                    </a:ext>
                  </a:extLst>
                </a:gridCol>
                <a:gridCol w="1235562">
                  <a:extLst>
                    <a:ext uri="{9D8B030D-6E8A-4147-A177-3AD203B41FA5}">
                      <a16:colId xmlns:a16="http://schemas.microsoft.com/office/drawing/2014/main" val="4025944459"/>
                    </a:ext>
                  </a:extLst>
                </a:gridCol>
              </a:tblGrid>
              <a:tr h="36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system.cpu.dcache.overall_misses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::total 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2403194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562608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system.cpu.icache.overall_misses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::total      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312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73438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system.l2.overall_misses::total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1304079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998078"/>
                  </a:ext>
                </a:extLst>
              </a:tr>
              <a:tr h="34524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44444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CPI = 1 + (((240394+312)*6)+(1304079*50))/5*10^8 = </a:t>
                      </a:r>
                      <a:r>
                        <a:rPr lang="pt-BR" sz="1400" b="1" i="0" u="none" strike="noStrike">
                          <a:solidFill>
                            <a:srgbClr val="44444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1.3329</a:t>
                      </a:r>
                      <a:endParaRPr lang="pt-BR" sz="1400" b="0" i="0" u="none" strike="noStrike">
                        <a:solidFill>
                          <a:srgbClr val="44444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5972"/>
                  </a:ext>
                </a:extLst>
              </a:tr>
            </a:tbl>
          </a:graphicData>
        </a:graphic>
      </p:graphicFrame>
      <p:pic>
        <p:nvPicPr>
          <p:cNvPr id="6" name="Picture 3" descr="Shape&#10;&#10;Description automatically generated">
            <a:extLst>
              <a:ext uri="{FF2B5EF4-FFF2-40B4-BE49-F238E27FC236}">
                <a16:creationId xmlns:a16="http://schemas.microsoft.com/office/drawing/2014/main" id="{E101CEC7-9066-D558-A98E-3A2BC1DDB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FE03EBD3-255F-CD37-1E69-1E8099F93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CBEF6871-2E76-35CE-4727-28C492FBD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7D0AFA10-C60C-D332-1D6F-577002D3C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0CB364-AE87-10F8-579C-1D875751BCA3}"/>
              </a:ext>
            </a:extLst>
          </p:cNvPr>
          <p:cNvSpPr txBox="1"/>
          <p:nvPr/>
        </p:nvSpPr>
        <p:spPr>
          <a:xfrm>
            <a:off x="857879" y="28948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Benchmark 429.mcf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54E02E-79C3-69B5-48E9-F45FA4BBE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23586"/>
              </p:ext>
            </p:extLst>
          </p:nvPr>
        </p:nvGraphicFramePr>
        <p:xfrm>
          <a:off x="1047143" y="797232"/>
          <a:ext cx="7932470" cy="1524728"/>
        </p:xfrm>
        <a:graphic>
          <a:graphicData uri="http://schemas.openxmlformats.org/drawingml/2006/table">
            <a:tbl>
              <a:tblPr/>
              <a:tblGrid>
                <a:gridCol w="6747436">
                  <a:extLst>
                    <a:ext uri="{9D8B030D-6E8A-4147-A177-3AD203B41FA5}">
                      <a16:colId xmlns:a16="http://schemas.microsoft.com/office/drawing/2014/main" val="822875075"/>
                    </a:ext>
                  </a:extLst>
                </a:gridCol>
                <a:gridCol w="1185034">
                  <a:extLst>
                    <a:ext uri="{9D8B030D-6E8A-4147-A177-3AD203B41FA5}">
                      <a16:colId xmlns:a16="http://schemas.microsoft.com/office/drawing/2014/main" val="1088358431"/>
                    </a:ext>
                  </a:extLst>
                </a:gridCol>
              </a:tblGrid>
              <a:tr h="381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system.cpu.dcache.overall_misses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::total 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11603840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66446"/>
                  </a:ext>
                </a:extLst>
              </a:tr>
              <a:tr h="381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system.cpu.icache.overall_misses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::total      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262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407153"/>
                  </a:ext>
                </a:extLst>
              </a:tr>
              <a:tr h="381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system.l2.overall_misses::total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3921696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97804"/>
                  </a:ext>
                </a:extLst>
              </a:tr>
              <a:tr h="3811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444444"/>
                          </a:solidFill>
                          <a:effectLst/>
                          <a:latin typeface="+mn-lt"/>
                        </a:rPr>
                        <a:t>      CPI = 1 + (((11603840+262)*6)+(3921696*50))/5*10^8 = </a:t>
                      </a:r>
                      <a:r>
                        <a:rPr lang="pt-BR" sz="1400" b="1" i="0" u="none" strike="noStrike">
                          <a:solidFill>
                            <a:srgbClr val="444444"/>
                          </a:solidFill>
                          <a:effectLst/>
                          <a:latin typeface="+mn-lt"/>
                        </a:rPr>
                        <a:t>1.5314</a:t>
                      </a:r>
                      <a:endParaRPr lang="pt-BR" sz="1400" b="0" i="0" u="none" strike="noStrike">
                        <a:solidFill>
                          <a:srgbClr val="444444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575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6A59B6-8B71-DA39-0626-ADC821661A74}"/>
              </a:ext>
            </a:extLst>
          </p:cNvPr>
          <p:cNvSpPr txBox="1"/>
          <p:nvPr/>
        </p:nvSpPr>
        <p:spPr>
          <a:xfrm>
            <a:off x="858747" y="233223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Benchmark 456.hmmer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97C500-6F61-12E5-13AF-657AB72E2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21885"/>
              </p:ext>
            </p:extLst>
          </p:nvPr>
        </p:nvGraphicFramePr>
        <p:xfrm>
          <a:off x="1047143" y="2852063"/>
          <a:ext cx="8035212" cy="1165402"/>
        </p:xfrm>
        <a:graphic>
          <a:graphicData uri="http://schemas.openxmlformats.org/drawingml/2006/table">
            <a:tbl>
              <a:tblPr/>
              <a:tblGrid>
                <a:gridCol w="6834830">
                  <a:extLst>
                    <a:ext uri="{9D8B030D-6E8A-4147-A177-3AD203B41FA5}">
                      <a16:colId xmlns:a16="http://schemas.microsoft.com/office/drawing/2014/main" val="4120128932"/>
                    </a:ext>
                  </a:extLst>
                </a:gridCol>
                <a:gridCol w="1200382">
                  <a:extLst>
                    <a:ext uri="{9D8B030D-6E8A-4147-A177-3AD203B41FA5}">
                      <a16:colId xmlns:a16="http://schemas.microsoft.com/office/drawing/2014/main" val="3138444482"/>
                    </a:ext>
                  </a:extLst>
                </a:gridCol>
              </a:tblGrid>
              <a:tr h="296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system.cpu.dcache.overall_misses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::total 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35948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981891"/>
                  </a:ext>
                </a:extLst>
              </a:tr>
              <a:tr h="296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system.cpu.icache.overall_misses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::total      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487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730285"/>
                  </a:ext>
                </a:extLst>
              </a:tr>
              <a:tr h="296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system.l2.overall_misses::total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1981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654188"/>
                  </a:ext>
                </a:extLst>
              </a:tr>
              <a:tr h="2769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444444"/>
                          </a:solidFill>
                          <a:effectLst/>
                          <a:latin typeface="+mn-lt"/>
                        </a:rPr>
                        <a:t>CPI = 1 + (((35948+487)*6)+(1981*50))/5*10^8 = </a:t>
                      </a:r>
                      <a:r>
                        <a:rPr lang="pt-BR" sz="1400" b="1" i="0" u="none" strike="noStrike">
                          <a:solidFill>
                            <a:srgbClr val="444444"/>
                          </a:solidFill>
                          <a:effectLst/>
                          <a:latin typeface="+mn-lt"/>
                        </a:rPr>
                        <a:t>1.000635</a:t>
                      </a:r>
                      <a:endParaRPr lang="pt-BR" sz="1400" b="0" i="0" u="none" strike="noStrike">
                        <a:solidFill>
                          <a:srgbClr val="444444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450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E52C3D-4AC2-B0E4-251E-2CA24881C0F5}"/>
              </a:ext>
            </a:extLst>
          </p:cNvPr>
          <p:cNvSpPr txBox="1"/>
          <p:nvPr/>
        </p:nvSpPr>
        <p:spPr>
          <a:xfrm>
            <a:off x="858747" y="436290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Benchmark 458.sjeng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95F8D1-DFC1-5952-1D50-349AFAF9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4387"/>
              </p:ext>
            </p:extLst>
          </p:nvPr>
        </p:nvGraphicFramePr>
        <p:xfrm>
          <a:off x="1047143" y="4881208"/>
          <a:ext cx="8035212" cy="1175676"/>
        </p:xfrm>
        <a:graphic>
          <a:graphicData uri="http://schemas.openxmlformats.org/drawingml/2006/table">
            <a:tbl>
              <a:tblPr/>
              <a:tblGrid>
                <a:gridCol w="6834830">
                  <a:extLst>
                    <a:ext uri="{9D8B030D-6E8A-4147-A177-3AD203B41FA5}">
                      <a16:colId xmlns:a16="http://schemas.microsoft.com/office/drawing/2014/main" val="4023546948"/>
                    </a:ext>
                  </a:extLst>
                </a:gridCol>
                <a:gridCol w="1200382">
                  <a:extLst>
                    <a:ext uri="{9D8B030D-6E8A-4147-A177-3AD203B41FA5}">
                      <a16:colId xmlns:a16="http://schemas.microsoft.com/office/drawing/2014/main" val="731121367"/>
                    </a:ext>
                  </a:extLst>
                </a:gridCol>
              </a:tblGrid>
              <a:tr h="2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system.cpu.dcache.overall_misses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::total 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2193581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26207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system.cpu.icache.overall_misses::total      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513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16668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system.l2.overall_misses::total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2162869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97302"/>
                  </a:ext>
                </a:extLst>
              </a:tr>
              <a:tr h="27938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444444"/>
                          </a:solidFill>
                          <a:effectLst/>
                          <a:latin typeface="+mn-lt"/>
                        </a:rPr>
                        <a:t>   CPI = 1 + (((2193581+513)*6)+(2162869*50))/5*10^8 = </a:t>
                      </a:r>
                      <a:r>
                        <a:rPr lang="pt-BR" sz="1400" b="1" i="0" u="none" strike="noStrike">
                          <a:solidFill>
                            <a:srgbClr val="444444"/>
                          </a:solidFill>
                          <a:effectLst/>
                          <a:latin typeface="+mn-lt"/>
                        </a:rPr>
                        <a:t>1.2426</a:t>
                      </a:r>
                      <a:endParaRPr lang="pt-BR" sz="1400" b="0" i="0" u="none" strike="noStrike">
                        <a:solidFill>
                          <a:srgbClr val="444444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71200"/>
                  </a:ext>
                </a:extLst>
              </a:tr>
            </a:tbl>
          </a:graphicData>
        </a:graphic>
      </p:graphicFrame>
      <p:pic>
        <p:nvPicPr>
          <p:cNvPr id="8" name="Picture 3" descr="Shape&#10;&#10;Description automatically generated">
            <a:extLst>
              <a:ext uri="{FF2B5EF4-FFF2-40B4-BE49-F238E27FC236}">
                <a16:creationId xmlns:a16="http://schemas.microsoft.com/office/drawing/2014/main" id="{3160F4F4-26AB-E421-3229-42B2E02F7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99112164-FF8B-957C-286E-1C714AFB2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F2E51DB-2284-0E2D-2245-0526EA42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81E5082F-E536-0B6C-4144-511C4EE9D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5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EEF23-DCB4-452A-6FF0-36AF0C486EB2}"/>
              </a:ext>
            </a:extLst>
          </p:cNvPr>
          <p:cNvSpPr txBox="1"/>
          <p:nvPr/>
        </p:nvSpPr>
        <p:spPr>
          <a:xfrm>
            <a:off x="979948" y="102541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Benchmark 470.lbm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A69C53-49D9-5FC0-50A3-1BAD9876A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81354"/>
              </p:ext>
            </p:extLst>
          </p:nvPr>
        </p:nvGraphicFramePr>
        <p:xfrm>
          <a:off x="979948" y="1588341"/>
          <a:ext cx="7901649" cy="1376644"/>
        </p:xfrm>
        <a:graphic>
          <a:graphicData uri="http://schemas.openxmlformats.org/drawingml/2006/table">
            <a:tbl>
              <a:tblPr/>
              <a:tblGrid>
                <a:gridCol w="6721220">
                  <a:extLst>
                    <a:ext uri="{9D8B030D-6E8A-4147-A177-3AD203B41FA5}">
                      <a16:colId xmlns:a16="http://schemas.microsoft.com/office/drawing/2014/main" val="196297107"/>
                    </a:ext>
                  </a:extLst>
                </a:gridCol>
                <a:gridCol w="1180429">
                  <a:extLst>
                    <a:ext uri="{9D8B030D-6E8A-4147-A177-3AD203B41FA5}">
                      <a16:colId xmlns:a16="http://schemas.microsoft.com/office/drawing/2014/main" val="724849023"/>
                    </a:ext>
                  </a:extLst>
                </a:gridCol>
              </a:tblGrid>
              <a:tr h="34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system.cpu.dcache.overall_misses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::total 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1967883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152904"/>
                  </a:ext>
                </a:extLst>
              </a:tr>
              <a:tr h="34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system.cpu.icache.overall_misses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::total      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222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105888"/>
                  </a:ext>
                </a:extLst>
              </a:tr>
              <a:tr h="34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system.l2.overall_misses::total 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1967092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475758"/>
                  </a:ext>
                </a:extLst>
              </a:tr>
              <a:tr h="3303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444444"/>
                          </a:solidFill>
                          <a:effectLst/>
                          <a:latin typeface="+mn-lt"/>
                        </a:rPr>
                        <a:t>CPI= 1 + (((1967883+222)*6)+(1967092*50))/5*10^8 = </a:t>
                      </a:r>
                      <a:r>
                        <a:rPr lang="pt-BR" sz="1400" b="1" i="0" u="none" strike="noStrike">
                          <a:solidFill>
                            <a:srgbClr val="444444"/>
                          </a:solidFill>
                          <a:effectLst/>
                          <a:latin typeface="+mn-lt"/>
                        </a:rPr>
                        <a:t>1.2203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93442"/>
                  </a:ext>
                </a:extLst>
              </a:tr>
            </a:tbl>
          </a:graphicData>
        </a:graphic>
      </p:graphicFrame>
      <p:pic>
        <p:nvPicPr>
          <p:cNvPr id="5" name="Picture 3" descr="Shape&#10;&#10;Description automatically generated">
            <a:extLst>
              <a:ext uri="{FF2B5EF4-FFF2-40B4-BE49-F238E27FC236}">
                <a16:creationId xmlns:a16="http://schemas.microsoft.com/office/drawing/2014/main" id="{4A352B82-E2B4-7972-1F00-C991C5C04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>
            <a:off x="-2209" y="257314"/>
            <a:ext cx="12262705" cy="8853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F3AAC65-4A2B-F717-B245-5B4A9EB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-2901123" y="3377097"/>
            <a:ext cx="6840358" cy="8853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0B88BF48-58F3-A3AB-E9FA-69D36D875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flipV="1">
            <a:off x="-13253" y="6397672"/>
            <a:ext cx="11158358" cy="66077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3D0ED7E2-670B-FE10-6464-65CFA2578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4" r="402" b="47984"/>
          <a:stretch/>
        </p:blipFill>
        <p:spPr>
          <a:xfrm rot="-5400000">
            <a:off x="8694530" y="3078923"/>
            <a:ext cx="6244011" cy="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2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FEED-9AB8-6E9D-FC89-9F3F64C1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58" y="121822"/>
            <a:ext cx="10058400" cy="105417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 CPI for each benchmark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929427-2C57-8E92-9F88-322FD027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96" y="1078023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u="sng">
                <a:latin typeface="Rockwell"/>
                <a:cs typeface="Times New Roman"/>
              </a:rPr>
              <a:t>Configurations Used:</a:t>
            </a:r>
          </a:p>
          <a:p>
            <a:pPr marL="0" indent="0">
              <a:buNone/>
            </a:pPr>
            <a:r>
              <a:rPr lang="en-US"/>
              <a:t>CPU type used : Timing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FE8C57-39F3-0D9F-D3EC-580E84F7D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88842"/>
              </p:ext>
            </p:extLst>
          </p:nvPr>
        </p:nvGraphicFramePr>
        <p:xfrm>
          <a:off x="597768" y="2040203"/>
          <a:ext cx="10978078" cy="4114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17704">
                  <a:extLst>
                    <a:ext uri="{9D8B030D-6E8A-4147-A177-3AD203B41FA5}">
                      <a16:colId xmlns:a16="http://schemas.microsoft.com/office/drawing/2014/main" val="3056002855"/>
                    </a:ext>
                  </a:extLst>
                </a:gridCol>
                <a:gridCol w="1798455">
                  <a:extLst>
                    <a:ext uri="{9D8B030D-6E8A-4147-A177-3AD203B41FA5}">
                      <a16:colId xmlns:a16="http://schemas.microsoft.com/office/drawing/2014/main" val="3073052572"/>
                    </a:ext>
                  </a:extLst>
                </a:gridCol>
                <a:gridCol w="1798455">
                  <a:extLst>
                    <a:ext uri="{9D8B030D-6E8A-4147-A177-3AD203B41FA5}">
                      <a16:colId xmlns:a16="http://schemas.microsoft.com/office/drawing/2014/main" val="633333667"/>
                    </a:ext>
                  </a:extLst>
                </a:gridCol>
                <a:gridCol w="1892127">
                  <a:extLst>
                    <a:ext uri="{9D8B030D-6E8A-4147-A177-3AD203B41FA5}">
                      <a16:colId xmlns:a16="http://schemas.microsoft.com/office/drawing/2014/main" val="2220413956"/>
                    </a:ext>
                  </a:extLst>
                </a:gridCol>
                <a:gridCol w="899229">
                  <a:extLst>
                    <a:ext uri="{9D8B030D-6E8A-4147-A177-3AD203B41FA5}">
                      <a16:colId xmlns:a16="http://schemas.microsoft.com/office/drawing/2014/main" val="11767826"/>
                    </a:ext>
                  </a:extLst>
                </a:gridCol>
                <a:gridCol w="899229">
                  <a:extLst>
                    <a:ext uri="{9D8B030D-6E8A-4147-A177-3AD203B41FA5}">
                      <a16:colId xmlns:a16="http://schemas.microsoft.com/office/drawing/2014/main" val="1781993417"/>
                    </a:ext>
                  </a:extLst>
                </a:gridCol>
                <a:gridCol w="899229">
                  <a:extLst>
                    <a:ext uri="{9D8B030D-6E8A-4147-A177-3AD203B41FA5}">
                      <a16:colId xmlns:a16="http://schemas.microsoft.com/office/drawing/2014/main" val="1212261417"/>
                    </a:ext>
                  </a:extLst>
                </a:gridCol>
                <a:gridCol w="1573650">
                  <a:extLst>
                    <a:ext uri="{9D8B030D-6E8A-4147-A177-3AD203B41FA5}">
                      <a16:colId xmlns:a16="http://schemas.microsoft.com/office/drawing/2014/main" val="7085419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Benchmarks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L1 d sizes range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L1 </a:t>
                      </a:r>
                      <a:r>
                        <a:rPr lang="en-US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 sizes range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L2 sizes range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L1 </a:t>
                      </a:r>
                      <a:r>
                        <a:rPr lang="en-US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  <a:effectLst/>
                        </a:rPr>
                        <a:t>assoc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 range</a:t>
                      </a:r>
                      <a:endParaRPr lang="en-US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L1 d </a:t>
                      </a:r>
                      <a:r>
                        <a:rPr lang="en-US" err="1">
                          <a:solidFill>
                            <a:schemeClr val="tx1"/>
                          </a:solidFill>
                          <a:effectLst/>
                        </a:rPr>
                        <a:t>assoc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 range</a:t>
                      </a:r>
                      <a:endParaRPr lang="en-US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L2 </a:t>
                      </a:r>
                      <a:r>
                        <a:rPr lang="en-US" err="1">
                          <a:solidFill>
                            <a:schemeClr val="tx1"/>
                          </a:solidFill>
                          <a:effectLst/>
                        </a:rPr>
                        <a:t>assoc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 range</a:t>
                      </a:r>
                      <a:endParaRPr lang="en-US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Cache size range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05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401.bzip2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4,8,16,32,64,128KB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4,8,16,32,64,128KB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128,256,512KB,1MB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32,64,128,256KB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81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429.mcf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4,8,16,32,64,128KB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4,8,16,32,64,128KB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128,256,512KB,1MB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32,64,128,256KB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58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456.hmmer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4,8,16,32,64,128KB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4,8,16,32,64,128KB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128,256,512KB,1MB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32,64,128,256KB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82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458.sjeng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4,8,16,32,64,128KB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4,8,16,32,64,128KB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128,256,512KB,1MB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32,64,128,256KB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470.lbm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4,8,16,32,64,128KB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4,8,16,32,64,128KB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128,256,512KB,1MB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2,4,8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32,64,128,256KB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FF55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39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75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6C18943FD34B418E82B33A89BE1136" ma:contentTypeVersion="6" ma:contentTypeDescription="Create a new document." ma:contentTypeScope="" ma:versionID="17db779239cc3a3fa4a9222707b5bd8d">
  <xsd:schema xmlns:xsd="http://www.w3.org/2001/XMLSchema" xmlns:xs="http://www.w3.org/2001/XMLSchema" xmlns:p="http://schemas.microsoft.com/office/2006/metadata/properties" xmlns:ns3="e77ff346-7a77-49d6-8aa5-d70c960c8049" xmlns:ns4="9a2b4a98-be83-4522-8007-58457077f717" targetNamespace="http://schemas.microsoft.com/office/2006/metadata/properties" ma:root="true" ma:fieldsID="2b222ca85380d230ca2e49aba8283d6e" ns3:_="" ns4:_="">
    <xsd:import namespace="e77ff346-7a77-49d6-8aa5-d70c960c8049"/>
    <xsd:import namespace="9a2b4a98-be83-4522-8007-58457077f7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ff346-7a77-49d6-8aa5-d70c960c80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2b4a98-be83-4522-8007-58457077f71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7ff346-7a77-49d6-8aa5-d70c960c8049" xsi:nil="true"/>
  </documentManagement>
</p:properties>
</file>

<file path=customXml/itemProps1.xml><?xml version="1.0" encoding="utf-8"?>
<ds:datastoreItem xmlns:ds="http://schemas.openxmlformats.org/officeDocument/2006/customXml" ds:itemID="{DA1057CC-1774-4CC4-9C43-D50130E0B6D0}">
  <ds:schemaRefs>
    <ds:schemaRef ds:uri="9a2b4a98-be83-4522-8007-58457077f717"/>
    <ds:schemaRef ds:uri="e77ff346-7a77-49d6-8aa5-d70c960c80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1D7138-0766-4F6C-AF5E-177C895C2E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432FDB-4A86-43B6-8EF7-205F22BF95A4}">
  <ds:schemaRefs>
    <ds:schemaRef ds:uri="9a2b4a98-be83-4522-8007-58457077f717"/>
    <ds:schemaRef ds:uri="e77ff346-7a77-49d6-8aa5-d70c960c804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2643</Words>
  <Application>Microsoft Office PowerPoint</Application>
  <PresentationFormat>Widescreen</PresentationFormat>
  <Paragraphs>313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Arial,Sans-Serif</vt:lpstr>
      <vt:lpstr>Calibri</vt:lpstr>
      <vt:lpstr>Cambria</vt:lpstr>
      <vt:lpstr>Rockwell</vt:lpstr>
      <vt:lpstr>Rockwell Condensed</vt:lpstr>
      <vt:lpstr>Rockwell Extra Bold</vt:lpstr>
      <vt:lpstr>Times New Roman</vt:lpstr>
      <vt:lpstr>Wingdings</vt:lpstr>
      <vt:lpstr>Wood Type</vt:lpstr>
      <vt:lpstr>Analysis of Cache Design Choices and their Impact on Performance of 8086 microprocessor using Gem5 simulator </vt:lpstr>
      <vt:lpstr>What is Cache ? </vt:lpstr>
      <vt:lpstr>Project requirements and Specifications </vt:lpstr>
      <vt:lpstr>Deliverables  </vt:lpstr>
      <vt:lpstr>calculate CPI</vt:lpstr>
      <vt:lpstr>Clock CYCLE Per Instruction (CPI) Calculations </vt:lpstr>
      <vt:lpstr>PowerPoint Presentation</vt:lpstr>
      <vt:lpstr>PowerPoint Presentation</vt:lpstr>
      <vt:lpstr> CPI for each benchmark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CONCLUSION</vt:lpstr>
      <vt:lpstr>Graphs Cost vs CPI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conclusion</vt:lpstr>
      <vt:lpstr>Appendix </vt:lpstr>
      <vt:lpstr>PowerPoint Presentation</vt:lpstr>
      <vt:lpstr>PowerPoint Presentation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Microprocessor Performance: An Exploration of Cache Design Choices and their Impact</dc:title>
  <dc:creator>Parveen, Rubina</dc:creator>
  <cp:lastModifiedBy>Parveen, Rubina</cp:lastModifiedBy>
  <cp:revision>2</cp:revision>
  <dcterms:created xsi:type="dcterms:W3CDTF">2023-03-17T15:06:14Z</dcterms:created>
  <dcterms:modified xsi:type="dcterms:W3CDTF">2023-03-21T03:49:22Z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0x010100086C18943FD34B418E82B33A89BE1136</vt:lpwstr>
  </property>
</Properties>
</file>