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1" r:id="rId3"/>
    <p:sldId id="283" r:id="rId4"/>
    <p:sldId id="262" r:id="rId5"/>
    <p:sldId id="270" r:id="rId6"/>
    <p:sldId id="277" r:id="rId7"/>
    <p:sldId id="286" r:id="rId8"/>
    <p:sldId id="285" r:id="rId9"/>
    <p:sldId id="280" r:id="rId10"/>
    <p:sldId id="279" r:id="rId11"/>
    <p:sldId id="28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D53"/>
    <a:srgbClr val="EF8989"/>
    <a:srgbClr val="FAECEC"/>
    <a:srgbClr val="F5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2398" autoAdjust="0"/>
  </p:normalViewPr>
  <p:slideViewPr>
    <p:cSldViewPr snapToGrid="0">
      <p:cViewPr varScale="1">
        <p:scale>
          <a:sx n="62" d="100"/>
          <a:sy n="62" d="100"/>
        </p:scale>
        <p:origin x="13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DEDA0-B340-4D6B-95A7-6D8F7026BDE9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41E76-6D02-4517-AEF3-9C4BDB75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1" name="Google Shape;10411;g6b368d4e4a_1_16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2" name="Google Shape;10412;g6b368d4e4a_1_16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476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1" name="Google Shape;9451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907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1" name="Google Shape;9451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703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64cb1007b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64cb1007b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1" name="Google Shape;9451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84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1" name="Google Shape;9451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45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" name="Google Shape;9779;g6b12ef3f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0" name="Google Shape;9780;g6b12ef3f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41E76-6D02-4517-AEF3-9C4BDB751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5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1" name="Google Shape;9451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43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1" name="Google Shape;9451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60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1" name="Google Shape;9451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5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1" name="Google Shape;9451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0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2"/>
        </a:solidFill>
        <a:effectLst/>
      </p:bgPr>
    </p:bg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3"/>
          <p:cNvSpPr txBox="1">
            <a:spLocks noGrp="1"/>
          </p:cNvSpPr>
          <p:nvPr>
            <p:ph type="ctrTitle"/>
          </p:nvPr>
        </p:nvSpPr>
        <p:spPr>
          <a:xfrm>
            <a:off x="6791363" y="2458867"/>
            <a:ext cx="37320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440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933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933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933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933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933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933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933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933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41" name="Google Shape;2541;p3"/>
          <p:cNvSpPr txBox="1">
            <a:spLocks noGrp="1"/>
          </p:cNvSpPr>
          <p:nvPr>
            <p:ph type="subTitle" idx="1"/>
          </p:nvPr>
        </p:nvSpPr>
        <p:spPr>
          <a:xfrm>
            <a:off x="6940367" y="4643267"/>
            <a:ext cx="3434000" cy="5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542" name="Google Shape;2542;p3"/>
          <p:cNvSpPr txBox="1">
            <a:spLocks noGrp="1"/>
          </p:cNvSpPr>
          <p:nvPr>
            <p:ph type="title" idx="2" hasCustomPrompt="1"/>
          </p:nvPr>
        </p:nvSpPr>
        <p:spPr>
          <a:xfrm>
            <a:off x="7513767" y="1903300"/>
            <a:ext cx="2287200" cy="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8434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2"/>
        </a:solidFill>
        <a:effectLst/>
      </p:bgPr>
    </p:bg>
    <p:spTree>
      <p:nvGrpSpPr>
        <p:cNvPr id="1" name="Shape 5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1" name="Google Shape;5051;p11"/>
          <p:cNvSpPr/>
          <p:nvPr/>
        </p:nvSpPr>
        <p:spPr>
          <a:xfrm>
            <a:off x="1111200" y="2338000"/>
            <a:ext cx="9969600" cy="4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2" name="Google Shape;505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3089833"/>
            <a:ext cx="11360800" cy="16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53" name="Google Shape;5053;p11"/>
          <p:cNvSpPr txBox="1">
            <a:spLocks noGrp="1"/>
          </p:cNvSpPr>
          <p:nvPr>
            <p:ph type="body" idx="1"/>
          </p:nvPr>
        </p:nvSpPr>
        <p:spPr>
          <a:xfrm>
            <a:off x="415600" y="4812567"/>
            <a:ext cx="113608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05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Google Shape;3564;p7"/>
          <p:cNvSpPr txBox="1">
            <a:spLocks noGrp="1"/>
          </p:cNvSpPr>
          <p:nvPr>
            <p:ph type="title"/>
          </p:nvPr>
        </p:nvSpPr>
        <p:spPr>
          <a:xfrm>
            <a:off x="1218733" y="1913867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65" name="Google Shape;3565;p7"/>
          <p:cNvSpPr txBox="1">
            <a:spLocks noGrp="1"/>
          </p:cNvSpPr>
          <p:nvPr>
            <p:ph type="body" idx="1"/>
          </p:nvPr>
        </p:nvSpPr>
        <p:spPr>
          <a:xfrm>
            <a:off x="1218733" y="3025867"/>
            <a:ext cx="37440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66" name="Google Shape;3566;p7"/>
          <p:cNvSpPr txBox="1">
            <a:spLocks noGrp="1"/>
          </p:cNvSpPr>
          <p:nvPr>
            <p:ph type="title" idx="2"/>
          </p:nvPr>
        </p:nvSpPr>
        <p:spPr>
          <a:xfrm>
            <a:off x="2264800" y="584600"/>
            <a:ext cx="766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7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6"/>
          <p:cNvSpPr txBox="1">
            <a:spLocks noGrp="1"/>
          </p:cNvSpPr>
          <p:nvPr>
            <p:ph type="title"/>
          </p:nvPr>
        </p:nvSpPr>
        <p:spPr>
          <a:xfrm>
            <a:off x="2264800" y="584600"/>
            <a:ext cx="766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70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solidFill>
          <a:srgbClr val="F3ECD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2044799" y="573100"/>
            <a:ext cx="8072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897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68467" y="593367"/>
            <a:ext cx="766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 SemiBold"/>
              <a:buNone/>
              <a:defRPr sz="28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68467" y="2336500"/>
            <a:ext cx="76624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○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■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○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■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○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 Light"/>
              <a:buChar char="■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688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1;p2">
            <a:extLst>
              <a:ext uri="{FF2B5EF4-FFF2-40B4-BE49-F238E27FC236}">
                <a16:creationId xmlns:a16="http://schemas.microsoft.com/office/drawing/2014/main" id="{F90BBC8E-5DDF-4BC5-A3DF-7825CCC967D7}"/>
              </a:ext>
            </a:extLst>
          </p:cNvPr>
          <p:cNvSpPr/>
          <p:nvPr/>
        </p:nvSpPr>
        <p:spPr>
          <a:xfrm>
            <a:off x="8709126" y="1234492"/>
            <a:ext cx="2247865" cy="130940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0" name="Google Shape;12;p2">
            <a:extLst>
              <a:ext uri="{FF2B5EF4-FFF2-40B4-BE49-F238E27FC236}">
                <a16:creationId xmlns:a16="http://schemas.microsoft.com/office/drawing/2014/main" id="{D72EBD69-7E07-4B90-BD35-7A1CA321DD97}"/>
              </a:ext>
            </a:extLst>
          </p:cNvPr>
          <p:cNvSpPr/>
          <p:nvPr/>
        </p:nvSpPr>
        <p:spPr>
          <a:xfrm>
            <a:off x="8036168" y="6864"/>
            <a:ext cx="2767865" cy="2396907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24" name="Google Shape;26;p2">
            <a:extLst>
              <a:ext uri="{FF2B5EF4-FFF2-40B4-BE49-F238E27FC236}">
                <a16:creationId xmlns:a16="http://schemas.microsoft.com/office/drawing/2014/main" id="{28D8DBCF-ED1B-4EBF-AA0B-5B8EB7DD863C}"/>
              </a:ext>
            </a:extLst>
          </p:cNvPr>
          <p:cNvSpPr/>
          <p:nvPr/>
        </p:nvSpPr>
        <p:spPr>
          <a:xfrm rot="5400000">
            <a:off x="10503420" y="701048"/>
            <a:ext cx="1515623" cy="1728585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5" name="Google Shape;27;p2">
            <a:extLst>
              <a:ext uri="{FF2B5EF4-FFF2-40B4-BE49-F238E27FC236}">
                <a16:creationId xmlns:a16="http://schemas.microsoft.com/office/drawing/2014/main" id="{8FDB8252-853A-4F31-B00A-025E50EBD26B}"/>
              </a:ext>
            </a:extLst>
          </p:cNvPr>
          <p:cNvSpPr/>
          <p:nvPr/>
        </p:nvSpPr>
        <p:spPr>
          <a:xfrm rot="5400000">
            <a:off x="10497167" y="1283773"/>
            <a:ext cx="1515623" cy="1728585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7" name="Google Shape;29;p2">
            <a:extLst>
              <a:ext uri="{FF2B5EF4-FFF2-40B4-BE49-F238E27FC236}">
                <a16:creationId xmlns:a16="http://schemas.microsoft.com/office/drawing/2014/main" id="{9C36FD7F-1743-4BAE-9BA8-3C2B8184075F}"/>
              </a:ext>
            </a:extLst>
          </p:cNvPr>
          <p:cNvSpPr/>
          <p:nvPr/>
        </p:nvSpPr>
        <p:spPr>
          <a:xfrm>
            <a:off x="1418151" y="3935619"/>
            <a:ext cx="142795" cy="137449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28" name="Google Shape;30;p2">
            <a:extLst>
              <a:ext uri="{FF2B5EF4-FFF2-40B4-BE49-F238E27FC236}">
                <a16:creationId xmlns:a16="http://schemas.microsoft.com/office/drawing/2014/main" id="{F2BC439A-846D-4B07-8D1A-E572BFA0F98F}"/>
              </a:ext>
            </a:extLst>
          </p:cNvPr>
          <p:cNvGrpSpPr/>
          <p:nvPr/>
        </p:nvGrpSpPr>
        <p:grpSpPr>
          <a:xfrm>
            <a:off x="11680882" y="43177"/>
            <a:ext cx="366448" cy="2149227"/>
            <a:chOff x="4769975" y="2151700"/>
            <a:chExt cx="149100" cy="874475"/>
          </a:xfrm>
        </p:grpSpPr>
        <p:sp>
          <p:nvSpPr>
            <p:cNvPr id="1629" name="Google Shape;31;p2">
              <a:extLst>
                <a:ext uri="{FF2B5EF4-FFF2-40B4-BE49-F238E27FC236}">
                  <a16:creationId xmlns:a16="http://schemas.microsoft.com/office/drawing/2014/main" id="{F951DB42-D1C9-4957-B6AD-52D466B93246}"/>
                </a:ext>
              </a:extLst>
            </p:cNvPr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32;p2">
              <a:extLst>
                <a:ext uri="{FF2B5EF4-FFF2-40B4-BE49-F238E27FC236}">
                  <a16:creationId xmlns:a16="http://schemas.microsoft.com/office/drawing/2014/main" id="{4195C9A8-B5C3-4B8D-A043-0EA706196B50}"/>
                </a:ext>
              </a:extLst>
            </p:cNvPr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33;p2">
              <a:extLst>
                <a:ext uri="{FF2B5EF4-FFF2-40B4-BE49-F238E27FC236}">
                  <a16:creationId xmlns:a16="http://schemas.microsoft.com/office/drawing/2014/main" id="{86B8902C-B7C0-4708-92EC-A75E59A433F7}"/>
                </a:ext>
              </a:extLst>
            </p:cNvPr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34;p2">
              <a:extLst>
                <a:ext uri="{FF2B5EF4-FFF2-40B4-BE49-F238E27FC236}">
                  <a16:creationId xmlns:a16="http://schemas.microsoft.com/office/drawing/2014/main" id="{906EA300-A624-4D25-B582-0DE4B6A43515}"/>
                </a:ext>
              </a:extLst>
            </p:cNvPr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35;p2">
              <a:extLst>
                <a:ext uri="{FF2B5EF4-FFF2-40B4-BE49-F238E27FC236}">
                  <a16:creationId xmlns:a16="http://schemas.microsoft.com/office/drawing/2014/main" id="{B93FAC81-0AB4-4E98-A149-419671A4E927}"/>
                </a:ext>
              </a:extLst>
            </p:cNvPr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36;p2">
              <a:extLst>
                <a:ext uri="{FF2B5EF4-FFF2-40B4-BE49-F238E27FC236}">
                  <a16:creationId xmlns:a16="http://schemas.microsoft.com/office/drawing/2014/main" id="{2BC877B9-DFE8-4503-89F3-ABD1F52C471D}"/>
                </a:ext>
              </a:extLst>
            </p:cNvPr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37;p2">
              <a:extLst>
                <a:ext uri="{FF2B5EF4-FFF2-40B4-BE49-F238E27FC236}">
                  <a16:creationId xmlns:a16="http://schemas.microsoft.com/office/drawing/2014/main" id="{B7EC7A61-79CF-4F1B-8ABB-E5187A670544}"/>
                </a:ext>
              </a:extLst>
            </p:cNvPr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38;p2">
              <a:extLst>
                <a:ext uri="{FF2B5EF4-FFF2-40B4-BE49-F238E27FC236}">
                  <a16:creationId xmlns:a16="http://schemas.microsoft.com/office/drawing/2014/main" id="{23F6E731-6916-4F54-830E-EB674F65E1FD}"/>
                </a:ext>
              </a:extLst>
            </p:cNvPr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39;p2">
              <a:extLst>
                <a:ext uri="{FF2B5EF4-FFF2-40B4-BE49-F238E27FC236}">
                  <a16:creationId xmlns:a16="http://schemas.microsoft.com/office/drawing/2014/main" id="{55668BC1-3A80-47A6-8966-8BAE4A916AB2}"/>
                </a:ext>
              </a:extLst>
            </p:cNvPr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40;p2">
              <a:extLst>
                <a:ext uri="{FF2B5EF4-FFF2-40B4-BE49-F238E27FC236}">
                  <a16:creationId xmlns:a16="http://schemas.microsoft.com/office/drawing/2014/main" id="{F8F67C0A-A039-4957-A03F-566EA885DC35}"/>
                </a:ext>
              </a:extLst>
            </p:cNvPr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41;p2">
              <a:extLst>
                <a:ext uri="{FF2B5EF4-FFF2-40B4-BE49-F238E27FC236}">
                  <a16:creationId xmlns:a16="http://schemas.microsoft.com/office/drawing/2014/main" id="{9D07CAFB-EA79-45D9-8484-B3883164A96B}"/>
                </a:ext>
              </a:extLst>
            </p:cNvPr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42;p2">
              <a:extLst>
                <a:ext uri="{FF2B5EF4-FFF2-40B4-BE49-F238E27FC236}">
                  <a16:creationId xmlns:a16="http://schemas.microsoft.com/office/drawing/2014/main" id="{F4D3AD0D-BA57-4A32-8235-91B4752E23BC}"/>
                </a:ext>
              </a:extLst>
            </p:cNvPr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43;p2">
              <a:extLst>
                <a:ext uri="{FF2B5EF4-FFF2-40B4-BE49-F238E27FC236}">
                  <a16:creationId xmlns:a16="http://schemas.microsoft.com/office/drawing/2014/main" id="{BA78456F-E4BB-49FF-9AE6-F1B521D845C5}"/>
                </a:ext>
              </a:extLst>
            </p:cNvPr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44;p2">
              <a:extLst>
                <a:ext uri="{FF2B5EF4-FFF2-40B4-BE49-F238E27FC236}">
                  <a16:creationId xmlns:a16="http://schemas.microsoft.com/office/drawing/2014/main" id="{273D758C-9E1C-4BA7-97B6-70243348520F}"/>
                </a:ext>
              </a:extLst>
            </p:cNvPr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45;p2">
              <a:extLst>
                <a:ext uri="{FF2B5EF4-FFF2-40B4-BE49-F238E27FC236}">
                  <a16:creationId xmlns:a16="http://schemas.microsoft.com/office/drawing/2014/main" id="{901BE31A-AAB2-444E-BA11-32A5BC21B62B}"/>
                </a:ext>
              </a:extLst>
            </p:cNvPr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46;p2">
              <a:extLst>
                <a:ext uri="{FF2B5EF4-FFF2-40B4-BE49-F238E27FC236}">
                  <a16:creationId xmlns:a16="http://schemas.microsoft.com/office/drawing/2014/main" id="{2B62C5CA-B4F0-46B4-BC61-7503783729C1}"/>
                </a:ext>
              </a:extLst>
            </p:cNvPr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47;p2">
              <a:extLst>
                <a:ext uri="{FF2B5EF4-FFF2-40B4-BE49-F238E27FC236}">
                  <a16:creationId xmlns:a16="http://schemas.microsoft.com/office/drawing/2014/main" id="{351586B3-CE1A-4A03-AAF0-3F2AE0CC40F7}"/>
                </a:ext>
              </a:extLst>
            </p:cNvPr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48;p2">
              <a:extLst>
                <a:ext uri="{FF2B5EF4-FFF2-40B4-BE49-F238E27FC236}">
                  <a16:creationId xmlns:a16="http://schemas.microsoft.com/office/drawing/2014/main" id="{0580EBFA-8328-4461-9912-39489AD739FA}"/>
                </a:ext>
              </a:extLst>
            </p:cNvPr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49;p2">
              <a:extLst>
                <a:ext uri="{FF2B5EF4-FFF2-40B4-BE49-F238E27FC236}">
                  <a16:creationId xmlns:a16="http://schemas.microsoft.com/office/drawing/2014/main" id="{A130C9AE-79B4-480F-89F1-5844683629F2}"/>
                </a:ext>
              </a:extLst>
            </p:cNvPr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50;p2">
              <a:extLst>
                <a:ext uri="{FF2B5EF4-FFF2-40B4-BE49-F238E27FC236}">
                  <a16:creationId xmlns:a16="http://schemas.microsoft.com/office/drawing/2014/main" id="{D42A2F73-F66D-4ACA-A407-923B1503F63B}"/>
                </a:ext>
              </a:extLst>
            </p:cNvPr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51;p2">
              <a:extLst>
                <a:ext uri="{FF2B5EF4-FFF2-40B4-BE49-F238E27FC236}">
                  <a16:creationId xmlns:a16="http://schemas.microsoft.com/office/drawing/2014/main" id="{58172C4D-53AF-4D4C-965A-E88704F3EE13}"/>
                </a:ext>
              </a:extLst>
            </p:cNvPr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52;p2">
              <a:extLst>
                <a:ext uri="{FF2B5EF4-FFF2-40B4-BE49-F238E27FC236}">
                  <a16:creationId xmlns:a16="http://schemas.microsoft.com/office/drawing/2014/main" id="{F3856D88-022D-43FE-BFA6-3F7C1FFA704F}"/>
                </a:ext>
              </a:extLst>
            </p:cNvPr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53;p2">
              <a:extLst>
                <a:ext uri="{FF2B5EF4-FFF2-40B4-BE49-F238E27FC236}">
                  <a16:creationId xmlns:a16="http://schemas.microsoft.com/office/drawing/2014/main" id="{94260DA2-1889-417D-93D7-CCDD287C91F1}"/>
                </a:ext>
              </a:extLst>
            </p:cNvPr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54;p2">
              <a:extLst>
                <a:ext uri="{FF2B5EF4-FFF2-40B4-BE49-F238E27FC236}">
                  <a16:creationId xmlns:a16="http://schemas.microsoft.com/office/drawing/2014/main" id="{ACE6FCEA-8AC2-4EFD-BBFA-CF42DE406A62}"/>
                </a:ext>
              </a:extLst>
            </p:cNvPr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55;p2">
              <a:extLst>
                <a:ext uri="{FF2B5EF4-FFF2-40B4-BE49-F238E27FC236}">
                  <a16:creationId xmlns:a16="http://schemas.microsoft.com/office/drawing/2014/main" id="{A2CA54A5-1F14-4BEB-A0E1-4AADB897673B}"/>
                </a:ext>
              </a:extLst>
            </p:cNvPr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56;p2">
              <a:extLst>
                <a:ext uri="{FF2B5EF4-FFF2-40B4-BE49-F238E27FC236}">
                  <a16:creationId xmlns:a16="http://schemas.microsoft.com/office/drawing/2014/main" id="{73026F26-2605-4B9B-A62C-388F200A21CB}"/>
                </a:ext>
              </a:extLst>
            </p:cNvPr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57;p2">
              <a:extLst>
                <a:ext uri="{FF2B5EF4-FFF2-40B4-BE49-F238E27FC236}">
                  <a16:creationId xmlns:a16="http://schemas.microsoft.com/office/drawing/2014/main" id="{5F560738-C5A5-40AB-9106-C4A63C4372EF}"/>
                </a:ext>
              </a:extLst>
            </p:cNvPr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58;p2">
              <a:extLst>
                <a:ext uri="{FF2B5EF4-FFF2-40B4-BE49-F238E27FC236}">
                  <a16:creationId xmlns:a16="http://schemas.microsoft.com/office/drawing/2014/main" id="{0DF81091-FDD1-41C2-B1E9-743F0C1FF2EF}"/>
                </a:ext>
              </a:extLst>
            </p:cNvPr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59;p2">
              <a:extLst>
                <a:ext uri="{FF2B5EF4-FFF2-40B4-BE49-F238E27FC236}">
                  <a16:creationId xmlns:a16="http://schemas.microsoft.com/office/drawing/2014/main" id="{41A40537-FDE3-4ED1-BF0B-7B42B0E4A3DE}"/>
                </a:ext>
              </a:extLst>
            </p:cNvPr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60;p2">
              <a:extLst>
                <a:ext uri="{FF2B5EF4-FFF2-40B4-BE49-F238E27FC236}">
                  <a16:creationId xmlns:a16="http://schemas.microsoft.com/office/drawing/2014/main" id="{D5FC3C63-B723-4996-8CBB-768639689A10}"/>
                </a:ext>
              </a:extLst>
            </p:cNvPr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61;p2">
              <a:extLst>
                <a:ext uri="{FF2B5EF4-FFF2-40B4-BE49-F238E27FC236}">
                  <a16:creationId xmlns:a16="http://schemas.microsoft.com/office/drawing/2014/main" id="{26160A0D-BFDD-481B-AB6A-63751D926693}"/>
                </a:ext>
              </a:extLst>
            </p:cNvPr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62;p2">
              <a:extLst>
                <a:ext uri="{FF2B5EF4-FFF2-40B4-BE49-F238E27FC236}">
                  <a16:creationId xmlns:a16="http://schemas.microsoft.com/office/drawing/2014/main" id="{D6BDFD76-B994-43E4-9B23-FB7C4477EDC7}"/>
                </a:ext>
              </a:extLst>
            </p:cNvPr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63;p2">
              <a:extLst>
                <a:ext uri="{FF2B5EF4-FFF2-40B4-BE49-F238E27FC236}">
                  <a16:creationId xmlns:a16="http://schemas.microsoft.com/office/drawing/2014/main" id="{29188FCC-360D-40B7-8209-57FECEC5CF7D}"/>
                </a:ext>
              </a:extLst>
            </p:cNvPr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2" name="Google Shape;64;p2">
            <a:extLst>
              <a:ext uri="{FF2B5EF4-FFF2-40B4-BE49-F238E27FC236}">
                <a16:creationId xmlns:a16="http://schemas.microsoft.com/office/drawing/2014/main" id="{81D4883C-8CCB-4E1B-88B7-694CFCEE57BE}"/>
              </a:ext>
            </a:extLst>
          </p:cNvPr>
          <p:cNvSpPr/>
          <p:nvPr/>
        </p:nvSpPr>
        <p:spPr>
          <a:xfrm>
            <a:off x="9396390" y="3246036"/>
            <a:ext cx="2743384" cy="2743384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3" name="Google Shape;65;p2">
            <a:extLst>
              <a:ext uri="{FF2B5EF4-FFF2-40B4-BE49-F238E27FC236}">
                <a16:creationId xmlns:a16="http://schemas.microsoft.com/office/drawing/2014/main" id="{8BBE4632-EABB-4DA0-A17D-7767DF2AE910}"/>
              </a:ext>
            </a:extLst>
          </p:cNvPr>
          <p:cNvSpPr/>
          <p:nvPr/>
        </p:nvSpPr>
        <p:spPr>
          <a:xfrm>
            <a:off x="9928732" y="3200630"/>
            <a:ext cx="2256445" cy="2806977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4" name="Google Shape;66;p2">
            <a:extLst>
              <a:ext uri="{FF2B5EF4-FFF2-40B4-BE49-F238E27FC236}">
                <a16:creationId xmlns:a16="http://schemas.microsoft.com/office/drawing/2014/main" id="{65976754-7B3E-4B17-9F2C-22AEEB804051}"/>
              </a:ext>
            </a:extLst>
          </p:cNvPr>
          <p:cNvSpPr/>
          <p:nvPr/>
        </p:nvSpPr>
        <p:spPr>
          <a:xfrm>
            <a:off x="9828519" y="3651007"/>
            <a:ext cx="1933437" cy="1933437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5" name="Google Shape;67;p2">
            <a:extLst>
              <a:ext uri="{FF2B5EF4-FFF2-40B4-BE49-F238E27FC236}">
                <a16:creationId xmlns:a16="http://schemas.microsoft.com/office/drawing/2014/main" id="{B70BFEF1-DD75-4328-8ADC-B5C646C6A833}"/>
              </a:ext>
            </a:extLst>
          </p:cNvPr>
          <p:cNvGrpSpPr/>
          <p:nvPr/>
        </p:nvGrpSpPr>
        <p:grpSpPr>
          <a:xfrm>
            <a:off x="9886459" y="3739839"/>
            <a:ext cx="1732347" cy="1728557"/>
            <a:chOff x="6378300" y="2596400"/>
            <a:chExt cx="754375" cy="752725"/>
          </a:xfrm>
        </p:grpSpPr>
        <p:sp>
          <p:nvSpPr>
            <p:cNvPr id="1666" name="Google Shape;68;p2">
              <a:extLst>
                <a:ext uri="{FF2B5EF4-FFF2-40B4-BE49-F238E27FC236}">
                  <a16:creationId xmlns:a16="http://schemas.microsoft.com/office/drawing/2014/main" id="{94156D41-4807-4355-9AE7-C9F08152842E}"/>
                </a:ext>
              </a:extLst>
            </p:cNvPr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69;p2">
              <a:extLst>
                <a:ext uri="{FF2B5EF4-FFF2-40B4-BE49-F238E27FC236}">
                  <a16:creationId xmlns:a16="http://schemas.microsoft.com/office/drawing/2014/main" id="{91C60043-AB37-4E7D-B78D-985D52AE05B5}"/>
                </a:ext>
              </a:extLst>
            </p:cNvPr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70;p2">
              <a:extLst>
                <a:ext uri="{FF2B5EF4-FFF2-40B4-BE49-F238E27FC236}">
                  <a16:creationId xmlns:a16="http://schemas.microsoft.com/office/drawing/2014/main" id="{91EC74D4-556C-41BB-B132-F4F803185A16}"/>
                </a:ext>
              </a:extLst>
            </p:cNvPr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71;p2">
              <a:extLst>
                <a:ext uri="{FF2B5EF4-FFF2-40B4-BE49-F238E27FC236}">
                  <a16:creationId xmlns:a16="http://schemas.microsoft.com/office/drawing/2014/main" id="{3945CA5A-0C99-4B62-8431-BD512E008BAA}"/>
                </a:ext>
              </a:extLst>
            </p:cNvPr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72;p2">
              <a:extLst>
                <a:ext uri="{FF2B5EF4-FFF2-40B4-BE49-F238E27FC236}">
                  <a16:creationId xmlns:a16="http://schemas.microsoft.com/office/drawing/2014/main" id="{C33B961E-9828-4C6E-8A8A-2F987085F30C}"/>
                </a:ext>
              </a:extLst>
            </p:cNvPr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73;p2">
              <a:extLst>
                <a:ext uri="{FF2B5EF4-FFF2-40B4-BE49-F238E27FC236}">
                  <a16:creationId xmlns:a16="http://schemas.microsoft.com/office/drawing/2014/main" id="{2D5470F6-3B8B-45BE-AA88-3BC9A950A4A7}"/>
                </a:ext>
              </a:extLst>
            </p:cNvPr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74;p2">
              <a:extLst>
                <a:ext uri="{FF2B5EF4-FFF2-40B4-BE49-F238E27FC236}">
                  <a16:creationId xmlns:a16="http://schemas.microsoft.com/office/drawing/2014/main" id="{344713C5-C8FC-4677-8925-73997C85FA18}"/>
                </a:ext>
              </a:extLst>
            </p:cNvPr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75;p2">
              <a:extLst>
                <a:ext uri="{FF2B5EF4-FFF2-40B4-BE49-F238E27FC236}">
                  <a16:creationId xmlns:a16="http://schemas.microsoft.com/office/drawing/2014/main" id="{BA3B6568-07E5-406A-9076-D21CA3EEF84C}"/>
                </a:ext>
              </a:extLst>
            </p:cNvPr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76;p2">
              <a:extLst>
                <a:ext uri="{FF2B5EF4-FFF2-40B4-BE49-F238E27FC236}">
                  <a16:creationId xmlns:a16="http://schemas.microsoft.com/office/drawing/2014/main" id="{A3FC7365-6595-4326-ABD5-ECC8B1BBA139}"/>
                </a:ext>
              </a:extLst>
            </p:cNvPr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77;p2">
              <a:extLst>
                <a:ext uri="{FF2B5EF4-FFF2-40B4-BE49-F238E27FC236}">
                  <a16:creationId xmlns:a16="http://schemas.microsoft.com/office/drawing/2014/main" id="{AE427FAE-9D1D-4263-8724-FE8DA559C125}"/>
                </a:ext>
              </a:extLst>
            </p:cNvPr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78;p2">
              <a:extLst>
                <a:ext uri="{FF2B5EF4-FFF2-40B4-BE49-F238E27FC236}">
                  <a16:creationId xmlns:a16="http://schemas.microsoft.com/office/drawing/2014/main" id="{927CB509-F3A9-4AEE-AEEF-72A12AF255B8}"/>
                </a:ext>
              </a:extLst>
            </p:cNvPr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79;p2">
              <a:extLst>
                <a:ext uri="{FF2B5EF4-FFF2-40B4-BE49-F238E27FC236}">
                  <a16:creationId xmlns:a16="http://schemas.microsoft.com/office/drawing/2014/main" id="{BA08BBB7-CB0F-4EDC-A5F3-A07778EF22D9}"/>
                </a:ext>
              </a:extLst>
            </p:cNvPr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80;p2">
              <a:extLst>
                <a:ext uri="{FF2B5EF4-FFF2-40B4-BE49-F238E27FC236}">
                  <a16:creationId xmlns:a16="http://schemas.microsoft.com/office/drawing/2014/main" id="{000CBB7F-20FE-4DE5-BCD3-5A8EF397D88A}"/>
                </a:ext>
              </a:extLst>
            </p:cNvPr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81;p2">
              <a:extLst>
                <a:ext uri="{FF2B5EF4-FFF2-40B4-BE49-F238E27FC236}">
                  <a16:creationId xmlns:a16="http://schemas.microsoft.com/office/drawing/2014/main" id="{D3D74F9C-9BD7-44B2-BDE9-23BBD03ADD8A}"/>
                </a:ext>
              </a:extLst>
            </p:cNvPr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82;p2">
              <a:extLst>
                <a:ext uri="{FF2B5EF4-FFF2-40B4-BE49-F238E27FC236}">
                  <a16:creationId xmlns:a16="http://schemas.microsoft.com/office/drawing/2014/main" id="{E7F68DA2-C918-4AAE-9287-7E710F85AAA2}"/>
                </a:ext>
              </a:extLst>
            </p:cNvPr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83;p2">
              <a:extLst>
                <a:ext uri="{FF2B5EF4-FFF2-40B4-BE49-F238E27FC236}">
                  <a16:creationId xmlns:a16="http://schemas.microsoft.com/office/drawing/2014/main" id="{34C7FCFD-8EA2-4691-A492-68A6A4529F5D}"/>
                </a:ext>
              </a:extLst>
            </p:cNvPr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84;p2">
              <a:extLst>
                <a:ext uri="{FF2B5EF4-FFF2-40B4-BE49-F238E27FC236}">
                  <a16:creationId xmlns:a16="http://schemas.microsoft.com/office/drawing/2014/main" id="{37D21FC5-941B-4E71-B87B-E08D26683C66}"/>
                </a:ext>
              </a:extLst>
            </p:cNvPr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85;p2">
              <a:extLst>
                <a:ext uri="{FF2B5EF4-FFF2-40B4-BE49-F238E27FC236}">
                  <a16:creationId xmlns:a16="http://schemas.microsoft.com/office/drawing/2014/main" id="{DDC916ED-14B1-4F32-98F3-E0576296D72A}"/>
                </a:ext>
              </a:extLst>
            </p:cNvPr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86;p2">
              <a:extLst>
                <a:ext uri="{FF2B5EF4-FFF2-40B4-BE49-F238E27FC236}">
                  <a16:creationId xmlns:a16="http://schemas.microsoft.com/office/drawing/2014/main" id="{43C12D8E-6E05-4ADD-8C3B-B81E214D9B20}"/>
                </a:ext>
              </a:extLst>
            </p:cNvPr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87;p2">
              <a:extLst>
                <a:ext uri="{FF2B5EF4-FFF2-40B4-BE49-F238E27FC236}">
                  <a16:creationId xmlns:a16="http://schemas.microsoft.com/office/drawing/2014/main" id="{FAD8DBEF-9D0C-41E2-AB39-407112D7577B}"/>
                </a:ext>
              </a:extLst>
            </p:cNvPr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88;p2">
              <a:extLst>
                <a:ext uri="{FF2B5EF4-FFF2-40B4-BE49-F238E27FC236}">
                  <a16:creationId xmlns:a16="http://schemas.microsoft.com/office/drawing/2014/main" id="{1A8C4035-C64E-40E6-9395-06747C8107B5}"/>
                </a:ext>
              </a:extLst>
            </p:cNvPr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89;p2">
              <a:extLst>
                <a:ext uri="{FF2B5EF4-FFF2-40B4-BE49-F238E27FC236}">
                  <a16:creationId xmlns:a16="http://schemas.microsoft.com/office/drawing/2014/main" id="{FFECF710-BD21-4B6A-AC77-07D6C59857D3}"/>
                </a:ext>
              </a:extLst>
            </p:cNvPr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90;p2">
              <a:extLst>
                <a:ext uri="{FF2B5EF4-FFF2-40B4-BE49-F238E27FC236}">
                  <a16:creationId xmlns:a16="http://schemas.microsoft.com/office/drawing/2014/main" id="{174E10A9-E6AD-4F97-93A2-8970932DDE58}"/>
                </a:ext>
              </a:extLst>
            </p:cNvPr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91;p2">
              <a:extLst>
                <a:ext uri="{FF2B5EF4-FFF2-40B4-BE49-F238E27FC236}">
                  <a16:creationId xmlns:a16="http://schemas.microsoft.com/office/drawing/2014/main" id="{319B36D5-20F9-4C60-A996-DD8C69C88385}"/>
                </a:ext>
              </a:extLst>
            </p:cNvPr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92;p2">
              <a:extLst>
                <a:ext uri="{FF2B5EF4-FFF2-40B4-BE49-F238E27FC236}">
                  <a16:creationId xmlns:a16="http://schemas.microsoft.com/office/drawing/2014/main" id="{26BFDC60-AA31-467A-B746-FDEE921AA91B}"/>
                </a:ext>
              </a:extLst>
            </p:cNvPr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93;p2">
              <a:extLst>
                <a:ext uri="{FF2B5EF4-FFF2-40B4-BE49-F238E27FC236}">
                  <a16:creationId xmlns:a16="http://schemas.microsoft.com/office/drawing/2014/main" id="{7709A912-C49A-4392-8B10-E585349C9BF8}"/>
                </a:ext>
              </a:extLst>
            </p:cNvPr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94;p2">
              <a:extLst>
                <a:ext uri="{FF2B5EF4-FFF2-40B4-BE49-F238E27FC236}">
                  <a16:creationId xmlns:a16="http://schemas.microsoft.com/office/drawing/2014/main" id="{DC5B84A9-974D-403C-AF17-D3E02D11B070}"/>
                </a:ext>
              </a:extLst>
            </p:cNvPr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95;p2">
              <a:extLst>
                <a:ext uri="{FF2B5EF4-FFF2-40B4-BE49-F238E27FC236}">
                  <a16:creationId xmlns:a16="http://schemas.microsoft.com/office/drawing/2014/main" id="{80E1CC0D-513A-490C-9971-B0E89E6F78E3}"/>
                </a:ext>
              </a:extLst>
            </p:cNvPr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96;p2">
              <a:extLst>
                <a:ext uri="{FF2B5EF4-FFF2-40B4-BE49-F238E27FC236}">
                  <a16:creationId xmlns:a16="http://schemas.microsoft.com/office/drawing/2014/main" id="{B45AD61E-8F8C-4273-99B9-FA0CC87D79D3}"/>
                </a:ext>
              </a:extLst>
            </p:cNvPr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97;p2">
              <a:extLst>
                <a:ext uri="{FF2B5EF4-FFF2-40B4-BE49-F238E27FC236}">
                  <a16:creationId xmlns:a16="http://schemas.microsoft.com/office/drawing/2014/main" id="{DA8A4286-635D-4784-A48B-1E9FC788F7BC}"/>
                </a:ext>
              </a:extLst>
            </p:cNvPr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98;p2">
              <a:extLst>
                <a:ext uri="{FF2B5EF4-FFF2-40B4-BE49-F238E27FC236}">
                  <a16:creationId xmlns:a16="http://schemas.microsoft.com/office/drawing/2014/main" id="{EEAAE5B0-D9F8-4F96-8CC6-F4088F401F3D}"/>
                </a:ext>
              </a:extLst>
            </p:cNvPr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99;p2">
              <a:extLst>
                <a:ext uri="{FF2B5EF4-FFF2-40B4-BE49-F238E27FC236}">
                  <a16:creationId xmlns:a16="http://schemas.microsoft.com/office/drawing/2014/main" id="{91FB8BE3-7D46-4B55-ADE7-57C00AB1878D}"/>
                </a:ext>
              </a:extLst>
            </p:cNvPr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00;p2">
              <a:extLst>
                <a:ext uri="{FF2B5EF4-FFF2-40B4-BE49-F238E27FC236}">
                  <a16:creationId xmlns:a16="http://schemas.microsoft.com/office/drawing/2014/main" id="{253C329B-43CE-43BE-B615-6CA9E93F8E8C}"/>
                </a:ext>
              </a:extLst>
            </p:cNvPr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01;p2">
              <a:extLst>
                <a:ext uri="{FF2B5EF4-FFF2-40B4-BE49-F238E27FC236}">
                  <a16:creationId xmlns:a16="http://schemas.microsoft.com/office/drawing/2014/main" id="{ECD493E2-BD40-486C-B9FC-A609C4D66E8C}"/>
                </a:ext>
              </a:extLst>
            </p:cNvPr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02;p2">
              <a:extLst>
                <a:ext uri="{FF2B5EF4-FFF2-40B4-BE49-F238E27FC236}">
                  <a16:creationId xmlns:a16="http://schemas.microsoft.com/office/drawing/2014/main" id="{EA5FD6BE-937C-401D-9C8E-21913B583E88}"/>
                </a:ext>
              </a:extLst>
            </p:cNvPr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03;p2">
              <a:extLst>
                <a:ext uri="{FF2B5EF4-FFF2-40B4-BE49-F238E27FC236}">
                  <a16:creationId xmlns:a16="http://schemas.microsoft.com/office/drawing/2014/main" id="{184FE1A2-5E68-46F9-B936-A6BADA8C98FD}"/>
                </a:ext>
              </a:extLst>
            </p:cNvPr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04;p2">
              <a:extLst>
                <a:ext uri="{FF2B5EF4-FFF2-40B4-BE49-F238E27FC236}">
                  <a16:creationId xmlns:a16="http://schemas.microsoft.com/office/drawing/2014/main" id="{A2FF06E3-4147-4E81-9245-BA5305F2D961}"/>
                </a:ext>
              </a:extLst>
            </p:cNvPr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05;p2">
              <a:extLst>
                <a:ext uri="{FF2B5EF4-FFF2-40B4-BE49-F238E27FC236}">
                  <a16:creationId xmlns:a16="http://schemas.microsoft.com/office/drawing/2014/main" id="{AB4B59AB-1E1D-44D5-A382-540CB5E8282B}"/>
                </a:ext>
              </a:extLst>
            </p:cNvPr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06;p2">
              <a:extLst>
                <a:ext uri="{FF2B5EF4-FFF2-40B4-BE49-F238E27FC236}">
                  <a16:creationId xmlns:a16="http://schemas.microsoft.com/office/drawing/2014/main" id="{4A6996E0-6B0C-4182-8D7D-A05C2F918F20}"/>
                </a:ext>
              </a:extLst>
            </p:cNvPr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07;p2">
              <a:extLst>
                <a:ext uri="{FF2B5EF4-FFF2-40B4-BE49-F238E27FC236}">
                  <a16:creationId xmlns:a16="http://schemas.microsoft.com/office/drawing/2014/main" id="{3D6871B8-FBAB-489F-AA81-5B413A0C4CA5}"/>
                </a:ext>
              </a:extLst>
            </p:cNvPr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08;p2">
              <a:extLst>
                <a:ext uri="{FF2B5EF4-FFF2-40B4-BE49-F238E27FC236}">
                  <a16:creationId xmlns:a16="http://schemas.microsoft.com/office/drawing/2014/main" id="{7FFDBCD2-1A19-4230-87D6-38A37112F4D4}"/>
                </a:ext>
              </a:extLst>
            </p:cNvPr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09;p2">
              <a:extLst>
                <a:ext uri="{FF2B5EF4-FFF2-40B4-BE49-F238E27FC236}">
                  <a16:creationId xmlns:a16="http://schemas.microsoft.com/office/drawing/2014/main" id="{015A2C7F-06F7-4FD7-8398-ADDFA1100C4E}"/>
                </a:ext>
              </a:extLst>
            </p:cNvPr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10;p2">
              <a:extLst>
                <a:ext uri="{FF2B5EF4-FFF2-40B4-BE49-F238E27FC236}">
                  <a16:creationId xmlns:a16="http://schemas.microsoft.com/office/drawing/2014/main" id="{261B352B-D563-418A-87A2-35F7B664ECE5}"/>
                </a:ext>
              </a:extLst>
            </p:cNvPr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11;p2">
              <a:extLst>
                <a:ext uri="{FF2B5EF4-FFF2-40B4-BE49-F238E27FC236}">
                  <a16:creationId xmlns:a16="http://schemas.microsoft.com/office/drawing/2014/main" id="{B18CF0EF-D3E8-4765-AB29-F69155D00CB5}"/>
                </a:ext>
              </a:extLst>
            </p:cNvPr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12;p2">
              <a:extLst>
                <a:ext uri="{FF2B5EF4-FFF2-40B4-BE49-F238E27FC236}">
                  <a16:creationId xmlns:a16="http://schemas.microsoft.com/office/drawing/2014/main" id="{2B247277-9DB4-45BF-BAE8-63514C754E5E}"/>
                </a:ext>
              </a:extLst>
            </p:cNvPr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13;p2">
              <a:extLst>
                <a:ext uri="{FF2B5EF4-FFF2-40B4-BE49-F238E27FC236}">
                  <a16:creationId xmlns:a16="http://schemas.microsoft.com/office/drawing/2014/main" id="{54D8A2F4-0318-4497-86CB-88721A826FF8}"/>
                </a:ext>
              </a:extLst>
            </p:cNvPr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14;p2">
              <a:extLst>
                <a:ext uri="{FF2B5EF4-FFF2-40B4-BE49-F238E27FC236}">
                  <a16:creationId xmlns:a16="http://schemas.microsoft.com/office/drawing/2014/main" id="{B7D10ADD-118B-4E31-9B03-E237A30858E1}"/>
                </a:ext>
              </a:extLst>
            </p:cNvPr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15;p2">
              <a:extLst>
                <a:ext uri="{FF2B5EF4-FFF2-40B4-BE49-F238E27FC236}">
                  <a16:creationId xmlns:a16="http://schemas.microsoft.com/office/drawing/2014/main" id="{385239C8-102B-42C2-AD05-AE0B521211AF}"/>
                </a:ext>
              </a:extLst>
            </p:cNvPr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16;p2">
              <a:extLst>
                <a:ext uri="{FF2B5EF4-FFF2-40B4-BE49-F238E27FC236}">
                  <a16:creationId xmlns:a16="http://schemas.microsoft.com/office/drawing/2014/main" id="{3762B7BB-EEA2-4E20-8A02-761B1C627E85}"/>
                </a:ext>
              </a:extLst>
            </p:cNvPr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17;p2">
              <a:extLst>
                <a:ext uri="{FF2B5EF4-FFF2-40B4-BE49-F238E27FC236}">
                  <a16:creationId xmlns:a16="http://schemas.microsoft.com/office/drawing/2014/main" id="{AFF8D5CA-1E34-4995-9F40-AF3867A4AFA1}"/>
                </a:ext>
              </a:extLst>
            </p:cNvPr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18;p2">
              <a:extLst>
                <a:ext uri="{FF2B5EF4-FFF2-40B4-BE49-F238E27FC236}">
                  <a16:creationId xmlns:a16="http://schemas.microsoft.com/office/drawing/2014/main" id="{FB0D00B3-471A-4C78-B9C7-DD9809FA1B8F}"/>
                </a:ext>
              </a:extLst>
            </p:cNvPr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19;p2">
              <a:extLst>
                <a:ext uri="{FF2B5EF4-FFF2-40B4-BE49-F238E27FC236}">
                  <a16:creationId xmlns:a16="http://schemas.microsoft.com/office/drawing/2014/main" id="{FDBF5831-404D-4E9A-B6F2-25797068A326}"/>
                </a:ext>
              </a:extLst>
            </p:cNvPr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20;p2">
              <a:extLst>
                <a:ext uri="{FF2B5EF4-FFF2-40B4-BE49-F238E27FC236}">
                  <a16:creationId xmlns:a16="http://schemas.microsoft.com/office/drawing/2014/main" id="{6636DB54-B802-4013-AB80-A1395EF7DABB}"/>
                </a:ext>
              </a:extLst>
            </p:cNvPr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21;p2">
              <a:extLst>
                <a:ext uri="{FF2B5EF4-FFF2-40B4-BE49-F238E27FC236}">
                  <a16:creationId xmlns:a16="http://schemas.microsoft.com/office/drawing/2014/main" id="{70C1819C-7DBD-439C-863F-CF8C77BB6A69}"/>
                </a:ext>
              </a:extLst>
            </p:cNvPr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22;p2">
              <a:extLst>
                <a:ext uri="{FF2B5EF4-FFF2-40B4-BE49-F238E27FC236}">
                  <a16:creationId xmlns:a16="http://schemas.microsoft.com/office/drawing/2014/main" id="{81372C67-4355-4AA4-A575-D9089E6A5D38}"/>
                </a:ext>
              </a:extLst>
            </p:cNvPr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23;p2">
              <a:extLst>
                <a:ext uri="{FF2B5EF4-FFF2-40B4-BE49-F238E27FC236}">
                  <a16:creationId xmlns:a16="http://schemas.microsoft.com/office/drawing/2014/main" id="{29CFB73F-3D59-495B-9D63-037A5A8268D8}"/>
                </a:ext>
              </a:extLst>
            </p:cNvPr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24;p2">
              <a:extLst>
                <a:ext uri="{FF2B5EF4-FFF2-40B4-BE49-F238E27FC236}">
                  <a16:creationId xmlns:a16="http://schemas.microsoft.com/office/drawing/2014/main" id="{04E3C81D-6709-4C2F-A1A6-9FE8757DA7B3}"/>
                </a:ext>
              </a:extLst>
            </p:cNvPr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25;p2">
              <a:extLst>
                <a:ext uri="{FF2B5EF4-FFF2-40B4-BE49-F238E27FC236}">
                  <a16:creationId xmlns:a16="http://schemas.microsoft.com/office/drawing/2014/main" id="{614C5E5A-C773-4A2F-BBC7-1FAF3E83B81D}"/>
                </a:ext>
              </a:extLst>
            </p:cNvPr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26;p2">
              <a:extLst>
                <a:ext uri="{FF2B5EF4-FFF2-40B4-BE49-F238E27FC236}">
                  <a16:creationId xmlns:a16="http://schemas.microsoft.com/office/drawing/2014/main" id="{E891224A-9785-415A-B4E6-DD6D8D6CF2B1}"/>
                </a:ext>
              </a:extLst>
            </p:cNvPr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27;p2">
              <a:extLst>
                <a:ext uri="{FF2B5EF4-FFF2-40B4-BE49-F238E27FC236}">
                  <a16:creationId xmlns:a16="http://schemas.microsoft.com/office/drawing/2014/main" id="{C225FD22-B2A8-43BA-8D2F-03ECBB05AD28}"/>
                </a:ext>
              </a:extLst>
            </p:cNvPr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28;p2">
              <a:extLst>
                <a:ext uri="{FF2B5EF4-FFF2-40B4-BE49-F238E27FC236}">
                  <a16:creationId xmlns:a16="http://schemas.microsoft.com/office/drawing/2014/main" id="{A8FFD158-83BB-4A2B-982D-3AD3E0248F90}"/>
                </a:ext>
              </a:extLst>
            </p:cNvPr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29;p2">
              <a:extLst>
                <a:ext uri="{FF2B5EF4-FFF2-40B4-BE49-F238E27FC236}">
                  <a16:creationId xmlns:a16="http://schemas.microsoft.com/office/drawing/2014/main" id="{3E177556-CB2C-46A4-A8A3-13DEAF15BBFE}"/>
                </a:ext>
              </a:extLst>
            </p:cNvPr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30;p2">
              <a:extLst>
                <a:ext uri="{FF2B5EF4-FFF2-40B4-BE49-F238E27FC236}">
                  <a16:creationId xmlns:a16="http://schemas.microsoft.com/office/drawing/2014/main" id="{2719A136-25F3-432B-9FE4-84D0BE300A10}"/>
                </a:ext>
              </a:extLst>
            </p:cNvPr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31;p2">
              <a:extLst>
                <a:ext uri="{FF2B5EF4-FFF2-40B4-BE49-F238E27FC236}">
                  <a16:creationId xmlns:a16="http://schemas.microsoft.com/office/drawing/2014/main" id="{439DE7F0-B484-4BC1-B203-C5837B89387B}"/>
                </a:ext>
              </a:extLst>
            </p:cNvPr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32;p2">
              <a:extLst>
                <a:ext uri="{FF2B5EF4-FFF2-40B4-BE49-F238E27FC236}">
                  <a16:creationId xmlns:a16="http://schemas.microsoft.com/office/drawing/2014/main" id="{3613AABB-385F-4135-B988-FE4D22462200}"/>
                </a:ext>
              </a:extLst>
            </p:cNvPr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33;p2">
              <a:extLst>
                <a:ext uri="{FF2B5EF4-FFF2-40B4-BE49-F238E27FC236}">
                  <a16:creationId xmlns:a16="http://schemas.microsoft.com/office/drawing/2014/main" id="{CD7FAABE-4760-4BF3-817A-3BDF7A593D35}"/>
                </a:ext>
              </a:extLst>
            </p:cNvPr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34;p2">
              <a:extLst>
                <a:ext uri="{FF2B5EF4-FFF2-40B4-BE49-F238E27FC236}">
                  <a16:creationId xmlns:a16="http://schemas.microsoft.com/office/drawing/2014/main" id="{1D222D61-31D7-475A-91F5-1DBE14417CD4}"/>
                </a:ext>
              </a:extLst>
            </p:cNvPr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35;p2">
              <a:extLst>
                <a:ext uri="{FF2B5EF4-FFF2-40B4-BE49-F238E27FC236}">
                  <a16:creationId xmlns:a16="http://schemas.microsoft.com/office/drawing/2014/main" id="{0E6CF47C-40E0-4EC4-872E-5BD523E2DC84}"/>
                </a:ext>
              </a:extLst>
            </p:cNvPr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36;p2">
              <a:extLst>
                <a:ext uri="{FF2B5EF4-FFF2-40B4-BE49-F238E27FC236}">
                  <a16:creationId xmlns:a16="http://schemas.microsoft.com/office/drawing/2014/main" id="{F3204B52-C99B-426B-8DCF-D0DD8D544DB6}"/>
                </a:ext>
              </a:extLst>
            </p:cNvPr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37;p2">
              <a:extLst>
                <a:ext uri="{FF2B5EF4-FFF2-40B4-BE49-F238E27FC236}">
                  <a16:creationId xmlns:a16="http://schemas.microsoft.com/office/drawing/2014/main" id="{91877A06-EEF5-4C68-8BE8-2D0B78E99485}"/>
                </a:ext>
              </a:extLst>
            </p:cNvPr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38;p2">
              <a:extLst>
                <a:ext uri="{FF2B5EF4-FFF2-40B4-BE49-F238E27FC236}">
                  <a16:creationId xmlns:a16="http://schemas.microsoft.com/office/drawing/2014/main" id="{F31ED4DE-F7F1-4C14-9FC3-8AAB1277596D}"/>
                </a:ext>
              </a:extLst>
            </p:cNvPr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39;p2">
              <a:extLst>
                <a:ext uri="{FF2B5EF4-FFF2-40B4-BE49-F238E27FC236}">
                  <a16:creationId xmlns:a16="http://schemas.microsoft.com/office/drawing/2014/main" id="{33E1A30D-91F5-41C2-9E53-E10956F3BA43}"/>
                </a:ext>
              </a:extLst>
            </p:cNvPr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40;p2">
              <a:extLst>
                <a:ext uri="{FF2B5EF4-FFF2-40B4-BE49-F238E27FC236}">
                  <a16:creationId xmlns:a16="http://schemas.microsoft.com/office/drawing/2014/main" id="{926669A6-5749-45C9-8607-E9E8464FF057}"/>
                </a:ext>
              </a:extLst>
            </p:cNvPr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41;p2">
              <a:extLst>
                <a:ext uri="{FF2B5EF4-FFF2-40B4-BE49-F238E27FC236}">
                  <a16:creationId xmlns:a16="http://schemas.microsoft.com/office/drawing/2014/main" id="{89C4D2FA-5737-49C1-BBD7-1064367F3E75}"/>
                </a:ext>
              </a:extLst>
            </p:cNvPr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42;p2">
              <a:extLst>
                <a:ext uri="{FF2B5EF4-FFF2-40B4-BE49-F238E27FC236}">
                  <a16:creationId xmlns:a16="http://schemas.microsoft.com/office/drawing/2014/main" id="{6C9F7AD6-2EB2-4EEA-809C-5860156DBEFE}"/>
                </a:ext>
              </a:extLst>
            </p:cNvPr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43;p2">
              <a:extLst>
                <a:ext uri="{FF2B5EF4-FFF2-40B4-BE49-F238E27FC236}">
                  <a16:creationId xmlns:a16="http://schemas.microsoft.com/office/drawing/2014/main" id="{CA37B550-670A-41BC-AE28-FABB68070E34}"/>
                </a:ext>
              </a:extLst>
            </p:cNvPr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44;p2">
              <a:extLst>
                <a:ext uri="{FF2B5EF4-FFF2-40B4-BE49-F238E27FC236}">
                  <a16:creationId xmlns:a16="http://schemas.microsoft.com/office/drawing/2014/main" id="{419C552E-1C2E-4247-B2A3-7BB322185F42}"/>
                </a:ext>
              </a:extLst>
            </p:cNvPr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45;p2">
              <a:extLst>
                <a:ext uri="{FF2B5EF4-FFF2-40B4-BE49-F238E27FC236}">
                  <a16:creationId xmlns:a16="http://schemas.microsoft.com/office/drawing/2014/main" id="{36F5DD63-1401-4153-858C-2E9D440E244D}"/>
                </a:ext>
              </a:extLst>
            </p:cNvPr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46;p2">
              <a:extLst>
                <a:ext uri="{FF2B5EF4-FFF2-40B4-BE49-F238E27FC236}">
                  <a16:creationId xmlns:a16="http://schemas.microsoft.com/office/drawing/2014/main" id="{571E51B2-F888-449C-82C0-2B4B3E4F04EA}"/>
                </a:ext>
              </a:extLst>
            </p:cNvPr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47;p2">
              <a:extLst>
                <a:ext uri="{FF2B5EF4-FFF2-40B4-BE49-F238E27FC236}">
                  <a16:creationId xmlns:a16="http://schemas.microsoft.com/office/drawing/2014/main" id="{4BEEF9A8-ABE5-4F54-AC9F-AAC5C528F324}"/>
                </a:ext>
              </a:extLst>
            </p:cNvPr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48;p2">
              <a:extLst>
                <a:ext uri="{FF2B5EF4-FFF2-40B4-BE49-F238E27FC236}">
                  <a16:creationId xmlns:a16="http://schemas.microsoft.com/office/drawing/2014/main" id="{83524728-4184-43E0-A29E-B773E83899B0}"/>
                </a:ext>
              </a:extLst>
            </p:cNvPr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49;p2">
              <a:extLst>
                <a:ext uri="{FF2B5EF4-FFF2-40B4-BE49-F238E27FC236}">
                  <a16:creationId xmlns:a16="http://schemas.microsoft.com/office/drawing/2014/main" id="{07B0EC48-4BD5-4779-8412-C2FFB08617FC}"/>
                </a:ext>
              </a:extLst>
            </p:cNvPr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50;p2">
              <a:extLst>
                <a:ext uri="{FF2B5EF4-FFF2-40B4-BE49-F238E27FC236}">
                  <a16:creationId xmlns:a16="http://schemas.microsoft.com/office/drawing/2014/main" id="{39B39B55-DBB1-4EDB-A14D-EB539743098A}"/>
                </a:ext>
              </a:extLst>
            </p:cNvPr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51;p2">
              <a:extLst>
                <a:ext uri="{FF2B5EF4-FFF2-40B4-BE49-F238E27FC236}">
                  <a16:creationId xmlns:a16="http://schemas.microsoft.com/office/drawing/2014/main" id="{23A41E39-F952-4BAE-84B7-A22BAA22C6B8}"/>
                </a:ext>
              </a:extLst>
            </p:cNvPr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52;p2">
              <a:extLst>
                <a:ext uri="{FF2B5EF4-FFF2-40B4-BE49-F238E27FC236}">
                  <a16:creationId xmlns:a16="http://schemas.microsoft.com/office/drawing/2014/main" id="{62AFD650-2E93-4D9E-B5A4-EB8A503FB418}"/>
                </a:ext>
              </a:extLst>
            </p:cNvPr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53;p2">
              <a:extLst>
                <a:ext uri="{FF2B5EF4-FFF2-40B4-BE49-F238E27FC236}">
                  <a16:creationId xmlns:a16="http://schemas.microsoft.com/office/drawing/2014/main" id="{B553A51B-1BE4-4816-9CA8-D9E54BA00958}"/>
                </a:ext>
              </a:extLst>
            </p:cNvPr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54;p2">
              <a:extLst>
                <a:ext uri="{FF2B5EF4-FFF2-40B4-BE49-F238E27FC236}">
                  <a16:creationId xmlns:a16="http://schemas.microsoft.com/office/drawing/2014/main" id="{2CCFAABE-CA05-441E-85B5-60CD6E5DF2D2}"/>
                </a:ext>
              </a:extLst>
            </p:cNvPr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55;p2">
              <a:extLst>
                <a:ext uri="{FF2B5EF4-FFF2-40B4-BE49-F238E27FC236}">
                  <a16:creationId xmlns:a16="http://schemas.microsoft.com/office/drawing/2014/main" id="{F65530C7-02B9-456E-8B6B-C0C9F4CB1945}"/>
                </a:ext>
              </a:extLst>
            </p:cNvPr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56;p2">
              <a:extLst>
                <a:ext uri="{FF2B5EF4-FFF2-40B4-BE49-F238E27FC236}">
                  <a16:creationId xmlns:a16="http://schemas.microsoft.com/office/drawing/2014/main" id="{4B90B933-5CDE-4AED-9B70-238EE25490F4}"/>
                </a:ext>
              </a:extLst>
            </p:cNvPr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57;p2">
              <a:extLst>
                <a:ext uri="{FF2B5EF4-FFF2-40B4-BE49-F238E27FC236}">
                  <a16:creationId xmlns:a16="http://schemas.microsoft.com/office/drawing/2014/main" id="{BDF45A33-2DF1-45CB-88C3-A1C05397C944}"/>
                </a:ext>
              </a:extLst>
            </p:cNvPr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58;p2">
              <a:extLst>
                <a:ext uri="{FF2B5EF4-FFF2-40B4-BE49-F238E27FC236}">
                  <a16:creationId xmlns:a16="http://schemas.microsoft.com/office/drawing/2014/main" id="{643A0CD9-3CCB-45C7-8492-EC7D2A22D570}"/>
                </a:ext>
              </a:extLst>
            </p:cNvPr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59;p2">
              <a:extLst>
                <a:ext uri="{FF2B5EF4-FFF2-40B4-BE49-F238E27FC236}">
                  <a16:creationId xmlns:a16="http://schemas.microsoft.com/office/drawing/2014/main" id="{D05340A5-4BFB-48C8-B79A-5805526326B3}"/>
                </a:ext>
              </a:extLst>
            </p:cNvPr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60;p2">
              <a:extLst>
                <a:ext uri="{FF2B5EF4-FFF2-40B4-BE49-F238E27FC236}">
                  <a16:creationId xmlns:a16="http://schemas.microsoft.com/office/drawing/2014/main" id="{6E777213-60A4-4AFB-BD29-94418CBB89E3}"/>
                </a:ext>
              </a:extLst>
            </p:cNvPr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61;p2">
              <a:extLst>
                <a:ext uri="{FF2B5EF4-FFF2-40B4-BE49-F238E27FC236}">
                  <a16:creationId xmlns:a16="http://schemas.microsoft.com/office/drawing/2014/main" id="{BB702307-765D-4201-9599-E1BD427C2DC0}"/>
                </a:ext>
              </a:extLst>
            </p:cNvPr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62;p2">
              <a:extLst>
                <a:ext uri="{FF2B5EF4-FFF2-40B4-BE49-F238E27FC236}">
                  <a16:creationId xmlns:a16="http://schemas.microsoft.com/office/drawing/2014/main" id="{CB3E7959-CE13-4048-B87C-7F6515A40781}"/>
                </a:ext>
              </a:extLst>
            </p:cNvPr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63;p2">
              <a:extLst>
                <a:ext uri="{FF2B5EF4-FFF2-40B4-BE49-F238E27FC236}">
                  <a16:creationId xmlns:a16="http://schemas.microsoft.com/office/drawing/2014/main" id="{9AFD037E-F9FA-4E8F-9816-4F6534279A29}"/>
                </a:ext>
              </a:extLst>
            </p:cNvPr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64;p2">
              <a:extLst>
                <a:ext uri="{FF2B5EF4-FFF2-40B4-BE49-F238E27FC236}">
                  <a16:creationId xmlns:a16="http://schemas.microsoft.com/office/drawing/2014/main" id="{BA4B2AF2-A94E-41FD-BF64-720F96CAC57C}"/>
                </a:ext>
              </a:extLst>
            </p:cNvPr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65;p2">
              <a:extLst>
                <a:ext uri="{FF2B5EF4-FFF2-40B4-BE49-F238E27FC236}">
                  <a16:creationId xmlns:a16="http://schemas.microsoft.com/office/drawing/2014/main" id="{84BF1F13-6FCF-4EBD-BC4F-79C36557C359}"/>
                </a:ext>
              </a:extLst>
            </p:cNvPr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66;p2">
              <a:extLst>
                <a:ext uri="{FF2B5EF4-FFF2-40B4-BE49-F238E27FC236}">
                  <a16:creationId xmlns:a16="http://schemas.microsoft.com/office/drawing/2014/main" id="{6747A566-FDFA-4667-A2D0-7C4DF686AB13}"/>
                </a:ext>
              </a:extLst>
            </p:cNvPr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67;p2">
              <a:extLst>
                <a:ext uri="{FF2B5EF4-FFF2-40B4-BE49-F238E27FC236}">
                  <a16:creationId xmlns:a16="http://schemas.microsoft.com/office/drawing/2014/main" id="{1B6F28FD-06A7-4A63-9CD7-254CC5675DFA}"/>
                </a:ext>
              </a:extLst>
            </p:cNvPr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68;p2">
              <a:extLst>
                <a:ext uri="{FF2B5EF4-FFF2-40B4-BE49-F238E27FC236}">
                  <a16:creationId xmlns:a16="http://schemas.microsoft.com/office/drawing/2014/main" id="{73A4525C-B272-482B-82E4-9EF96B5AECB7}"/>
                </a:ext>
              </a:extLst>
            </p:cNvPr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69;p2">
              <a:extLst>
                <a:ext uri="{FF2B5EF4-FFF2-40B4-BE49-F238E27FC236}">
                  <a16:creationId xmlns:a16="http://schemas.microsoft.com/office/drawing/2014/main" id="{C19799DA-BA1E-4291-B7F4-FCE5A2FC7BB6}"/>
                </a:ext>
              </a:extLst>
            </p:cNvPr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0;p2">
              <a:extLst>
                <a:ext uri="{FF2B5EF4-FFF2-40B4-BE49-F238E27FC236}">
                  <a16:creationId xmlns:a16="http://schemas.microsoft.com/office/drawing/2014/main" id="{4E225C72-E25B-4370-A48E-BB0BBB437FFC}"/>
                </a:ext>
              </a:extLst>
            </p:cNvPr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1;p2">
              <a:extLst>
                <a:ext uri="{FF2B5EF4-FFF2-40B4-BE49-F238E27FC236}">
                  <a16:creationId xmlns:a16="http://schemas.microsoft.com/office/drawing/2014/main" id="{5BCFFA64-CCB0-4464-AE9E-FCFAC31469C8}"/>
                </a:ext>
              </a:extLst>
            </p:cNvPr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2;p2">
              <a:extLst>
                <a:ext uri="{FF2B5EF4-FFF2-40B4-BE49-F238E27FC236}">
                  <a16:creationId xmlns:a16="http://schemas.microsoft.com/office/drawing/2014/main" id="{6011CC8C-9223-4DD1-AD21-76812A0AE0D8}"/>
                </a:ext>
              </a:extLst>
            </p:cNvPr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3;p2">
              <a:extLst>
                <a:ext uri="{FF2B5EF4-FFF2-40B4-BE49-F238E27FC236}">
                  <a16:creationId xmlns:a16="http://schemas.microsoft.com/office/drawing/2014/main" id="{27474EAC-6379-4C68-A9C0-AA5736440590}"/>
                </a:ext>
              </a:extLst>
            </p:cNvPr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4;p2">
              <a:extLst>
                <a:ext uri="{FF2B5EF4-FFF2-40B4-BE49-F238E27FC236}">
                  <a16:creationId xmlns:a16="http://schemas.microsoft.com/office/drawing/2014/main" id="{F0BB48A7-83FA-4346-99DD-69B4B2524463}"/>
                </a:ext>
              </a:extLst>
            </p:cNvPr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5;p2">
              <a:extLst>
                <a:ext uri="{FF2B5EF4-FFF2-40B4-BE49-F238E27FC236}">
                  <a16:creationId xmlns:a16="http://schemas.microsoft.com/office/drawing/2014/main" id="{95BDC606-5673-4403-B01A-F0FF4ADA2858}"/>
                </a:ext>
              </a:extLst>
            </p:cNvPr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6;p2">
              <a:extLst>
                <a:ext uri="{FF2B5EF4-FFF2-40B4-BE49-F238E27FC236}">
                  <a16:creationId xmlns:a16="http://schemas.microsoft.com/office/drawing/2014/main" id="{9B48448E-54B3-42C6-A40E-8FD6D3D52316}"/>
                </a:ext>
              </a:extLst>
            </p:cNvPr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;p2">
              <a:extLst>
                <a:ext uri="{FF2B5EF4-FFF2-40B4-BE49-F238E27FC236}">
                  <a16:creationId xmlns:a16="http://schemas.microsoft.com/office/drawing/2014/main" id="{55BC4BAC-D879-42AC-B8A7-5CEF1E16D78B}"/>
                </a:ext>
              </a:extLst>
            </p:cNvPr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8;p2">
              <a:extLst>
                <a:ext uri="{FF2B5EF4-FFF2-40B4-BE49-F238E27FC236}">
                  <a16:creationId xmlns:a16="http://schemas.microsoft.com/office/drawing/2014/main" id="{814C94DD-E012-4A2B-9D0E-305264748621}"/>
                </a:ext>
              </a:extLst>
            </p:cNvPr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9;p2">
              <a:extLst>
                <a:ext uri="{FF2B5EF4-FFF2-40B4-BE49-F238E27FC236}">
                  <a16:creationId xmlns:a16="http://schemas.microsoft.com/office/drawing/2014/main" id="{CD705E2A-2C6E-4EB3-AA4D-4A6CCAD07A5D}"/>
                </a:ext>
              </a:extLst>
            </p:cNvPr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80;p2">
              <a:extLst>
                <a:ext uri="{FF2B5EF4-FFF2-40B4-BE49-F238E27FC236}">
                  <a16:creationId xmlns:a16="http://schemas.microsoft.com/office/drawing/2014/main" id="{2BCA0600-A694-4BE5-BE80-904E45609E83}"/>
                </a:ext>
              </a:extLst>
            </p:cNvPr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81;p2">
              <a:extLst>
                <a:ext uri="{FF2B5EF4-FFF2-40B4-BE49-F238E27FC236}">
                  <a16:creationId xmlns:a16="http://schemas.microsoft.com/office/drawing/2014/main" id="{688E7056-7DE6-40E4-94DF-87DC301B0BD6}"/>
                </a:ext>
              </a:extLst>
            </p:cNvPr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82;p2">
              <a:extLst>
                <a:ext uri="{FF2B5EF4-FFF2-40B4-BE49-F238E27FC236}">
                  <a16:creationId xmlns:a16="http://schemas.microsoft.com/office/drawing/2014/main" id="{EA0DB891-C923-49D7-961E-52A1391A6664}"/>
                </a:ext>
              </a:extLst>
            </p:cNvPr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83;p2">
              <a:extLst>
                <a:ext uri="{FF2B5EF4-FFF2-40B4-BE49-F238E27FC236}">
                  <a16:creationId xmlns:a16="http://schemas.microsoft.com/office/drawing/2014/main" id="{C34450E3-E139-4108-8255-6A415ACF0EEC}"/>
                </a:ext>
              </a:extLst>
            </p:cNvPr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84;p2">
              <a:extLst>
                <a:ext uri="{FF2B5EF4-FFF2-40B4-BE49-F238E27FC236}">
                  <a16:creationId xmlns:a16="http://schemas.microsoft.com/office/drawing/2014/main" id="{6F8F40C4-907C-4E1F-9F6C-B46FCACABAA3}"/>
                </a:ext>
              </a:extLst>
            </p:cNvPr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85;p2">
              <a:extLst>
                <a:ext uri="{FF2B5EF4-FFF2-40B4-BE49-F238E27FC236}">
                  <a16:creationId xmlns:a16="http://schemas.microsoft.com/office/drawing/2014/main" id="{E6DC5A81-BFFE-4B93-94D2-85F076863A1C}"/>
                </a:ext>
              </a:extLst>
            </p:cNvPr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86;p2">
              <a:extLst>
                <a:ext uri="{FF2B5EF4-FFF2-40B4-BE49-F238E27FC236}">
                  <a16:creationId xmlns:a16="http://schemas.microsoft.com/office/drawing/2014/main" id="{05BEC0D7-A248-415C-9B80-239997E637F2}"/>
                </a:ext>
              </a:extLst>
            </p:cNvPr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87;p2">
              <a:extLst>
                <a:ext uri="{FF2B5EF4-FFF2-40B4-BE49-F238E27FC236}">
                  <a16:creationId xmlns:a16="http://schemas.microsoft.com/office/drawing/2014/main" id="{C2C8E1A9-2BB9-4447-A9F4-8829FF280E58}"/>
                </a:ext>
              </a:extLst>
            </p:cNvPr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88;p2">
              <a:extLst>
                <a:ext uri="{FF2B5EF4-FFF2-40B4-BE49-F238E27FC236}">
                  <a16:creationId xmlns:a16="http://schemas.microsoft.com/office/drawing/2014/main" id="{9644D27B-10E7-4719-905B-DF8B05747206}"/>
                </a:ext>
              </a:extLst>
            </p:cNvPr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89;p2">
              <a:extLst>
                <a:ext uri="{FF2B5EF4-FFF2-40B4-BE49-F238E27FC236}">
                  <a16:creationId xmlns:a16="http://schemas.microsoft.com/office/drawing/2014/main" id="{63AD4512-3DBF-4B5F-9DA5-625F4879C997}"/>
                </a:ext>
              </a:extLst>
            </p:cNvPr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90;p2">
              <a:extLst>
                <a:ext uri="{FF2B5EF4-FFF2-40B4-BE49-F238E27FC236}">
                  <a16:creationId xmlns:a16="http://schemas.microsoft.com/office/drawing/2014/main" id="{B9966C87-74DB-47DC-B25C-E442C584C6E7}"/>
                </a:ext>
              </a:extLst>
            </p:cNvPr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91;p2">
              <a:extLst>
                <a:ext uri="{FF2B5EF4-FFF2-40B4-BE49-F238E27FC236}">
                  <a16:creationId xmlns:a16="http://schemas.microsoft.com/office/drawing/2014/main" id="{440643D7-139E-4747-98F6-7427D649D377}"/>
                </a:ext>
              </a:extLst>
            </p:cNvPr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92;p2">
              <a:extLst>
                <a:ext uri="{FF2B5EF4-FFF2-40B4-BE49-F238E27FC236}">
                  <a16:creationId xmlns:a16="http://schemas.microsoft.com/office/drawing/2014/main" id="{FE5B277A-AE20-49F1-9822-E160A530782C}"/>
                </a:ext>
              </a:extLst>
            </p:cNvPr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93;p2">
              <a:extLst>
                <a:ext uri="{FF2B5EF4-FFF2-40B4-BE49-F238E27FC236}">
                  <a16:creationId xmlns:a16="http://schemas.microsoft.com/office/drawing/2014/main" id="{24F58272-38F1-4FC6-B64A-1F429AFD4499}"/>
                </a:ext>
              </a:extLst>
            </p:cNvPr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94;p2">
              <a:extLst>
                <a:ext uri="{FF2B5EF4-FFF2-40B4-BE49-F238E27FC236}">
                  <a16:creationId xmlns:a16="http://schemas.microsoft.com/office/drawing/2014/main" id="{28765A0E-9AB0-4532-A49D-71A8D3468B36}"/>
                </a:ext>
              </a:extLst>
            </p:cNvPr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95;p2">
              <a:extLst>
                <a:ext uri="{FF2B5EF4-FFF2-40B4-BE49-F238E27FC236}">
                  <a16:creationId xmlns:a16="http://schemas.microsoft.com/office/drawing/2014/main" id="{7A5EF863-6D4F-4C5B-9E50-C38C126352C3}"/>
                </a:ext>
              </a:extLst>
            </p:cNvPr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96;p2">
              <a:extLst>
                <a:ext uri="{FF2B5EF4-FFF2-40B4-BE49-F238E27FC236}">
                  <a16:creationId xmlns:a16="http://schemas.microsoft.com/office/drawing/2014/main" id="{6898B564-14DC-4440-918E-C9F15DCDE39B}"/>
                </a:ext>
              </a:extLst>
            </p:cNvPr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97;p2">
              <a:extLst>
                <a:ext uri="{FF2B5EF4-FFF2-40B4-BE49-F238E27FC236}">
                  <a16:creationId xmlns:a16="http://schemas.microsoft.com/office/drawing/2014/main" id="{D0D3BD61-AEF6-4402-94D7-D2E20A8DD665}"/>
                </a:ext>
              </a:extLst>
            </p:cNvPr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98;p2">
              <a:extLst>
                <a:ext uri="{FF2B5EF4-FFF2-40B4-BE49-F238E27FC236}">
                  <a16:creationId xmlns:a16="http://schemas.microsoft.com/office/drawing/2014/main" id="{E561D070-92F6-4180-A261-C9E3584D8930}"/>
                </a:ext>
              </a:extLst>
            </p:cNvPr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99;p2">
              <a:extLst>
                <a:ext uri="{FF2B5EF4-FFF2-40B4-BE49-F238E27FC236}">
                  <a16:creationId xmlns:a16="http://schemas.microsoft.com/office/drawing/2014/main" id="{DDC53533-E4CA-4D30-BA43-84002728CA5A}"/>
                </a:ext>
              </a:extLst>
            </p:cNvPr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200;p2">
              <a:extLst>
                <a:ext uri="{FF2B5EF4-FFF2-40B4-BE49-F238E27FC236}">
                  <a16:creationId xmlns:a16="http://schemas.microsoft.com/office/drawing/2014/main" id="{15069548-7ED2-4917-AF54-623BD10B1100}"/>
                </a:ext>
              </a:extLst>
            </p:cNvPr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201;p2">
              <a:extLst>
                <a:ext uri="{FF2B5EF4-FFF2-40B4-BE49-F238E27FC236}">
                  <a16:creationId xmlns:a16="http://schemas.microsoft.com/office/drawing/2014/main" id="{3FA156B7-0CDF-4A0D-8314-14D96E9790F8}"/>
                </a:ext>
              </a:extLst>
            </p:cNvPr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202;p2">
              <a:extLst>
                <a:ext uri="{FF2B5EF4-FFF2-40B4-BE49-F238E27FC236}">
                  <a16:creationId xmlns:a16="http://schemas.microsoft.com/office/drawing/2014/main" id="{720AA997-0308-4115-9650-3B945A6B402D}"/>
                </a:ext>
              </a:extLst>
            </p:cNvPr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203;p2">
              <a:extLst>
                <a:ext uri="{FF2B5EF4-FFF2-40B4-BE49-F238E27FC236}">
                  <a16:creationId xmlns:a16="http://schemas.microsoft.com/office/drawing/2014/main" id="{0AB2DA08-5A06-4979-AD95-7001D84A58E5}"/>
                </a:ext>
              </a:extLst>
            </p:cNvPr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204;p2">
              <a:extLst>
                <a:ext uri="{FF2B5EF4-FFF2-40B4-BE49-F238E27FC236}">
                  <a16:creationId xmlns:a16="http://schemas.microsoft.com/office/drawing/2014/main" id="{A9F83669-DA45-42ED-9333-873407A013C9}"/>
                </a:ext>
              </a:extLst>
            </p:cNvPr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205;p2">
              <a:extLst>
                <a:ext uri="{FF2B5EF4-FFF2-40B4-BE49-F238E27FC236}">
                  <a16:creationId xmlns:a16="http://schemas.microsoft.com/office/drawing/2014/main" id="{9B3DE49D-7DEF-4201-A1A0-CF156CA71C5B}"/>
                </a:ext>
              </a:extLst>
            </p:cNvPr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206;p2">
              <a:extLst>
                <a:ext uri="{FF2B5EF4-FFF2-40B4-BE49-F238E27FC236}">
                  <a16:creationId xmlns:a16="http://schemas.microsoft.com/office/drawing/2014/main" id="{9762081A-6798-48F1-8704-3B3F5CD2955C}"/>
                </a:ext>
              </a:extLst>
            </p:cNvPr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207;p2">
              <a:extLst>
                <a:ext uri="{FF2B5EF4-FFF2-40B4-BE49-F238E27FC236}">
                  <a16:creationId xmlns:a16="http://schemas.microsoft.com/office/drawing/2014/main" id="{7476E939-6756-4EDA-8168-444596B7EBD4}"/>
                </a:ext>
              </a:extLst>
            </p:cNvPr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208;p2">
              <a:extLst>
                <a:ext uri="{FF2B5EF4-FFF2-40B4-BE49-F238E27FC236}">
                  <a16:creationId xmlns:a16="http://schemas.microsoft.com/office/drawing/2014/main" id="{7BBB0E0E-AA33-4FC1-9763-842F66235C93}"/>
                </a:ext>
              </a:extLst>
            </p:cNvPr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209;p2">
              <a:extLst>
                <a:ext uri="{FF2B5EF4-FFF2-40B4-BE49-F238E27FC236}">
                  <a16:creationId xmlns:a16="http://schemas.microsoft.com/office/drawing/2014/main" id="{AF8CA958-486A-4A33-AF3C-69D6923B72B5}"/>
                </a:ext>
              </a:extLst>
            </p:cNvPr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210;p2">
              <a:extLst>
                <a:ext uri="{FF2B5EF4-FFF2-40B4-BE49-F238E27FC236}">
                  <a16:creationId xmlns:a16="http://schemas.microsoft.com/office/drawing/2014/main" id="{0BAC33D4-E17D-41A5-8C60-8382E5C7D939}"/>
                </a:ext>
              </a:extLst>
            </p:cNvPr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211;p2">
              <a:extLst>
                <a:ext uri="{FF2B5EF4-FFF2-40B4-BE49-F238E27FC236}">
                  <a16:creationId xmlns:a16="http://schemas.microsoft.com/office/drawing/2014/main" id="{496A6921-52BE-4FF5-B867-2563F088B6A3}"/>
                </a:ext>
              </a:extLst>
            </p:cNvPr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212;p2">
              <a:extLst>
                <a:ext uri="{FF2B5EF4-FFF2-40B4-BE49-F238E27FC236}">
                  <a16:creationId xmlns:a16="http://schemas.microsoft.com/office/drawing/2014/main" id="{B56063E0-950E-432E-9A03-CBE913DC39D9}"/>
                </a:ext>
              </a:extLst>
            </p:cNvPr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213;p2">
              <a:extLst>
                <a:ext uri="{FF2B5EF4-FFF2-40B4-BE49-F238E27FC236}">
                  <a16:creationId xmlns:a16="http://schemas.microsoft.com/office/drawing/2014/main" id="{3F71E9D8-B897-4B74-9856-7B2CC1B3C55F}"/>
                </a:ext>
              </a:extLst>
            </p:cNvPr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214;p2">
              <a:extLst>
                <a:ext uri="{FF2B5EF4-FFF2-40B4-BE49-F238E27FC236}">
                  <a16:creationId xmlns:a16="http://schemas.microsoft.com/office/drawing/2014/main" id="{FDE80A0A-A820-44FA-9834-09CF2E005A2E}"/>
                </a:ext>
              </a:extLst>
            </p:cNvPr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215;p2">
              <a:extLst>
                <a:ext uri="{FF2B5EF4-FFF2-40B4-BE49-F238E27FC236}">
                  <a16:creationId xmlns:a16="http://schemas.microsoft.com/office/drawing/2014/main" id="{9E1783B8-4EBF-4EDC-B4DF-15CDDA41F3E6}"/>
                </a:ext>
              </a:extLst>
            </p:cNvPr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216;p2">
              <a:extLst>
                <a:ext uri="{FF2B5EF4-FFF2-40B4-BE49-F238E27FC236}">
                  <a16:creationId xmlns:a16="http://schemas.microsoft.com/office/drawing/2014/main" id="{8C14C9BA-38B0-431E-9AAF-AD2AB4631787}"/>
                </a:ext>
              </a:extLst>
            </p:cNvPr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217;p2">
              <a:extLst>
                <a:ext uri="{FF2B5EF4-FFF2-40B4-BE49-F238E27FC236}">
                  <a16:creationId xmlns:a16="http://schemas.microsoft.com/office/drawing/2014/main" id="{586938F3-BFB8-46EB-A598-F8DBBE3AC801}"/>
                </a:ext>
              </a:extLst>
            </p:cNvPr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218;p2">
              <a:extLst>
                <a:ext uri="{FF2B5EF4-FFF2-40B4-BE49-F238E27FC236}">
                  <a16:creationId xmlns:a16="http://schemas.microsoft.com/office/drawing/2014/main" id="{BC6A0BF1-19DB-4FC1-8BDA-6870121912A1}"/>
                </a:ext>
              </a:extLst>
            </p:cNvPr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219;p2">
              <a:extLst>
                <a:ext uri="{FF2B5EF4-FFF2-40B4-BE49-F238E27FC236}">
                  <a16:creationId xmlns:a16="http://schemas.microsoft.com/office/drawing/2014/main" id="{9697A9AC-88BD-42A5-826D-D2D615F7940A}"/>
                </a:ext>
              </a:extLst>
            </p:cNvPr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220;p2">
              <a:extLst>
                <a:ext uri="{FF2B5EF4-FFF2-40B4-BE49-F238E27FC236}">
                  <a16:creationId xmlns:a16="http://schemas.microsoft.com/office/drawing/2014/main" id="{78338ABF-0173-4E89-A503-48C8E0DA7658}"/>
                </a:ext>
              </a:extLst>
            </p:cNvPr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221;p2">
              <a:extLst>
                <a:ext uri="{FF2B5EF4-FFF2-40B4-BE49-F238E27FC236}">
                  <a16:creationId xmlns:a16="http://schemas.microsoft.com/office/drawing/2014/main" id="{287BFAF1-5A59-451C-B8BF-4D94A641EF46}"/>
                </a:ext>
              </a:extLst>
            </p:cNvPr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222;p2">
              <a:extLst>
                <a:ext uri="{FF2B5EF4-FFF2-40B4-BE49-F238E27FC236}">
                  <a16:creationId xmlns:a16="http://schemas.microsoft.com/office/drawing/2014/main" id="{5AB8F92B-2384-4887-B79D-140EFAED75D2}"/>
                </a:ext>
              </a:extLst>
            </p:cNvPr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223;p2">
              <a:extLst>
                <a:ext uri="{FF2B5EF4-FFF2-40B4-BE49-F238E27FC236}">
                  <a16:creationId xmlns:a16="http://schemas.microsoft.com/office/drawing/2014/main" id="{856B3D21-2885-4956-8EE2-E9987C012998}"/>
                </a:ext>
              </a:extLst>
            </p:cNvPr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224;p2">
              <a:extLst>
                <a:ext uri="{FF2B5EF4-FFF2-40B4-BE49-F238E27FC236}">
                  <a16:creationId xmlns:a16="http://schemas.microsoft.com/office/drawing/2014/main" id="{DA931E22-292A-4335-A73D-311B1A25E67C}"/>
                </a:ext>
              </a:extLst>
            </p:cNvPr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225;p2">
              <a:extLst>
                <a:ext uri="{FF2B5EF4-FFF2-40B4-BE49-F238E27FC236}">
                  <a16:creationId xmlns:a16="http://schemas.microsoft.com/office/drawing/2014/main" id="{F8E0C605-BEE7-492A-8B07-BD231F4F647A}"/>
                </a:ext>
              </a:extLst>
            </p:cNvPr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226;p2">
              <a:extLst>
                <a:ext uri="{FF2B5EF4-FFF2-40B4-BE49-F238E27FC236}">
                  <a16:creationId xmlns:a16="http://schemas.microsoft.com/office/drawing/2014/main" id="{BF3A4218-861E-44DD-8B2C-16B3B4EBB9C7}"/>
                </a:ext>
              </a:extLst>
            </p:cNvPr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227;p2">
              <a:extLst>
                <a:ext uri="{FF2B5EF4-FFF2-40B4-BE49-F238E27FC236}">
                  <a16:creationId xmlns:a16="http://schemas.microsoft.com/office/drawing/2014/main" id="{B95CCE31-3EA0-4E4B-AFF5-944C15E9C9D7}"/>
                </a:ext>
              </a:extLst>
            </p:cNvPr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228;p2">
              <a:extLst>
                <a:ext uri="{FF2B5EF4-FFF2-40B4-BE49-F238E27FC236}">
                  <a16:creationId xmlns:a16="http://schemas.microsoft.com/office/drawing/2014/main" id="{661A06BC-9861-458E-A657-5C697B3AC7D5}"/>
                </a:ext>
              </a:extLst>
            </p:cNvPr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229;p2">
              <a:extLst>
                <a:ext uri="{FF2B5EF4-FFF2-40B4-BE49-F238E27FC236}">
                  <a16:creationId xmlns:a16="http://schemas.microsoft.com/office/drawing/2014/main" id="{A707BD44-EC70-44CB-8C04-F92B015CDF5D}"/>
                </a:ext>
              </a:extLst>
            </p:cNvPr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230;p2">
              <a:extLst>
                <a:ext uri="{FF2B5EF4-FFF2-40B4-BE49-F238E27FC236}">
                  <a16:creationId xmlns:a16="http://schemas.microsoft.com/office/drawing/2014/main" id="{6D50FD72-995A-4152-9CFC-C2E2C4F35C61}"/>
                </a:ext>
              </a:extLst>
            </p:cNvPr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231;p2">
              <a:extLst>
                <a:ext uri="{FF2B5EF4-FFF2-40B4-BE49-F238E27FC236}">
                  <a16:creationId xmlns:a16="http://schemas.microsoft.com/office/drawing/2014/main" id="{EBB4654A-D19C-4973-833E-6DD090631977}"/>
                </a:ext>
              </a:extLst>
            </p:cNvPr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232;p2">
              <a:extLst>
                <a:ext uri="{FF2B5EF4-FFF2-40B4-BE49-F238E27FC236}">
                  <a16:creationId xmlns:a16="http://schemas.microsoft.com/office/drawing/2014/main" id="{D5F5F5BF-A55E-4B12-A237-D12F6B408166}"/>
                </a:ext>
              </a:extLst>
            </p:cNvPr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233;p2">
              <a:extLst>
                <a:ext uri="{FF2B5EF4-FFF2-40B4-BE49-F238E27FC236}">
                  <a16:creationId xmlns:a16="http://schemas.microsoft.com/office/drawing/2014/main" id="{FBDCC2F2-1AE8-42A4-8BE6-1F0750A1C48A}"/>
                </a:ext>
              </a:extLst>
            </p:cNvPr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234;p2">
              <a:extLst>
                <a:ext uri="{FF2B5EF4-FFF2-40B4-BE49-F238E27FC236}">
                  <a16:creationId xmlns:a16="http://schemas.microsoft.com/office/drawing/2014/main" id="{D63ECFE5-D5A7-46D4-B763-D1D91991FFCA}"/>
                </a:ext>
              </a:extLst>
            </p:cNvPr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235;p2">
              <a:extLst>
                <a:ext uri="{FF2B5EF4-FFF2-40B4-BE49-F238E27FC236}">
                  <a16:creationId xmlns:a16="http://schemas.microsoft.com/office/drawing/2014/main" id="{EC14D280-AD3D-42E1-8D36-6DE814CFDCDA}"/>
                </a:ext>
              </a:extLst>
            </p:cNvPr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236;p2">
              <a:extLst>
                <a:ext uri="{FF2B5EF4-FFF2-40B4-BE49-F238E27FC236}">
                  <a16:creationId xmlns:a16="http://schemas.microsoft.com/office/drawing/2014/main" id="{BD9B9974-C5DF-4E9B-801C-9EE242DAE4BC}"/>
                </a:ext>
              </a:extLst>
            </p:cNvPr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237;p2">
              <a:extLst>
                <a:ext uri="{FF2B5EF4-FFF2-40B4-BE49-F238E27FC236}">
                  <a16:creationId xmlns:a16="http://schemas.microsoft.com/office/drawing/2014/main" id="{8D1A2924-7E48-4DF0-A905-56A85EA39740}"/>
                </a:ext>
              </a:extLst>
            </p:cNvPr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238;p2">
              <a:extLst>
                <a:ext uri="{FF2B5EF4-FFF2-40B4-BE49-F238E27FC236}">
                  <a16:creationId xmlns:a16="http://schemas.microsoft.com/office/drawing/2014/main" id="{7251CE64-38A3-4646-9937-5DC0B12D6141}"/>
                </a:ext>
              </a:extLst>
            </p:cNvPr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239;p2">
              <a:extLst>
                <a:ext uri="{FF2B5EF4-FFF2-40B4-BE49-F238E27FC236}">
                  <a16:creationId xmlns:a16="http://schemas.microsoft.com/office/drawing/2014/main" id="{C0F660A8-87B3-4FE3-9A0B-4BEA427BFF59}"/>
                </a:ext>
              </a:extLst>
            </p:cNvPr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240;p2">
              <a:extLst>
                <a:ext uri="{FF2B5EF4-FFF2-40B4-BE49-F238E27FC236}">
                  <a16:creationId xmlns:a16="http://schemas.microsoft.com/office/drawing/2014/main" id="{F58E79D8-ECC6-4DBE-83FC-9AF55E3F3DA2}"/>
                </a:ext>
              </a:extLst>
            </p:cNvPr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241;p2">
              <a:extLst>
                <a:ext uri="{FF2B5EF4-FFF2-40B4-BE49-F238E27FC236}">
                  <a16:creationId xmlns:a16="http://schemas.microsoft.com/office/drawing/2014/main" id="{FAFF4F99-7A51-49C1-90CF-9A2ADBBF2ECB}"/>
                </a:ext>
              </a:extLst>
            </p:cNvPr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242;p2">
              <a:extLst>
                <a:ext uri="{FF2B5EF4-FFF2-40B4-BE49-F238E27FC236}">
                  <a16:creationId xmlns:a16="http://schemas.microsoft.com/office/drawing/2014/main" id="{A6C72612-F887-4607-9AD4-AB42D1866356}"/>
                </a:ext>
              </a:extLst>
            </p:cNvPr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243;p2">
              <a:extLst>
                <a:ext uri="{FF2B5EF4-FFF2-40B4-BE49-F238E27FC236}">
                  <a16:creationId xmlns:a16="http://schemas.microsoft.com/office/drawing/2014/main" id="{6D3C2B26-930D-4270-BB60-2C4818CE33BF}"/>
                </a:ext>
              </a:extLst>
            </p:cNvPr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244;p2">
              <a:extLst>
                <a:ext uri="{FF2B5EF4-FFF2-40B4-BE49-F238E27FC236}">
                  <a16:creationId xmlns:a16="http://schemas.microsoft.com/office/drawing/2014/main" id="{6A789590-2600-4996-A038-5EBAB49DA554}"/>
                </a:ext>
              </a:extLst>
            </p:cNvPr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245;p2">
              <a:extLst>
                <a:ext uri="{FF2B5EF4-FFF2-40B4-BE49-F238E27FC236}">
                  <a16:creationId xmlns:a16="http://schemas.microsoft.com/office/drawing/2014/main" id="{3364E8BD-298C-41A4-96F2-4FC80BCE6931}"/>
                </a:ext>
              </a:extLst>
            </p:cNvPr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246;p2">
              <a:extLst>
                <a:ext uri="{FF2B5EF4-FFF2-40B4-BE49-F238E27FC236}">
                  <a16:creationId xmlns:a16="http://schemas.microsoft.com/office/drawing/2014/main" id="{B5604663-787E-4D9C-AF92-BFE8F4C66B3A}"/>
                </a:ext>
              </a:extLst>
            </p:cNvPr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247;p2">
              <a:extLst>
                <a:ext uri="{FF2B5EF4-FFF2-40B4-BE49-F238E27FC236}">
                  <a16:creationId xmlns:a16="http://schemas.microsoft.com/office/drawing/2014/main" id="{6DF4CABB-0F77-47A2-BA13-6B744A7E67AA}"/>
                </a:ext>
              </a:extLst>
            </p:cNvPr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248;p2">
              <a:extLst>
                <a:ext uri="{FF2B5EF4-FFF2-40B4-BE49-F238E27FC236}">
                  <a16:creationId xmlns:a16="http://schemas.microsoft.com/office/drawing/2014/main" id="{4B36A29A-2651-41B1-B6F9-A5B0D18CC922}"/>
                </a:ext>
              </a:extLst>
            </p:cNvPr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249;p2">
              <a:extLst>
                <a:ext uri="{FF2B5EF4-FFF2-40B4-BE49-F238E27FC236}">
                  <a16:creationId xmlns:a16="http://schemas.microsoft.com/office/drawing/2014/main" id="{DFE4A480-A1DD-46DF-97C2-6C7ADE63898E}"/>
                </a:ext>
              </a:extLst>
            </p:cNvPr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99" name="Google Shape;1001;p2">
            <a:extLst>
              <a:ext uri="{FF2B5EF4-FFF2-40B4-BE49-F238E27FC236}">
                <a16:creationId xmlns:a16="http://schemas.microsoft.com/office/drawing/2014/main" id="{A588A339-2178-4AC7-AEE3-0062DC748A42}"/>
              </a:ext>
            </a:extLst>
          </p:cNvPr>
          <p:cNvSpPr/>
          <p:nvPr/>
        </p:nvSpPr>
        <p:spPr>
          <a:xfrm>
            <a:off x="6689023" y="4448700"/>
            <a:ext cx="2207650" cy="2219467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0" name="Google Shape;1002;p2">
            <a:extLst>
              <a:ext uri="{FF2B5EF4-FFF2-40B4-BE49-F238E27FC236}">
                <a16:creationId xmlns:a16="http://schemas.microsoft.com/office/drawing/2014/main" id="{3F9D6D6C-A95C-4AE6-B322-8C68BCCB53A1}"/>
              </a:ext>
            </a:extLst>
          </p:cNvPr>
          <p:cNvSpPr/>
          <p:nvPr/>
        </p:nvSpPr>
        <p:spPr>
          <a:xfrm>
            <a:off x="7177980" y="4661733"/>
            <a:ext cx="1595435" cy="1566176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1" name="Google Shape;1003;p2">
            <a:extLst>
              <a:ext uri="{FF2B5EF4-FFF2-40B4-BE49-F238E27FC236}">
                <a16:creationId xmlns:a16="http://schemas.microsoft.com/office/drawing/2014/main" id="{8297F36F-8306-4EB1-8C6A-AE7562036FB8}"/>
              </a:ext>
            </a:extLst>
          </p:cNvPr>
          <p:cNvGrpSpPr/>
          <p:nvPr/>
        </p:nvGrpSpPr>
        <p:grpSpPr>
          <a:xfrm>
            <a:off x="2743965" y="4776765"/>
            <a:ext cx="4164491" cy="2056831"/>
            <a:chOff x="236475" y="527300"/>
            <a:chExt cx="1124525" cy="555400"/>
          </a:xfrm>
        </p:grpSpPr>
        <p:sp>
          <p:nvSpPr>
            <p:cNvPr id="2853" name="Google Shape;1255;p2">
              <a:extLst>
                <a:ext uri="{FF2B5EF4-FFF2-40B4-BE49-F238E27FC236}">
                  <a16:creationId xmlns:a16="http://schemas.microsoft.com/office/drawing/2014/main" id="{2ED83906-412D-4F91-BC2B-D45F7E4B59D5}"/>
                </a:ext>
              </a:extLst>
            </p:cNvPr>
            <p:cNvSpPr/>
            <p:nvPr/>
          </p:nvSpPr>
          <p:spPr>
            <a:xfrm>
              <a:off x="240821" y="972197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5" name="Google Shape;1307;p2">
              <a:extLst>
                <a:ext uri="{FF2B5EF4-FFF2-40B4-BE49-F238E27FC236}">
                  <a16:creationId xmlns:a16="http://schemas.microsoft.com/office/drawing/2014/main" id="{41673749-8A5D-4B58-BD79-83EFBC965D0E}"/>
                </a:ext>
              </a:extLst>
            </p:cNvPr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6" name="Google Shape;1308;p2">
              <a:extLst>
                <a:ext uri="{FF2B5EF4-FFF2-40B4-BE49-F238E27FC236}">
                  <a16:creationId xmlns:a16="http://schemas.microsoft.com/office/drawing/2014/main" id="{E4E80B62-C702-45CD-9775-544D7A6C2C18}"/>
                </a:ext>
              </a:extLst>
            </p:cNvPr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7" name="Google Shape;1309;p2">
              <a:extLst>
                <a:ext uri="{FF2B5EF4-FFF2-40B4-BE49-F238E27FC236}">
                  <a16:creationId xmlns:a16="http://schemas.microsoft.com/office/drawing/2014/main" id="{943FBBF2-FDB9-4B51-B59B-E3D3B65E50AB}"/>
                </a:ext>
              </a:extLst>
            </p:cNvPr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8" name="Google Shape;1310;p2">
              <a:extLst>
                <a:ext uri="{FF2B5EF4-FFF2-40B4-BE49-F238E27FC236}">
                  <a16:creationId xmlns:a16="http://schemas.microsoft.com/office/drawing/2014/main" id="{F5B288C5-5FB4-41BC-96CD-5BE0883AA6BF}"/>
                </a:ext>
              </a:extLst>
            </p:cNvPr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9" name="Google Shape;1311;p2">
              <a:extLst>
                <a:ext uri="{FF2B5EF4-FFF2-40B4-BE49-F238E27FC236}">
                  <a16:creationId xmlns:a16="http://schemas.microsoft.com/office/drawing/2014/main" id="{ED410C95-8E70-44A1-A2A6-963BE2B41946}"/>
                </a:ext>
              </a:extLst>
            </p:cNvPr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0" name="Google Shape;1312;p2">
              <a:extLst>
                <a:ext uri="{FF2B5EF4-FFF2-40B4-BE49-F238E27FC236}">
                  <a16:creationId xmlns:a16="http://schemas.microsoft.com/office/drawing/2014/main" id="{9096CFC4-6E05-449E-B628-93204886F22D}"/>
                </a:ext>
              </a:extLst>
            </p:cNvPr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1" name="Google Shape;1313;p2">
              <a:extLst>
                <a:ext uri="{FF2B5EF4-FFF2-40B4-BE49-F238E27FC236}">
                  <a16:creationId xmlns:a16="http://schemas.microsoft.com/office/drawing/2014/main" id="{ABD1B917-6DC9-487D-BEDC-2CA8479DE5FF}"/>
                </a:ext>
              </a:extLst>
            </p:cNvPr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2" name="Google Shape;1314;p2">
              <a:extLst>
                <a:ext uri="{FF2B5EF4-FFF2-40B4-BE49-F238E27FC236}">
                  <a16:creationId xmlns:a16="http://schemas.microsoft.com/office/drawing/2014/main" id="{62F4C571-AC90-488E-8B60-9EDC05034C50}"/>
                </a:ext>
              </a:extLst>
            </p:cNvPr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3" name="Google Shape;1315;p2">
              <a:extLst>
                <a:ext uri="{FF2B5EF4-FFF2-40B4-BE49-F238E27FC236}">
                  <a16:creationId xmlns:a16="http://schemas.microsoft.com/office/drawing/2014/main" id="{E98A0B0C-F002-4CA0-B382-3F2D03CAE626}"/>
                </a:ext>
              </a:extLst>
            </p:cNvPr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4" name="Google Shape;1316;p2">
              <a:extLst>
                <a:ext uri="{FF2B5EF4-FFF2-40B4-BE49-F238E27FC236}">
                  <a16:creationId xmlns:a16="http://schemas.microsoft.com/office/drawing/2014/main" id="{FFB6BB49-AE06-4934-957F-87784E425F35}"/>
                </a:ext>
              </a:extLst>
            </p:cNvPr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5" name="Google Shape;1317;p2">
              <a:extLst>
                <a:ext uri="{FF2B5EF4-FFF2-40B4-BE49-F238E27FC236}">
                  <a16:creationId xmlns:a16="http://schemas.microsoft.com/office/drawing/2014/main" id="{2D1A0C64-6F59-4A72-B3CC-325AE573EE3C}"/>
                </a:ext>
              </a:extLst>
            </p:cNvPr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6" name="Google Shape;1318;p2">
              <a:extLst>
                <a:ext uri="{FF2B5EF4-FFF2-40B4-BE49-F238E27FC236}">
                  <a16:creationId xmlns:a16="http://schemas.microsoft.com/office/drawing/2014/main" id="{F86E6885-975D-4949-8A95-524A7D5EA987}"/>
                </a:ext>
              </a:extLst>
            </p:cNvPr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7" name="Google Shape;1319;p2">
              <a:extLst>
                <a:ext uri="{FF2B5EF4-FFF2-40B4-BE49-F238E27FC236}">
                  <a16:creationId xmlns:a16="http://schemas.microsoft.com/office/drawing/2014/main" id="{3F1E9B53-5561-4A3A-9DEC-B632F23A22F7}"/>
                </a:ext>
              </a:extLst>
            </p:cNvPr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1320;p2">
              <a:extLst>
                <a:ext uri="{FF2B5EF4-FFF2-40B4-BE49-F238E27FC236}">
                  <a16:creationId xmlns:a16="http://schemas.microsoft.com/office/drawing/2014/main" id="{D96F14E2-F151-4F60-ABE2-E47BB2E60577}"/>
                </a:ext>
              </a:extLst>
            </p:cNvPr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1321;p2">
              <a:extLst>
                <a:ext uri="{FF2B5EF4-FFF2-40B4-BE49-F238E27FC236}">
                  <a16:creationId xmlns:a16="http://schemas.microsoft.com/office/drawing/2014/main" id="{F093402C-D898-4A3F-B59E-D1A2DA163C5A}"/>
                </a:ext>
              </a:extLst>
            </p:cNvPr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1322;p2">
              <a:extLst>
                <a:ext uri="{FF2B5EF4-FFF2-40B4-BE49-F238E27FC236}">
                  <a16:creationId xmlns:a16="http://schemas.microsoft.com/office/drawing/2014/main" id="{B7E1D94E-D5B4-4598-8253-DA8FFC5C7938}"/>
                </a:ext>
              </a:extLst>
            </p:cNvPr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1323;p2">
              <a:extLst>
                <a:ext uri="{FF2B5EF4-FFF2-40B4-BE49-F238E27FC236}">
                  <a16:creationId xmlns:a16="http://schemas.microsoft.com/office/drawing/2014/main" id="{9C3396B1-0064-4148-B1DB-8E78A2449DC3}"/>
                </a:ext>
              </a:extLst>
            </p:cNvPr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1324;p2">
              <a:extLst>
                <a:ext uri="{FF2B5EF4-FFF2-40B4-BE49-F238E27FC236}">
                  <a16:creationId xmlns:a16="http://schemas.microsoft.com/office/drawing/2014/main" id="{3CADF421-0759-42FF-A4F7-31E734C96EE1}"/>
                </a:ext>
              </a:extLst>
            </p:cNvPr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1325;p2">
              <a:extLst>
                <a:ext uri="{FF2B5EF4-FFF2-40B4-BE49-F238E27FC236}">
                  <a16:creationId xmlns:a16="http://schemas.microsoft.com/office/drawing/2014/main" id="{6B6CA3B6-16A2-462B-8796-A9D5F0BB0742}"/>
                </a:ext>
              </a:extLst>
            </p:cNvPr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1326;p2">
              <a:extLst>
                <a:ext uri="{FF2B5EF4-FFF2-40B4-BE49-F238E27FC236}">
                  <a16:creationId xmlns:a16="http://schemas.microsoft.com/office/drawing/2014/main" id="{AE0959AD-CEEE-4CD9-BC5F-BF57DE61DD61}"/>
                </a:ext>
              </a:extLst>
            </p:cNvPr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1327;p2">
              <a:extLst>
                <a:ext uri="{FF2B5EF4-FFF2-40B4-BE49-F238E27FC236}">
                  <a16:creationId xmlns:a16="http://schemas.microsoft.com/office/drawing/2014/main" id="{4A692810-518C-4707-BAB3-69684962D282}"/>
                </a:ext>
              </a:extLst>
            </p:cNvPr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1328;p2">
              <a:extLst>
                <a:ext uri="{FF2B5EF4-FFF2-40B4-BE49-F238E27FC236}">
                  <a16:creationId xmlns:a16="http://schemas.microsoft.com/office/drawing/2014/main" id="{BDF4AD3D-86AF-4993-819B-CF2107725A02}"/>
                </a:ext>
              </a:extLst>
            </p:cNvPr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1329;p2">
              <a:extLst>
                <a:ext uri="{FF2B5EF4-FFF2-40B4-BE49-F238E27FC236}">
                  <a16:creationId xmlns:a16="http://schemas.microsoft.com/office/drawing/2014/main" id="{D3C8AD49-706C-4A5C-B082-DA9682D31814}"/>
                </a:ext>
              </a:extLst>
            </p:cNvPr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1330;p2">
              <a:extLst>
                <a:ext uri="{FF2B5EF4-FFF2-40B4-BE49-F238E27FC236}">
                  <a16:creationId xmlns:a16="http://schemas.microsoft.com/office/drawing/2014/main" id="{0EFE26E9-8A35-46B2-8920-49EA868666DB}"/>
                </a:ext>
              </a:extLst>
            </p:cNvPr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1331;p2">
              <a:extLst>
                <a:ext uri="{FF2B5EF4-FFF2-40B4-BE49-F238E27FC236}">
                  <a16:creationId xmlns:a16="http://schemas.microsoft.com/office/drawing/2014/main" id="{BEDA5071-A7C9-4A07-984D-CF923CD7B41C}"/>
                </a:ext>
              </a:extLst>
            </p:cNvPr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1332;p2">
              <a:extLst>
                <a:ext uri="{FF2B5EF4-FFF2-40B4-BE49-F238E27FC236}">
                  <a16:creationId xmlns:a16="http://schemas.microsoft.com/office/drawing/2014/main" id="{4D13DF7F-8A6E-49D7-B948-FC22D5CECBF2}"/>
                </a:ext>
              </a:extLst>
            </p:cNvPr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1" name="Google Shape;1333;p2">
              <a:extLst>
                <a:ext uri="{FF2B5EF4-FFF2-40B4-BE49-F238E27FC236}">
                  <a16:creationId xmlns:a16="http://schemas.microsoft.com/office/drawing/2014/main" id="{28DA8CE6-CE7E-46D4-96AE-B9F0C62868DA}"/>
                </a:ext>
              </a:extLst>
            </p:cNvPr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2" name="Google Shape;1334;p2">
              <a:extLst>
                <a:ext uri="{FF2B5EF4-FFF2-40B4-BE49-F238E27FC236}">
                  <a16:creationId xmlns:a16="http://schemas.microsoft.com/office/drawing/2014/main" id="{3C2C91A1-F818-4E89-A9E6-5E423B974889}"/>
                </a:ext>
              </a:extLst>
            </p:cNvPr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3" name="Google Shape;1335;p2">
              <a:extLst>
                <a:ext uri="{FF2B5EF4-FFF2-40B4-BE49-F238E27FC236}">
                  <a16:creationId xmlns:a16="http://schemas.microsoft.com/office/drawing/2014/main" id="{B3C8789D-6A7E-47DE-99FE-DE82C96F937E}"/>
                </a:ext>
              </a:extLst>
            </p:cNvPr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4" name="Google Shape;1336;p2">
              <a:extLst>
                <a:ext uri="{FF2B5EF4-FFF2-40B4-BE49-F238E27FC236}">
                  <a16:creationId xmlns:a16="http://schemas.microsoft.com/office/drawing/2014/main" id="{A23CB51A-EA43-4B8B-A3D9-7FD9A410DBF8}"/>
                </a:ext>
              </a:extLst>
            </p:cNvPr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5" name="Google Shape;1337;p2">
              <a:extLst>
                <a:ext uri="{FF2B5EF4-FFF2-40B4-BE49-F238E27FC236}">
                  <a16:creationId xmlns:a16="http://schemas.microsoft.com/office/drawing/2014/main" id="{6B1B49E8-698B-408A-A4F3-280569B7DF2A}"/>
                </a:ext>
              </a:extLst>
            </p:cNvPr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6" name="Google Shape;1338;p2">
              <a:extLst>
                <a:ext uri="{FF2B5EF4-FFF2-40B4-BE49-F238E27FC236}">
                  <a16:creationId xmlns:a16="http://schemas.microsoft.com/office/drawing/2014/main" id="{11C26D7F-8394-46CC-9EC4-126B34458035}"/>
                </a:ext>
              </a:extLst>
            </p:cNvPr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7" name="Google Shape;1339;p2">
              <a:extLst>
                <a:ext uri="{FF2B5EF4-FFF2-40B4-BE49-F238E27FC236}">
                  <a16:creationId xmlns:a16="http://schemas.microsoft.com/office/drawing/2014/main" id="{B32229C5-B9AF-41A8-A37A-86E18D541C62}"/>
                </a:ext>
              </a:extLst>
            </p:cNvPr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8" name="Google Shape;1340;p2">
              <a:extLst>
                <a:ext uri="{FF2B5EF4-FFF2-40B4-BE49-F238E27FC236}">
                  <a16:creationId xmlns:a16="http://schemas.microsoft.com/office/drawing/2014/main" id="{96A3565E-17BF-45FE-A24C-26C3B761ABD6}"/>
                </a:ext>
              </a:extLst>
            </p:cNvPr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9" name="Google Shape;1341;p2">
              <a:extLst>
                <a:ext uri="{FF2B5EF4-FFF2-40B4-BE49-F238E27FC236}">
                  <a16:creationId xmlns:a16="http://schemas.microsoft.com/office/drawing/2014/main" id="{089D03C5-0EB4-4E1D-9504-BB41FEE69389}"/>
                </a:ext>
              </a:extLst>
            </p:cNvPr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0" name="Google Shape;1342;p2">
              <a:extLst>
                <a:ext uri="{FF2B5EF4-FFF2-40B4-BE49-F238E27FC236}">
                  <a16:creationId xmlns:a16="http://schemas.microsoft.com/office/drawing/2014/main" id="{87F66E41-9DD3-4844-9D47-CA75094A6E47}"/>
                </a:ext>
              </a:extLst>
            </p:cNvPr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1" name="Google Shape;1343;p2">
              <a:extLst>
                <a:ext uri="{FF2B5EF4-FFF2-40B4-BE49-F238E27FC236}">
                  <a16:creationId xmlns:a16="http://schemas.microsoft.com/office/drawing/2014/main" id="{519593F2-94DC-4945-A89E-BA0D578981C7}"/>
                </a:ext>
              </a:extLst>
            </p:cNvPr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2" name="Google Shape;1344;p2">
              <a:extLst>
                <a:ext uri="{FF2B5EF4-FFF2-40B4-BE49-F238E27FC236}">
                  <a16:creationId xmlns:a16="http://schemas.microsoft.com/office/drawing/2014/main" id="{30C53D63-01C4-4A9A-9AFC-0C32228E36E6}"/>
                </a:ext>
              </a:extLst>
            </p:cNvPr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3" name="Google Shape;1345;p2">
              <a:extLst>
                <a:ext uri="{FF2B5EF4-FFF2-40B4-BE49-F238E27FC236}">
                  <a16:creationId xmlns:a16="http://schemas.microsoft.com/office/drawing/2014/main" id="{004F47CA-E01E-4DDC-A943-23D912BAE219}"/>
                </a:ext>
              </a:extLst>
            </p:cNvPr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4" name="Google Shape;1346;p2">
              <a:extLst>
                <a:ext uri="{FF2B5EF4-FFF2-40B4-BE49-F238E27FC236}">
                  <a16:creationId xmlns:a16="http://schemas.microsoft.com/office/drawing/2014/main" id="{6059BCF7-DF01-4E60-8C24-39F2DE598B10}"/>
                </a:ext>
              </a:extLst>
            </p:cNvPr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5" name="Google Shape;1347;p2">
              <a:extLst>
                <a:ext uri="{FF2B5EF4-FFF2-40B4-BE49-F238E27FC236}">
                  <a16:creationId xmlns:a16="http://schemas.microsoft.com/office/drawing/2014/main" id="{31C893EA-3193-4FBD-9A12-C00614B68F60}"/>
                </a:ext>
              </a:extLst>
            </p:cNvPr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6" name="Google Shape;1348;p2">
              <a:extLst>
                <a:ext uri="{FF2B5EF4-FFF2-40B4-BE49-F238E27FC236}">
                  <a16:creationId xmlns:a16="http://schemas.microsoft.com/office/drawing/2014/main" id="{72BE7CA9-994D-42CA-B514-6D8BFF0C7FA1}"/>
                </a:ext>
              </a:extLst>
            </p:cNvPr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7" name="Google Shape;1349;p2">
              <a:extLst>
                <a:ext uri="{FF2B5EF4-FFF2-40B4-BE49-F238E27FC236}">
                  <a16:creationId xmlns:a16="http://schemas.microsoft.com/office/drawing/2014/main" id="{C0BB8080-8481-4B25-B2E4-2E9113D7CF0C}"/>
                </a:ext>
              </a:extLst>
            </p:cNvPr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8" name="Google Shape;1350;p2">
              <a:extLst>
                <a:ext uri="{FF2B5EF4-FFF2-40B4-BE49-F238E27FC236}">
                  <a16:creationId xmlns:a16="http://schemas.microsoft.com/office/drawing/2014/main" id="{E969F464-ABC1-49FC-814C-A467CFF1853C}"/>
                </a:ext>
              </a:extLst>
            </p:cNvPr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9" name="Google Shape;1351;p2">
              <a:extLst>
                <a:ext uri="{FF2B5EF4-FFF2-40B4-BE49-F238E27FC236}">
                  <a16:creationId xmlns:a16="http://schemas.microsoft.com/office/drawing/2014/main" id="{F88DBF90-9C58-4060-9DE2-671AB7DB92AC}"/>
                </a:ext>
              </a:extLst>
            </p:cNvPr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0" name="Google Shape;1352;p2">
              <a:extLst>
                <a:ext uri="{FF2B5EF4-FFF2-40B4-BE49-F238E27FC236}">
                  <a16:creationId xmlns:a16="http://schemas.microsoft.com/office/drawing/2014/main" id="{860063DE-2CBA-4EFC-8EC8-6DCBF6E44470}"/>
                </a:ext>
              </a:extLst>
            </p:cNvPr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1" name="Google Shape;1353;p2">
              <a:extLst>
                <a:ext uri="{FF2B5EF4-FFF2-40B4-BE49-F238E27FC236}">
                  <a16:creationId xmlns:a16="http://schemas.microsoft.com/office/drawing/2014/main" id="{557EE441-DE65-487D-8730-93A7DA870E65}"/>
                </a:ext>
              </a:extLst>
            </p:cNvPr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2" name="Google Shape;1354;p2">
              <a:extLst>
                <a:ext uri="{FF2B5EF4-FFF2-40B4-BE49-F238E27FC236}">
                  <a16:creationId xmlns:a16="http://schemas.microsoft.com/office/drawing/2014/main" id="{89A1A11D-D432-4D52-A751-8B2AB4350EC5}"/>
                </a:ext>
              </a:extLst>
            </p:cNvPr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3" name="Google Shape;1355;p2">
              <a:extLst>
                <a:ext uri="{FF2B5EF4-FFF2-40B4-BE49-F238E27FC236}">
                  <a16:creationId xmlns:a16="http://schemas.microsoft.com/office/drawing/2014/main" id="{F1BCBCDB-1931-4FA4-A430-906E137B0CA2}"/>
                </a:ext>
              </a:extLst>
            </p:cNvPr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4" name="Google Shape;1356;p2">
              <a:extLst>
                <a:ext uri="{FF2B5EF4-FFF2-40B4-BE49-F238E27FC236}">
                  <a16:creationId xmlns:a16="http://schemas.microsoft.com/office/drawing/2014/main" id="{56010DDD-0155-4F0F-92F5-839D51027766}"/>
                </a:ext>
              </a:extLst>
            </p:cNvPr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5" name="Google Shape;1357;p2">
              <a:extLst>
                <a:ext uri="{FF2B5EF4-FFF2-40B4-BE49-F238E27FC236}">
                  <a16:creationId xmlns:a16="http://schemas.microsoft.com/office/drawing/2014/main" id="{C9963EB3-7EBC-4723-991F-0C0ABD579C3D}"/>
                </a:ext>
              </a:extLst>
            </p:cNvPr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6" name="Google Shape;1358;p2">
              <a:extLst>
                <a:ext uri="{FF2B5EF4-FFF2-40B4-BE49-F238E27FC236}">
                  <a16:creationId xmlns:a16="http://schemas.microsoft.com/office/drawing/2014/main" id="{523B0BF5-ABF5-4ADF-8BEA-EA190EA7F0DA}"/>
                </a:ext>
              </a:extLst>
            </p:cNvPr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7" name="Google Shape;1359;p2">
              <a:extLst>
                <a:ext uri="{FF2B5EF4-FFF2-40B4-BE49-F238E27FC236}">
                  <a16:creationId xmlns:a16="http://schemas.microsoft.com/office/drawing/2014/main" id="{E796B1E0-5B35-4472-B6AB-734A24BA74B1}"/>
                </a:ext>
              </a:extLst>
            </p:cNvPr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1360;p2">
              <a:extLst>
                <a:ext uri="{FF2B5EF4-FFF2-40B4-BE49-F238E27FC236}">
                  <a16:creationId xmlns:a16="http://schemas.microsoft.com/office/drawing/2014/main" id="{7F48724D-13F5-48AB-8547-75B1F16A6660}"/>
                </a:ext>
              </a:extLst>
            </p:cNvPr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1361;p2">
              <a:extLst>
                <a:ext uri="{FF2B5EF4-FFF2-40B4-BE49-F238E27FC236}">
                  <a16:creationId xmlns:a16="http://schemas.microsoft.com/office/drawing/2014/main" id="{6361FC5B-998E-457C-9368-17452561422D}"/>
                </a:ext>
              </a:extLst>
            </p:cNvPr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0" name="Google Shape;1362;p2">
              <a:extLst>
                <a:ext uri="{FF2B5EF4-FFF2-40B4-BE49-F238E27FC236}">
                  <a16:creationId xmlns:a16="http://schemas.microsoft.com/office/drawing/2014/main" id="{6682CEE3-32A2-4642-913B-F4DB253ACC43}"/>
                </a:ext>
              </a:extLst>
            </p:cNvPr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1" name="Google Shape;1363;p2">
              <a:extLst>
                <a:ext uri="{FF2B5EF4-FFF2-40B4-BE49-F238E27FC236}">
                  <a16:creationId xmlns:a16="http://schemas.microsoft.com/office/drawing/2014/main" id="{BA99709A-23E9-4DC9-A352-E923D06B9A6B}"/>
                </a:ext>
              </a:extLst>
            </p:cNvPr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2" name="Google Shape;1364;p2">
              <a:extLst>
                <a:ext uri="{FF2B5EF4-FFF2-40B4-BE49-F238E27FC236}">
                  <a16:creationId xmlns:a16="http://schemas.microsoft.com/office/drawing/2014/main" id="{1A4965EC-F349-4F99-8A6B-EBD88AF05960}"/>
                </a:ext>
              </a:extLst>
            </p:cNvPr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3" name="Google Shape;1365;p2">
              <a:extLst>
                <a:ext uri="{FF2B5EF4-FFF2-40B4-BE49-F238E27FC236}">
                  <a16:creationId xmlns:a16="http://schemas.microsoft.com/office/drawing/2014/main" id="{CD31A8AB-CDE8-4759-AF1B-1FCD17A96CB2}"/>
                </a:ext>
              </a:extLst>
            </p:cNvPr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4" name="Google Shape;1366;p2">
              <a:extLst>
                <a:ext uri="{FF2B5EF4-FFF2-40B4-BE49-F238E27FC236}">
                  <a16:creationId xmlns:a16="http://schemas.microsoft.com/office/drawing/2014/main" id="{D53DBC79-F4B7-4A37-B83E-0716C9243895}"/>
                </a:ext>
              </a:extLst>
            </p:cNvPr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5" name="Google Shape;1367;p2">
              <a:extLst>
                <a:ext uri="{FF2B5EF4-FFF2-40B4-BE49-F238E27FC236}">
                  <a16:creationId xmlns:a16="http://schemas.microsoft.com/office/drawing/2014/main" id="{29C9D381-74D1-4939-9E31-D88B7518ADEE}"/>
                </a:ext>
              </a:extLst>
            </p:cNvPr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6" name="Google Shape;1368;p2">
              <a:extLst>
                <a:ext uri="{FF2B5EF4-FFF2-40B4-BE49-F238E27FC236}">
                  <a16:creationId xmlns:a16="http://schemas.microsoft.com/office/drawing/2014/main" id="{68D4E885-EB51-40BE-85B2-26C40418100E}"/>
                </a:ext>
              </a:extLst>
            </p:cNvPr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7" name="Google Shape;1369;p2">
              <a:extLst>
                <a:ext uri="{FF2B5EF4-FFF2-40B4-BE49-F238E27FC236}">
                  <a16:creationId xmlns:a16="http://schemas.microsoft.com/office/drawing/2014/main" id="{39A64801-58A3-4A00-8F17-13B7637D4E0B}"/>
                </a:ext>
              </a:extLst>
            </p:cNvPr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8" name="Google Shape;1370;p2">
              <a:extLst>
                <a:ext uri="{FF2B5EF4-FFF2-40B4-BE49-F238E27FC236}">
                  <a16:creationId xmlns:a16="http://schemas.microsoft.com/office/drawing/2014/main" id="{84B915F3-950F-4B70-836F-E09BE87F65EB}"/>
                </a:ext>
              </a:extLst>
            </p:cNvPr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9" name="Google Shape;1371;p2">
              <a:extLst>
                <a:ext uri="{FF2B5EF4-FFF2-40B4-BE49-F238E27FC236}">
                  <a16:creationId xmlns:a16="http://schemas.microsoft.com/office/drawing/2014/main" id="{495E75DE-232D-4ED0-B94D-034CE6145859}"/>
                </a:ext>
              </a:extLst>
            </p:cNvPr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0" name="Google Shape;1372;p2">
              <a:extLst>
                <a:ext uri="{FF2B5EF4-FFF2-40B4-BE49-F238E27FC236}">
                  <a16:creationId xmlns:a16="http://schemas.microsoft.com/office/drawing/2014/main" id="{E9E80604-C882-471F-8D4A-BAB9C510E95D}"/>
                </a:ext>
              </a:extLst>
            </p:cNvPr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1373;p2">
              <a:extLst>
                <a:ext uri="{FF2B5EF4-FFF2-40B4-BE49-F238E27FC236}">
                  <a16:creationId xmlns:a16="http://schemas.microsoft.com/office/drawing/2014/main" id="{DF4E8ED7-1FC3-45A8-A039-43757B0B75A1}"/>
                </a:ext>
              </a:extLst>
            </p:cNvPr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1374;p2">
              <a:extLst>
                <a:ext uri="{FF2B5EF4-FFF2-40B4-BE49-F238E27FC236}">
                  <a16:creationId xmlns:a16="http://schemas.microsoft.com/office/drawing/2014/main" id="{4B9E16AB-05F7-4CEC-A6DD-29FF4F826FE3}"/>
                </a:ext>
              </a:extLst>
            </p:cNvPr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1375;p2">
              <a:extLst>
                <a:ext uri="{FF2B5EF4-FFF2-40B4-BE49-F238E27FC236}">
                  <a16:creationId xmlns:a16="http://schemas.microsoft.com/office/drawing/2014/main" id="{D482D760-C970-4F3D-8A4E-1E176A557F80}"/>
                </a:ext>
              </a:extLst>
            </p:cNvPr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1376;p2">
              <a:extLst>
                <a:ext uri="{FF2B5EF4-FFF2-40B4-BE49-F238E27FC236}">
                  <a16:creationId xmlns:a16="http://schemas.microsoft.com/office/drawing/2014/main" id="{E3543E77-E6CB-4FD2-A60C-BAD4BB2445C8}"/>
                </a:ext>
              </a:extLst>
            </p:cNvPr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1377;p2">
              <a:extLst>
                <a:ext uri="{FF2B5EF4-FFF2-40B4-BE49-F238E27FC236}">
                  <a16:creationId xmlns:a16="http://schemas.microsoft.com/office/drawing/2014/main" id="{AF798CED-27EB-490D-BC3B-DCB519B36BB6}"/>
                </a:ext>
              </a:extLst>
            </p:cNvPr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1378;p2">
              <a:extLst>
                <a:ext uri="{FF2B5EF4-FFF2-40B4-BE49-F238E27FC236}">
                  <a16:creationId xmlns:a16="http://schemas.microsoft.com/office/drawing/2014/main" id="{31AFEF5E-FEEF-4ADF-8178-E965BEF01413}"/>
                </a:ext>
              </a:extLst>
            </p:cNvPr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7" name="Google Shape;1379;p2">
              <a:extLst>
                <a:ext uri="{FF2B5EF4-FFF2-40B4-BE49-F238E27FC236}">
                  <a16:creationId xmlns:a16="http://schemas.microsoft.com/office/drawing/2014/main" id="{9171A662-0822-4501-8FBC-695D0EFA8A4E}"/>
                </a:ext>
              </a:extLst>
            </p:cNvPr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8" name="Google Shape;1380;p2">
              <a:extLst>
                <a:ext uri="{FF2B5EF4-FFF2-40B4-BE49-F238E27FC236}">
                  <a16:creationId xmlns:a16="http://schemas.microsoft.com/office/drawing/2014/main" id="{2A9AB2EE-E525-4A53-9ECD-5D377370E2AC}"/>
                </a:ext>
              </a:extLst>
            </p:cNvPr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1381;p2">
              <a:extLst>
                <a:ext uri="{FF2B5EF4-FFF2-40B4-BE49-F238E27FC236}">
                  <a16:creationId xmlns:a16="http://schemas.microsoft.com/office/drawing/2014/main" id="{7E443CBD-10A3-4E60-800A-4747EBA1A016}"/>
                </a:ext>
              </a:extLst>
            </p:cNvPr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1382;p2">
              <a:extLst>
                <a:ext uri="{FF2B5EF4-FFF2-40B4-BE49-F238E27FC236}">
                  <a16:creationId xmlns:a16="http://schemas.microsoft.com/office/drawing/2014/main" id="{BAA12801-26DC-44C9-ADC4-7629E3BBEFAC}"/>
                </a:ext>
              </a:extLst>
            </p:cNvPr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1383;p2">
              <a:extLst>
                <a:ext uri="{FF2B5EF4-FFF2-40B4-BE49-F238E27FC236}">
                  <a16:creationId xmlns:a16="http://schemas.microsoft.com/office/drawing/2014/main" id="{E76424E1-E6BA-41CF-8C23-3C14164865B8}"/>
                </a:ext>
              </a:extLst>
            </p:cNvPr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2" name="Google Shape;1384;p2">
              <a:extLst>
                <a:ext uri="{FF2B5EF4-FFF2-40B4-BE49-F238E27FC236}">
                  <a16:creationId xmlns:a16="http://schemas.microsoft.com/office/drawing/2014/main" id="{2081B93A-18B5-4ABB-9421-BAE3F32822EB}"/>
                </a:ext>
              </a:extLst>
            </p:cNvPr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3" name="Google Shape;1385;p2">
              <a:extLst>
                <a:ext uri="{FF2B5EF4-FFF2-40B4-BE49-F238E27FC236}">
                  <a16:creationId xmlns:a16="http://schemas.microsoft.com/office/drawing/2014/main" id="{CE6C54C8-F718-403E-B5AD-4AB9B1E6B2CE}"/>
                </a:ext>
              </a:extLst>
            </p:cNvPr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1386;p2">
              <a:extLst>
                <a:ext uri="{FF2B5EF4-FFF2-40B4-BE49-F238E27FC236}">
                  <a16:creationId xmlns:a16="http://schemas.microsoft.com/office/drawing/2014/main" id="{92802113-6BF3-46C3-A431-E5A7AAFF13AD}"/>
                </a:ext>
              </a:extLst>
            </p:cNvPr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1387;p2">
              <a:extLst>
                <a:ext uri="{FF2B5EF4-FFF2-40B4-BE49-F238E27FC236}">
                  <a16:creationId xmlns:a16="http://schemas.microsoft.com/office/drawing/2014/main" id="{36180529-36D3-421B-A265-B2345DE1C4B3}"/>
                </a:ext>
              </a:extLst>
            </p:cNvPr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1388;p2">
              <a:extLst>
                <a:ext uri="{FF2B5EF4-FFF2-40B4-BE49-F238E27FC236}">
                  <a16:creationId xmlns:a16="http://schemas.microsoft.com/office/drawing/2014/main" id="{4C228B2D-7CE2-490F-AF9A-BCFC1DD48B0C}"/>
                </a:ext>
              </a:extLst>
            </p:cNvPr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7" name="Google Shape;1389;p2">
              <a:extLst>
                <a:ext uri="{FF2B5EF4-FFF2-40B4-BE49-F238E27FC236}">
                  <a16:creationId xmlns:a16="http://schemas.microsoft.com/office/drawing/2014/main" id="{1EA13C66-A0DF-4D36-9DCF-ED8C2FEFADDD}"/>
                </a:ext>
              </a:extLst>
            </p:cNvPr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8" name="Google Shape;1390;p2">
              <a:extLst>
                <a:ext uri="{FF2B5EF4-FFF2-40B4-BE49-F238E27FC236}">
                  <a16:creationId xmlns:a16="http://schemas.microsoft.com/office/drawing/2014/main" id="{66ACFED7-06DB-4DB9-B8FC-C8EA8AB433C4}"/>
                </a:ext>
              </a:extLst>
            </p:cNvPr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9" name="Google Shape;1391;p2">
              <a:extLst>
                <a:ext uri="{FF2B5EF4-FFF2-40B4-BE49-F238E27FC236}">
                  <a16:creationId xmlns:a16="http://schemas.microsoft.com/office/drawing/2014/main" id="{2A1D4C04-9F2C-4D1D-8622-F1B14DC6B519}"/>
                </a:ext>
              </a:extLst>
            </p:cNvPr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0" name="Google Shape;1392;p2">
              <a:extLst>
                <a:ext uri="{FF2B5EF4-FFF2-40B4-BE49-F238E27FC236}">
                  <a16:creationId xmlns:a16="http://schemas.microsoft.com/office/drawing/2014/main" id="{D7CE466D-5C11-4793-A618-9AA55ECBFCC3}"/>
                </a:ext>
              </a:extLst>
            </p:cNvPr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1" name="Google Shape;1393;p2">
              <a:extLst>
                <a:ext uri="{FF2B5EF4-FFF2-40B4-BE49-F238E27FC236}">
                  <a16:creationId xmlns:a16="http://schemas.microsoft.com/office/drawing/2014/main" id="{CEE45469-3B8C-43BB-B571-41CC8A1807DD}"/>
                </a:ext>
              </a:extLst>
            </p:cNvPr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2" name="Google Shape;1394;p2">
              <a:extLst>
                <a:ext uri="{FF2B5EF4-FFF2-40B4-BE49-F238E27FC236}">
                  <a16:creationId xmlns:a16="http://schemas.microsoft.com/office/drawing/2014/main" id="{A2460EC9-2133-408A-9684-7B17024AF843}"/>
                </a:ext>
              </a:extLst>
            </p:cNvPr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3" name="Google Shape;1395;p2">
              <a:extLst>
                <a:ext uri="{FF2B5EF4-FFF2-40B4-BE49-F238E27FC236}">
                  <a16:creationId xmlns:a16="http://schemas.microsoft.com/office/drawing/2014/main" id="{77E4EB8F-FA18-4C8B-BA97-882C63AC736A}"/>
                </a:ext>
              </a:extLst>
            </p:cNvPr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4" name="Google Shape;1396;p2">
              <a:extLst>
                <a:ext uri="{FF2B5EF4-FFF2-40B4-BE49-F238E27FC236}">
                  <a16:creationId xmlns:a16="http://schemas.microsoft.com/office/drawing/2014/main" id="{25CFB136-8041-429E-AB0E-0AF514502F52}"/>
                </a:ext>
              </a:extLst>
            </p:cNvPr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5" name="Google Shape;1397;p2">
              <a:extLst>
                <a:ext uri="{FF2B5EF4-FFF2-40B4-BE49-F238E27FC236}">
                  <a16:creationId xmlns:a16="http://schemas.microsoft.com/office/drawing/2014/main" id="{D4D1E388-018C-47BB-ABD6-446A3A81038E}"/>
                </a:ext>
              </a:extLst>
            </p:cNvPr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6" name="Google Shape;1398;p2">
              <a:extLst>
                <a:ext uri="{FF2B5EF4-FFF2-40B4-BE49-F238E27FC236}">
                  <a16:creationId xmlns:a16="http://schemas.microsoft.com/office/drawing/2014/main" id="{3DB62678-1FCF-4753-82F8-D3BE34819E74}"/>
                </a:ext>
              </a:extLst>
            </p:cNvPr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7" name="Google Shape;1399;p2">
              <a:extLst>
                <a:ext uri="{FF2B5EF4-FFF2-40B4-BE49-F238E27FC236}">
                  <a16:creationId xmlns:a16="http://schemas.microsoft.com/office/drawing/2014/main" id="{941C4E07-28FA-47FE-AD13-ACBA0D2B6409}"/>
                </a:ext>
              </a:extLst>
            </p:cNvPr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8" name="Google Shape;1400;p2">
              <a:extLst>
                <a:ext uri="{FF2B5EF4-FFF2-40B4-BE49-F238E27FC236}">
                  <a16:creationId xmlns:a16="http://schemas.microsoft.com/office/drawing/2014/main" id="{F4CC3161-10B5-4670-8C0C-70923B9DF922}"/>
                </a:ext>
              </a:extLst>
            </p:cNvPr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9" name="Google Shape;1401;p2">
              <a:extLst>
                <a:ext uri="{FF2B5EF4-FFF2-40B4-BE49-F238E27FC236}">
                  <a16:creationId xmlns:a16="http://schemas.microsoft.com/office/drawing/2014/main" id="{EC822271-C66E-4159-B767-698D4BA46467}"/>
                </a:ext>
              </a:extLst>
            </p:cNvPr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0" name="Google Shape;1402;p2">
              <a:extLst>
                <a:ext uri="{FF2B5EF4-FFF2-40B4-BE49-F238E27FC236}">
                  <a16:creationId xmlns:a16="http://schemas.microsoft.com/office/drawing/2014/main" id="{62CAE200-A427-4304-AD16-2E45BFAFF4C4}"/>
                </a:ext>
              </a:extLst>
            </p:cNvPr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1" name="Google Shape;1403;p2">
              <a:extLst>
                <a:ext uri="{FF2B5EF4-FFF2-40B4-BE49-F238E27FC236}">
                  <a16:creationId xmlns:a16="http://schemas.microsoft.com/office/drawing/2014/main" id="{E27EF0B0-C138-4AC2-9366-1094BEEEF721}"/>
                </a:ext>
              </a:extLst>
            </p:cNvPr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2" name="Google Shape;1404;p2">
              <a:extLst>
                <a:ext uri="{FF2B5EF4-FFF2-40B4-BE49-F238E27FC236}">
                  <a16:creationId xmlns:a16="http://schemas.microsoft.com/office/drawing/2014/main" id="{C3208FFE-67A2-48FB-A350-FEAD5901D8F8}"/>
                </a:ext>
              </a:extLst>
            </p:cNvPr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3" name="Google Shape;1405;p2">
              <a:extLst>
                <a:ext uri="{FF2B5EF4-FFF2-40B4-BE49-F238E27FC236}">
                  <a16:creationId xmlns:a16="http://schemas.microsoft.com/office/drawing/2014/main" id="{CE58C54F-8C1D-4A9F-9BEA-50F195784822}"/>
                </a:ext>
              </a:extLst>
            </p:cNvPr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4" name="Google Shape;1406;p2">
              <a:extLst>
                <a:ext uri="{FF2B5EF4-FFF2-40B4-BE49-F238E27FC236}">
                  <a16:creationId xmlns:a16="http://schemas.microsoft.com/office/drawing/2014/main" id="{19A50560-7ED9-46AD-8BB0-3FB81607AD34}"/>
                </a:ext>
              </a:extLst>
            </p:cNvPr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5" name="Google Shape;1407;p2">
              <a:extLst>
                <a:ext uri="{FF2B5EF4-FFF2-40B4-BE49-F238E27FC236}">
                  <a16:creationId xmlns:a16="http://schemas.microsoft.com/office/drawing/2014/main" id="{F4E41D45-D6F5-4160-AD42-5D1E6D7F0D1E}"/>
                </a:ext>
              </a:extLst>
            </p:cNvPr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6" name="Google Shape;1408;p2">
              <a:extLst>
                <a:ext uri="{FF2B5EF4-FFF2-40B4-BE49-F238E27FC236}">
                  <a16:creationId xmlns:a16="http://schemas.microsoft.com/office/drawing/2014/main" id="{8FA80A07-8C6C-42B6-A983-135944FF2A51}"/>
                </a:ext>
              </a:extLst>
            </p:cNvPr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7" name="Google Shape;1409;p2">
              <a:extLst>
                <a:ext uri="{FF2B5EF4-FFF2-40B4-BE49-F238E27FC236}">
                  <a16:creationId xmlns:a16="http://schemas.microsoft.com/office/drawing/2014/main" id="{BD05DA35-9906-42CB-81CE-7BCFDD2B3C8F}"/>
                </a:ext>
              </a:extLst>
            </p:cNvPr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8" name="Google Shape;1410;p2">
              <a:extLst>
                <a:ext uri="{FF2B5EF4-FFF2-40B4-BE49-F238E27FC236}">
                  <a16:creationId xmlns:a16="http://schemas.microsoft.com/office/drawing/2014/main" id="{7D1A7C65-6AB8-4ABE-96E7-32C4F4EE7EF7}"/>
                </a:ext>
              </a:extLst>
            </p:cNvPr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9" name="Google Shape;1411;p2">
              <a:extLst>
                <a:ext uri="{FF2B5EF4-FFF2-40B4-BE49-F238E27FC236}">
                  <a16:creationId xmlns:a16="http://schemas.microsoft.com/office/drawing/2014/main" id="{007CA096-C832-449A-8649-13FA58628ED1}"/>
                </a:ext>
              </a:extLst>
            </p:cNvPr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0" name="Google Shape;1412;p2">
              <a:extLst>
                <a:ext uri="{FF2B5EF4-FFF2-40B4-BE49-F238E27FC236}">
                  <a16:creationId xmlns:a16="http://schemas.microsoft.com/office/drawing/2014/main" id="{536513E4-A435-4C02-9405-7B6C85579038}"/>
                </a:ext>
              </a:extLst>
            </p:cNvPr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1" name="Google Shape;1413;p2">
              <a:extLst>
                <a:ext uri="{FF2B5EF4-FFF2-40B4-BE49-F238E27FC236}">
                  <a16:creationId xmlns:a16="http://schemas.microsoft.com/office/drawing/2014/main" id="{F0E134C5-236E-4806-B7A1-FE137DD4B729}"/>
                </a:ext>
              </a:extLst>
            </p:cNvPr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2" name="Google Shape;1414;p2">
              <a:extLst>
                <a:ext uri="{FF2B5EF4-FFF2-40B4-BE49-F238E27FC236}">
                  <a16:creationId xmlns:a16="http://schemas.microsoft.com/office/drawing/2014/main" id="{4CFA1ED1-9392-4CAE-999A-1EC826479916}"/>
                </a:ext>
              </a:extLst>
            </p:cNvPr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3" name="Google Shape;1415;p2">
              <a:extLst>
                <a:ext uri="{FF2B5EF4-FFF2-40B4-BE49-F238E27FC236}">
                  <a16:creationId xmlns:a16="http://schemas.microsoft.com/office/drawing/2014/main" id="{CD5FA93C-C543-4C20-B057-CFD21C2E3367}"/>
                </a:ext>
              </a:extLst>
            </p:cNvPr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4" name="Google Shape;1416;p2">
              <a:extLst>
                <a:ext uri="{FF2B5EF4-FFF2-40B4-BE49-F238E27FC236}">
                  <a16:creationId xmlns:a16="http://schemas.microsoft.com/office/drawing/2014/main" id="{A78059BC-237B-402A-9B46-487A08664018}"/>
                </a:ext>
              </a:extLst>
            </p:cNvPr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5" name="Google Shape;1417;p2">
              <a:extLst>
                <a:ext uri="{FF2B5EF4-FFF2-40B4-BE49-F238E27FC236}">
                  <a16:creationId xmlns:a16="http://schemas.microsoft.com/office/drawing/2014/main" id="{5C32DCAE-6168-4A78-AC99-FBCC1B6CDA32}"/>
                </a:ext>
              </a:extLst>
            </p:cNvPr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6" name="Google Shape;1418;p2">
              <a:extLst>
                <a:ext uri="{FF2B5EF4-FFF2-40B4-BE49-F238E27FC236}">
                  <a16:creationId xmlns:a16="http://schemas.microsoft.com/office/drawing/2014/main" id="{3976BABF-A524-4CB6-9B86-307224DDE1B8}"/>
                </a:ext>
              </a:extLst>
            </p:cNvPr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7" name="Google Shape;1419;p2">
              <a:extLst>
                <a:ext uri="{FF2B5EF4-FFF2-40B4-BE49-F238E27FC236}">
                  <a16:creationId xmlns:a16="http://schemas.microsoft.com/office/drawing/2014/main" id="{586DC397-1510-46C3-8908-1E9BA3A34A0C}"/>
                </a:ext>
              </a:extLst>
            </p:cNvPr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8" name="Google Shape;1420;p2">
              <a:extLst>
                <a:ext uri="{FF2B5EF4-FFF2-40B4-BE49-F238E27FC236}">
                  <a16:creationId xmlns:a16="http://schemas.microsoft.com/office/drawing/2014/main" id="{DA62F0F7-DA63-4192-9EEE-62E2DE0F6C65}"/>
                </a:ext>
              </a:extLst>
            </p:cNvPr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9" name="Google Shape;1421;p2">
              <a:extLst>
                <a:ext uri="{FF2B5EF4-FFF2-40B4-BE49-F238E27FC236}">
                  <a16:creationId xmlns:a16="http://schemas.microsoft.com/office/drawing/2014/main" id="{57E2BAAB-B264-43D0-AED4-01F062FD3AAD}"/>
                </a:ext>
              </a:extLst>
            </p:cNvPr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0" name="Google Shape;1422;p2">
              <a:extLst>
                <a:ext uri="{FF2B5EF4-FFF2-40B4-BE49-F238E27FC236}">
                  <a16:creationId xmlns:a16="http://schemas.microsoft.com/office/drawing/2014/main" id="{A5BCEC19-9348-4A6E-BB3B-DE6B00AE2915}"/>
                </a:ext>
              </a:extLst>
            </p:cNvPr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1" name="Google Shape;1423;p2">
              <a:extLst>
                <a:ext uri="{FF2B5EF4-FFF2-40B4-BE49-F238E27FC236}">
                  <a16:creationId xmlns:a16="http://schemas.microsoft.com/office/drawing/2014/main" id="{7637381F-467A-4E38-B425-26A6AAABD8D6}"/>
                </a:ext>
              </a:extLst>
            </p:cNvPr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2" name="Google Shape;1424;p2">
              <a:extLst>
                <a:ext uri="{FF2B5EF4-FFF2-40B4-BE49-F238E27FC236}">
                  <a16:creationId xmlns:a16="http://schemas.microsoft.com/office/drawing/2014/main" id="{85592F31-C1A8-43A8-AD8A-F0231AE4D71A}"/>
                </a:ext>
              </a:extLst>
            </p:cNvPr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3" name="Google Shape;1425;p2">
              <a:extLst>
                <a:ext uri="{FF2B5EF4-FFF2-40B4-BE49-F238E27FC236}">
                  <a16:creationId xmlns:a16="http://schemas.microsoft.com/office/drawing/2014/main" id="{FECB604F-CC5D-4295-AC7D-DBE68349117C}"/>
                </a:ext>
              </a:extLst>
            </p:cNvPr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4" name="Google Shape;1426;p2">
              <a:extLst>
                <a:ext uri="{FF2B5EF4-FFF2-40B4-BE49-F238E27FC236}">
                  <a16:creationId xmlns:a16="http://schemas.microsoft.com/office/drawing/2014/main" id="{60B0B805-73A1-4C05-95B6-04DEF1CB2602}"/>
                </a:ext>
              </a:extLst>
            </p:cNvPr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5" name="Google Shape;1427;p2">
              <a:extLst>
                <a:ext uri="{FF2B5EF4-FFF2-40B4-BE49-F238E27FC236}">
                  <a16:creationId xmlns:a16="http://schemas.microsoft.com/office/drawing/2014/main" id="{19737593-D2E2-4686-8D3C-D6D318308A16}"/>
                </a:ext>
              </a:extLst>
            </p:cNvPr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6" name="Google Shape;1428;p2">
              <a:extLst>
                <a:ext uri="{FF2B5EF4-FFF2-40B4-BE49-F238E27FC236}">
                  <a16:creationId xmlns:a16="http://schemas.microsoft.com/office/drawing/2014/main" id="{595F5DCA-93C7-49BD-8194-096A7A129179}"/>
                </a:ext>
              </a:extLst>
            </p:cNvPr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7" name="Google Shape;1429;p2">
              <a:extLst>
                <a:ext uri="{FF2B5EF4-FFF2-40B4-BE49-F238E27FC236}">
                  <a16:creationId xmlns:a16="http://schemas.microsoft.com/office/drawing/2014/main" id="{362250C2-7DDE-4EBB-BF50-14CEA8BE599B}"/>
                </a:ext>
              </a:extLst>
            </p:cNvPr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8" name="Google Shape;1430;p2">
              <a:extLst>
                <a:ext uri="{FF2B5EF4-FFF2-40B4-BE49-F238E27FC236}">
                  <a16:creationId xmlns:a16="http://schemas.microsoft.com/office/drawing/2014/main" id="{D01F5799-60DA-42AF-A424-01AB9ECA7DCE}"/>
                </a:ext>
              </a:extLst>
            </p:cNvPr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9" name="Google Shape;1431;p2">
              <a:extLst>
                <a:ext uri="{FF2B5EF4-FFF2-40B4-BE49-F238E27FC236}">
                  <a16:creationId xmlns:a16="http://schemas.microsoft.com/office/drawing/2014/main" id="{45B088E3-9A5C-4F14-B843-A596BD437ED1}"/>
                </a:ext>
              </a:extLst>
            </p:cNvPr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0" name="Google Shape;1432;p2">
              <a:extLst>
                <a:ext uri="{FF2B5EF4-FFF2-40B4-BE49-F238E27FC236}">
                  <a16:creationId xmlns:a16="http://schemas.microsoft.com/office/drawing/2014/main" id="{A2A5B0D4-DCC2-489D-94BE-93046F24F3A7}"/>
                </a:ext>
              </a:extLst>
            </p:cNvPr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1" name="Google Shape;1433;p2">
              <a:extLst>
                <a:ext uri="{FF2B5EF4-FFF2-40B4-BE49-F238E27FC236}">
                  <a16:creationId xmlns:a16="http://schemas.microsoft.com/office/drawing/2014/main" id="{96BF6782-4695-4135-B2DF-8A16FF3F6897}"/>
                </a:ext>
              </a:extLst>
            </p:cNvPr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1434;p2">
              <a:extLst>
                <a:ext uri="{FF2B5EF4-FFF2-40B4-BE49-F238E27FC236}">
                  <a16:creationId xmlns:a16="http://schemas.microsoft.com/office/drawing/2014/main" id="{3A3E4567-E6AB-439C-8F67-84E9D27F1A22}"/>
                </a:ext>
              </a:extLst>
            </p:cNvPr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1435;p2">
              <a:extLst>
                <a:ext uri="{FF2B5EF4-FFF2-40B4-BE49-F238E27FC236}">
                  <a16:creationId xmlns:a16="http://schemas.microsoft.com/office/drawing/2014/main" id="{888EC033-2190-48DA-A6D1-BA4B45AA53A0}"/>
                </a:ext>
              </a:extLst>
            </p:cNvPr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1436;p2">
              <a:extLst>
                <a:ext uri="{FF2B5EF4-FFF2-40B4-BE49-F238E27FC236}">
                  <a16:creationId xmlns:a16="http://schemas.microsoft.com/office/drawing/2014/main" id="{6F334CEC-1A9E-4205-8C96-DF4B5B4A6750}"/>
                </a:ext>
              </a:extLst>
            </p:cNvPr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1437;p2">
              <a:extLst>
                <a:ext uri="{FF2B5EF4-FFF2-40B4-BE49-F238E27FC236}">
                  <a16:creationId xmlns:a16="http://schemas.microsoft.com/office/drawing/2014/main" id="{B00DE85D-8359-4354-B326-4A6C94DDDDA3}"/>
                </a:ext>
              </a:extLst>
            </p:cNvPr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1438;p2">
              <a:extLst>
                <a:ext uri="{FF2B5EF4-FFF2-40B4-BE49-F238E27FC236}">
                  <a16:creationId xmlns:a16="http://schemas.microsoft.com/office/drawing/2014/main" id="{80EE4BB2-35D0-431F-8889-08AC91155F0B}"/>
                </a:ext>
              </a:extLst>
            </p:cNvPr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1439;p2">
              <a:extLst>
                <a:ext uri="{FF2B5EF4-FFF2-40B4-BE49-F238E27FC236}">
                  <a16:creationId xmlns:a16="http://schemas.microsoft.com/office/drawing/2014/main" id="{51F9E55A-9246-451D-BC6C-CF192D7F98E9}"/>
                </a:ext>
              </a:extLst>
            </p:cNvPr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8" name="Google Shape;1440;p2">
              <a:extLst>
                <a:ext uri="{FF2B5EF4-FFF2-40B4-BE49-F238E27FC236}">
                  <a16:creationId xmlns:a16="http://schemas.microsoft.com/office/drawing/2014/main" id="{F8755EE4-7361-45E2-8794-D05D59EE71B0}"/>
                </a:ext>
              </a:extLst>
            </p:cNvPr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9" name="Google Shape;1441;p2">
              <a:extLst>
                <a:ext uri="{FF2B5EF4-FFF2-40B4-BE49-F238E27FC236}">
                  <a16:creationId xmlns:a16="http://schemas.microsoft.com/office/drawing/2014/main" id="{F59473BC-5E6B-47C0-9EC6-FB6F1265287E}"/>
                </a:ext>
              </a:extLst>
            </p:cNvPr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1442;p2">
              <a:extLst>
                <a:ext uri="{FF2B5EF4-FFF2-40B4-BE49-F238E27FC236}">
                  <a16:creationId xmlns:a16="http://schemas.microsoft.com/office/drawing/2014/main" id="{043282FF-8450-4629-BA90-DF9B22889C3B}"/>
                </a:ext>
              </a:extLst>
            </p:cNvPr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1443;p2">
              <a:extLst>
                <a:ext uri="{FF2B5EF4-FFF2-40B4-BE49-F238E27FC236}">
                  <a16:creationId xmlns:a16="http://schemas.microsoft.com/office/drawing/2014/main" id="{964B1FBC-A33C-4DD6-A445-E35CFBE3A287}"/>
                </a:ext>
              </a:extLst>
            </p:cNvPr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1444;p2">
              <a:extLst>
                <a:ext uri="{FF2B5EF4-FFF2-40B4-BE49-F238E27FC236}">
                  <a16:creationId xmlns:a16="http://schemas.microsoft.com/office/drawing/2014/main" id="{4DD3B1D5-11FE-4B91-B424-7EC3A6C8D9F4}"/>
                </a:ext>
              </a:extLst>
            </p:cNvPr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1445;p2">
              <a:extLst>
                <a:ext uri="{FF2B5EF4-FFF2-40B4-BE49-F238E27FC236}">
                  <a16:creationId xmlns:a16="http://schemas.microsoft.com/office/drawing/2014/main" id="{93B1941E-E5CE-4F27-8DE4-93A9667DA78B}"/>
                </a:ext>
              </a:extLst>
            </p:cNvPr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1446;p2">
              <a:extLst>
                <a:ext uri="{FF2B5EF4-FFF2-40B4-BE49-F238E27FC236}">
                  <a16:creationId xmlns:a16="http://schemas.microsoft.com/office/drawing/2014/main" id="{BD9D738D-27F0-4313-9621-8C5943B69957}"/>
                </a:ext>
              </a:extLst>
            </p:cNvPr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1447;p2">
              <a:extLst>
                <a:ext uri="{FF2B5EF4-FFF2-40B4-BE49-F238E27FC236}">
                  <a16:creationId xmlns:a16="http://schemas.microsoft.com/office/drawing/2014/main" id="{4FB77D3A-5BB6-446A-9B2F-5ADD6F63A768}"/>
                </a:ext>
              </a:extLst>
            </p:cNvPr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1448;p2">
              <a:extLst>
                <a:ext uri="{FF2B5EF4-FFF2-40B4-BE49-F238E27FC236}">
                  <a16:creationId xmlns:a16="http://schemas.microsoft.com/office/drawing/2014/main" id="{46778C72-F926-406B-A0E5-BE06DA055916}"/>
                </a:ext>
              </a:extLst>
            </p:cNvPr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7" name="Google Shape;1449;p2">
              <a:extLst>
                <a:ext uri="{FF2B5EF4-FFF2-40B4-BE49-F238E27FC236}">
                  <a16:creationId xmlns:a16="http://schemas.microsoft.com/office/drawing/2014/main" id="{DC552D49-0178-4847-AB4D-D16641B69826}"/>
                </a:ext>
              </a:extLst>
            </p:cNvPr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8" name="Google Shape;1450;p2">
              <a:extLst>
                <a:ext uri="{FF2B5EF4-FFF2-40B4-BE49-F238E27FC236}">
                  <a16:creationId xmlns:a16="http://schemas.microsoft.com/office/drawing/2014/main" id="{B62D5A8C-AD4C-475C-BE9B-08AA57287F4D}"/>
                </a:ext>
              </a:extLst>
            </p:cNvPr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1451;p2">
              <a:extLst>
                <a:ext uri="{FF2B5EF4-FFF2-40B4-BE49-F238E27FC236}">
                  <a16:creationId xmlns:a16="http://schemas.microsoft.com/office/drawing/2014/main" id="{3E455D6B-DF07-4990-8C21-F1351BA1E014}"/>
                </a:ext>
              </a:extLst>
            </p:cNvPr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1452;p2">
              <a:extLst>
                <a:ext uri="{FF2B5EF4-FFF2-40B4-BE49-F238E27FC236}">
                  <a16:creationId xmlns:a16="http://schemas.microsoft.com/office/drawing/2014/main" id="{96B960C7-2042-4696-8C7B-9339D7151308}"/>
                </a:ext>
              </a:extLst>
            </p:cNvPr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1" name="Google Shape;1453;p2">
              <a:extLst>
                <a:ext uri="{FF2B5EF4-FFF2-40B4-BE49-F238E27FC236}">
                  <a16:creationId xmlns:a16="http://schemas.microsoft.com/office/drawing/2014/main" id="{D8AA4F22-CCD6-4A50-9C9C-8138E6197B95}"/>
                </a:ext>
              </a:extLst>
            </p:cNvPr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2" name="Google Shape;1454;p2">
              <a:extLst>
                <a:ext uri="{FF2B5EF4-FFF2-40B4-BE49-F238E27FC236}">
                  <a16:creationId xmlns:a16="http://schemas.microsoft.com/office/drawing/2014/main" id="{1C143023-96CD-417E-AB3C-0AEFD084FDA9}"/>
                </a:ext>
              </a:extLst>
            </p:cNvPr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1455;p2">
              <a:extLst>
                <a:ext uri="{FF2B5EF4-FFF2-40B4-BE49-F238E27FC236}">
                  <a16:creationId xmlns:a16="http://schemas.microsoft.com/office/drawing/2014/main" id="{6524041B-FE4B-4680-9BB3-F148F2863827}"/>
                </a:ext>
              </a:extLst>
            </p:cNvPr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1456;p2">
              <a:extLst>
                <a:ext uri="{FF2B5EF4-FFF2-40B4-BE49-F238E27FC236}">
                  <a16:creationId xmlns:a16="http://schemas.microsoft.com/office/drawing/2014/main" id="{EDF0E34B-D85E-4F96-9255-46A3A236D682}"/>
                </a:ext>
              </a:extLst>
            </p:cNvPr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1457;p2">
              <a:extLst>
                <a:ext uri="{FF2B5EF4-FFF2-40B4-BE49-F238E27FC236}">
                  <a16:creationId xmlns:a16="http://schemas.microsoft.com/office/drawing/2014/main" id="{5A09B5C1-918F-4E52-82F9-E924A3E50B1B}"/>
                </a:ext>
              </a:extLst>
            </p:cNvPr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1458;p2">
              <a:extLst>
                <a:ext uri="{FF2B5EF4-FFF2-40B4-BE49-F238E27FC236}">
                  <a16:creationId xmlns:a16="http://schemas.microsoft.com/office/drawing/2014/main" id="{F0E404FF-39ED-4509-93C9-17028A3C0B3E}"/>
                </a:ext>
              </a:extLst>
            </p:cNvPr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1459;p2">
              <a:extLst>
                <a:ext uri="{FF2B5EF4-FFF2-40B4-BE49-F238E27FC236}">
                  <a16:creationId xmlns:a16="http://schemas.microsoft.com/office/drawing/2014/main" id="{01545E72-BAE9-4D3E-A170-906EB0CE29A7}"/>
                </a:ext>
              </a:extLst>
            </p:cNvPr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1460;p2">
              <a:extLst>
                <a:ext uri="{FF2B5EF4-FFF2-40B4-BE49-F238E27FC236}">
                  <a16:creationId xmlns:a16="http://schemas.microsoft.com/office/drawing/2014/main" id="{BEB01864-D8EB-4846-8E59-8E2B4A170827}"/>
                </a:ext>
              </a:extLst>
            </p:cNvPr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1461;p2">
              <a:extLst>
                <a:ext uri="{FF2B5EF4-FFF2-40B4-BE49-F238E27FC236}">
                  <a16:creationId xmlns:a16="http://schemas.microsoft.com/office/drawing/2014/main" id="{77D14CB9-1C3D-419E-8CDD-94F47BF7FCD2}"/>
                </a:ext>
              </a:extLst>
            </p:cNvPr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1462;p2">
              <a:extLst>
                <a:ext uri="{FF2B5EF4-FFF2-40B4-BE49-F238E27FC236}">
                  <a16:creationId xmlns:a16="http://schemas.microsoft.com/office/drawing/2014/main" id="{B87FED38-A605-40C7-9ED9-4AA31A8BD52F}"/>
                </a:ext>
              </a:extLst>
            </p:cNvPr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1463;p2">
              <a:extLst>
                <a:ext uri="{FF2B5EF4-FFF2-40B4-BE49-F238E27FC236}">
                  <a16:creationId xmlns:a16="http://schemas.microsoft.com/office/drawing/2014/main" id="{8A6F58A2-CFD5-40DB-ABA0-37BAD31F7F95}"/>
                </a:ext>
              </a:extLst>
            </p:cNvPr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2" name="Google Shape;1464;p2">
              <a:extLst>
                <a:ext uri="{FF2B5EF4-FFF2-40B4-BE49-F238E27FC236}">
                  <a16:creationId xmlns:a16="http://schemas.microsoft.com/office/drawing/2014/main" id="{AE1A0A22-ED17-45FA-9D6A-7071BBA628FC}"/>
                </a:ext>
              </a:extLst>
            </p:cNvPr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3" name="Google Shape;1465;p2">
              <a:extLst>
                <a:ext uri="{FF2B5EF4-FFF2-40B4-BE49-F238E27FC236}">
                  <a16:creationId xmlns:a16="http://schemas.microsoft.com/office/drawing/2014/main" id="{7191DB44-0180-417E-91AB-3DC35BFB4351}"/>
                </a:ext>
              </a:extLst>
            </p:cNvPr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4" name="Google Shape;1466;p2">
              <a:extLst>
                <a:ext uri="{FF2B5EF4-FFF2-40B4-BE49-F238E27FC236}">
                  <a16:creationId xmlns:a16="http://schemas.microsoft.com/office/drawing/2014/main" id="{230E07CA-AED7-4BDB-B849-35A54E5A6649}"/>
                </a:ext>
              </a:extLst>
            </p:cNvPr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5" name="Google Shape;1467;p2">
              <a:extLst>
                <a:ext uri="{FF2B5EF4-FFF2-40B4-BE49-F238E27FC236}">
                  <a16:creationId xmlns:a16="http://schemas.microsoft.com/office/drawing/2014/main" id="{F25D440F-A9CC-434B-A513-F95C58AE8091}"/>
                </a:ext>
              </a:extLst>
            </p:cNvPr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6" name="Google Shape;1468;p2">
              <a:extLst>
                <a:ext uri="{FF2B5EF4-FFF2-40B4-BE49-F238E27FC236}">
                  <a16:creationId xmlns:a16="http://schemas.microsoft.com/office/drawing/2014/main" id="{16800938-3E02-42FB-AC98-7C2F069B1D01}"/>
                </a:ext>
              </a:extLst>
            </p:cNvPr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7" name="Google Shape;1469;p2">
              <a:extLst>
                <a:ext uri="{FF2B5EF4-FFF2-40B4-BE49-F238E27FC236}">
                  <a16:creationId xmlns:a16="http://schemas.microsoft.com/office/drawing/2014/main" id="{E8456755-3617-4117-AF8A-C1B09AD72485}"/>
                </a:ext>
              </a:extLst>
            </p:cNvPr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1470;p2">
              <a:extLst>
                <a:ext uri="{FF2B5EF4-FFF2-40B4-BE49-F238E27FC236}">
                  <a16:creationId xmlns:a16="http://schemas.microsoft.com/office/drawing/2014/main" id="{FE6F388A-027D-440E-89EA-DA43C9C1EAD0}"/>
                </a:ext>
              </a:extLst>
            </p:cNvPr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1471;p2">
              <a:extLst>
                <a:ext uri="{FF2B5EF4-FFF2-40B4-BE49-F238E27FC236}">
                  <a16:creationId xmlns:a16="http://schemas.microsoft.com/office/drawing/2014/main" id="{2F7E1D5B-82D7-461B-A371-FBD5010F8817}"/>
                </a:ext>
              </a:extLst>
            </p:cNvPr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0" name="Google Shape;1472;p2">
              <a:extLst>
                <a:ext uri="{FF2B5EF4-FFF2-40B4-BE49-F238E27FC236}">
                  <a16:creationId xmlns:a16="http://schemas.microsoft.com/office/drawing/2014/main" id="{7C3E5464-C5E1-4DAB-AA8D-FDA2D54E9C03}"/>
                </a:ext>
              </a:extLst>
            </p:cNvPr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1" name="Google Shape;1473;p2">
              <a:extLst>
                <a:ext uri="{FF2B5EF4-FFF2-40B4-BE49-F238E27FC236}">
                  <a16:creationId xmlns:a16="http://schemas.microsoft.com/office/drawing/2014/main" id="{2D9899D2-76EA-4185-BBEA-C26FF8B48736}"/>
                </a:ext>
              </a:extLst>
            </p:cNvPr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2" name="Google Shape;1474;p2">
              <a:extLst>
                <a:ext uri="{FF2B5EF4-FFF2-40B4-BE49-F238E27FC236}">
                  <a16:creationId xmlns:a16="http://schemas.microsoft.com/office/drawing/2014/main" id="{71432D26-A685-487E-B2A1-80FF8C1462A1}"/>
                </a:ext>
              </a:extLst>
            </p:cNvPr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3" name="Google Shape;1475;p2">
              <a:extLst>
                <a:ext uri="{FF2B5EF4-FFF2-40B4-BE49-F238E27FC236}">
                  <a16:creationId xmlns:a16="http://schemas.microsoft.com/office/drawing/2014/main" id="{DAB643B3-B9F8-43A8-8B3F-A7E9F9E8B102}"/>
                </a:ext>
              </a:extLst>
            </p:cNvPr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4" name="Google Shape;1476;p2">
              <a:extLst>
                <a:ext uri="{FF2B5EF4-FFF2-40B4-BE49-F238E27FC236}">
                  <a16:creationId xmlns:a16="http://schemas.microsoft.com/office/drawing/2014/main" id="{768D03B2-8C43-4B88-8F66-726CF54DC89A}"/>
                </a:ext>
              </a:extLst>
            </p:cNvPr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1477;p2">
              <a:extLst>
                <a:ext uri="{FF2B5EF4-FFF2-40B4-BE49-F238E27FC236}">
                  <a16:creationId xmlns:a16="http://schemas.microsoft.com/office/drawing/2014/main" id="{61101D41-33E9-4445-A410-51B5D2AD89C7}"/>
                </a:ext>
              </a:extLst>
            </p:cNvPr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6" name="Google Shape;1478;p2">
              <a:extLst>
                <a:ext uri="{FF2B5EF4-FFF2-40B4-BE49-F238E27FC236}">
                  <a16:creationId xmlns:a16="http://schemas.microsoft.com/office/drawing/2014/main" id="{809DD653-D27B-4D78-96E2-449A2E7815CE}"/>
                </a:ext>
              </a:extLst>
            </p:cNvPr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7" name="Google Shape;1479;p2">
              <a:extLst>
                <a:ext uri="{FF2B5EF4-FFF2-40B4-BE49-F238E27FC236}">
                  <a16:creationId xmlns:a16="http://schemas.microsoft.com/office/drawing/2014/main" id="{BA9DB2B8-971B-4E47-96D2-34D437AEF991}"/>
                </a:ext>
              </a:extLst>
            </p:cNvPr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8" name="Google Shape;1480;p2">
              <a:extLst>
                <a:ext uri="{FF2B5EF4-FFF2-40B4-BE49-F238E27FC236}">
                  <a16:creationId xmlns:a16="http://schemas.microsoft.com/office/drawing/2014/main" id="{0E407BB6-B134-4D78-AA25-10E6DEB66665}"/>
                </a:ext>
              </a:extLst>
            </p:cNvPr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1481;p2">
              <a:extLst>
                <a:ext uri="{FF2B5EF4-FFF2-40B4-BE49-F238E27FC236}">
                  <a16:creationId xmlns:a16="http://schemas.microsoft.com/office/drawing/2014/main" id="{DB171F9D-3D27-4A34-82FE-0686B52193FF}"/>
                </a:ext>
              </a:extLst>
            </p:cNvPr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1482;p2">
              <a:extLst>
                <a:ext uri="{FF2B5EF4-FFF2-40B4-BE49-F238E27FC236}">
                  <a16:creationId xmlns:a16="http://schemas.microsoft.com/office/drawing/2014/main" id="{0E2E74F7-1C4A-4F8B-BE5C-0DD3EBF1E846}"/>
                </a:ext>
              </a:extLst>
            </p:cNvPr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1" name="Google Shape;1483;p2">
              <a:extLst>
                <a:ext uri="{FF2B5EF4-FFF2-40B4-BE49-F238E27FC236}">
                  <a16:creationId xmlns:a16="http://schemas.microsoft.com/office/drawing/2014/main" id="{31001B01-80E4-43E8-AC44-7A177A33C813}"/>
                </a:ext>
              </a:extLst>
            </p:cNvPr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2" name="Google Shape;1484;p2">
              <a:extLst>
                <a:ext uri="{FF2B5EF4-FFF2-40B4-BE49-F238E27FC236}">
                  <a16:creationId xmlns:a16="http://schemas.microsoft.com/office/drawing/2014/main" id="{5CEDF1E0-4EBB-459E-BB7F-1415EA822E1E}"/>
                </a:ext>
              </a:extLst>
            </p:cNvPr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1485;p2">
              <a:extLst>
                <a:ext uri="{FF2B5EF4-FFF2-40B4-BE49-F238E27FC236}">
                  <a16:creationId xmlns:a16="http://schemas.microsoft.com/office/drawing/2014/main" id="{83B89A6A-5F14-435B-9698-160E805CCAEB}"/>
                </a:ext>
              </a:extLst>
            </p:cNvPr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4" name="Google Shape;1486;p2">
              <a:extLst>
                <a:ext uri="{FF2B5EF4-FFF2-40B4-BE49-F238E27FC236}">
                  <a16:creationId xmlns:a16="http://schemas.microsoft.com/office/drawing/2014/main" id="{6E7934E7-29A7-479D-8ADB-2C3762BC29E3}"/>
                </a:ext>
              </a:extLst>
            </p:cNvPr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5" name="Google Shape;1487;p2">
              <a:extLst>
                <a:ext uri="{FF2B5EF4-FFF2-40B4-BE49-F238E27FC236}">
                  <a16:creationId xmlns:a16="http://schemas.microsoft.com/office/drawing/2014/main" id="{28FC1EC7-BA21-4FE5-B19A-6ED20783D59D}"/>
                </a:ext>
              </a:extLst>
            </p:cNvPr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1488;p2">
              <a:extLst>
                <a:ext uri="{FF2B5EF4-FFF2-40B4-BE49-F238E27FC236}">
                  <a16:creationId xmlns:a16="http://schemas.microsoft.com/office/drawing/2014/main" id="{196E72BA-F3D3-43A0-A2D7-A062AC414540}"/>
                </a:ext>
              </a:extLst>
            </p:cNvPr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7" name="Google Shape;1489;p2">
              <a:extLst>
                <a:ext uri="{FF2B5EF4-FFF2-40B4-BE49-F238E27FC236}">
                  <a16:creationId xmlns:a16="http://schemas.microsoft.com/office/drawing/2014/main" id="{7FA7654E-D218-40AD-914A-F035EAAE4CA2}"/>
                </a:ext>
              </a:extLst>
            </p:cNvPr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8" name="Google Shape;1490;p2">
              <a:extLst>
                <a:ext uri="{FF2B5EF4-FFF2-40B4-BE49-F238E27FC236}">
                  <a16:creationId xmlns:a16="http://schemas.microsoft.com/office/drawing/2014/main" id="{B7756460-1B8F-46D9-B644-3F5F6609704A}"/>
                </a:ext>
              </a:extLst>
            </p:cNvPr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9" name="Google Shape;1491;p2">
              <a:extLst>
                <a:ext uri="{FF2B5EF4-FFF2-40B4-BE49-F238E27FC236}">
                  <a16:creationId xmlns:a16="http://schemas.microsoft.com/office/drawing/2014/main" id="{0660016D-82CD-4A4E-9E8C-6409490628F3}"/>
                </a:ext>
              </a:extLst>
            </p:cNvPr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0" name="Google Shape;1492;p2">
              <a:extLst>
                <a:ext uri="{FF2B5EF4-FFF2-40B4-BE49-F238E27FC236}">
                  <a16:creationId xmlns:a16="http://schemas.microsoft.com/office/drawing/2014/main" id="{8F9F608E-E3B0-40FD-AAEB-7F6B7F95DD96}"/>
                </a:ext>
              </a:extLst>
            </p:cNvPr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1" name="Google Shape;1493;p2">
              <a:extLst>
                <a:ext uri="{FF2B5EF4-FFF2-40B4-BE49-F238E27FC236}">
                  <a16:creationId xmlns:a16="http://schemas.microsoft.com/office/drawing/2014/main" id="{DD7F732F-0F76-4031-A932-13268B3D583E}"/>
                </a:ext>
              </a:extLst>
            </p:cNvPr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2" name="Google Shape;1494;p2">
              <a:extLst>
                <a:ext uri="{FF2B5EF4-FFF2-40B4-BE49-F238E27FC236}">
                  <a16:creationId xmlns:a16="http://schemas.microsoft.com/office/drawing/2014/main" id="{D33A3790-5527-465F-BD43-FC30FF646EFA}"/>
                </a:ext>
              </a:extLst>
            </p:cNvPr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3" name="Google Shape;1495;p2">
              <a:extLst>
                <a:ext uri="{FF2B5EF4-FFF2-40B4-BE49-F238E27FC236}">
                  <a16:creationId xmlns:a16="http://schemas.microsoft.com/office/drawing/2014/main" id="{0C0C517F-679B-4F35-8FDE-99EBC4D775CD}"/>
                </a:ext>
              </a:extLst>
            </p:cNvPr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4" name="Google Shape;1496;p2">
              <a:extLst>
                <a:ext uri="{FF2B5EF4-FFF2-40B4-BE49-F238E27FC236}">
                  <a16:creationId xmlns:a16="http://schemas.microsoft.com/office/drawing/2014/main" id="{38BD6CD3-CFC7-4B4F-83C2-0E69FCAAC781}"/>
                </a:ext>
              </a:extLst>
            </p:cNvPr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5" name="Google Shape;1497;p2">
              <a:extLst>
                <a:ext uri="{FF2B5EF4-FFF2-40B4-BE49-F238E27FC236}">
                  <a16:creationId xmlns:a16="http://schemas.microsoft.com/office/drawing/2014/main" id="{2570169E-1246-4763-AA11-BEBE5EEC9BA0}"/>
                </a:ext>
              </a:extLst>
            </p:cNvPr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6" name="Google Shape;1498;p2">
              <a:extLst>
                <a:ext uri="{FF2B5EF4-FFF2-40B4-BE49-F238E27FC236}">
                  <a16:creationId xmlns:a16="http://schemas.microsoft.com/office/drawing/2014/main" id="{A0DE647A-51C0-40BD-BC68-4AA194CBBDD0}"/>
                </a:ext>
              </a:extLst>
            </p:cNvPr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7" name="Google Shape;1499;p2">
              <a:extLst>
                <a:ext uri="{FF2B5EF4-FFF2-40B4-BE49-F238E27FC236}">
                  <a16:creationId xmlns:a16="http://schemas.microsoft.com/office/drawing/2014/main" id="{AB6A3D8D-29BB-4B62-B0E8-81A8F232EC66}"/>
                </a:ext>
              </a:extLst>
            </p:cNvPr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8" name="Google Shape;1500;p2">
              <a:extLst>
                <a:ext uri="{FF2B5EF4-FFF2-40B4-BE49-F238E27FC236}">
                  <a16:creationId xmlns:a16="http://schemas.microsoft.com/office/drawing/2014/main" id="{1A80AAA0-F3CA-4830-A615-485FCAFC131B}"/>
                </a:ext>
              </a:extLst>
            </p:cNvPr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9" name="Google Shape;1501;p2">
              <a:extLst>
                <a:ext uri="{FF2B5EF4-FFF2-40B4-BE49-F238E27FC236}">
                  <a16:creationId xmlns:a16="http://schemas.microsoft.com/office/drawing/2014/main" id="{60CAE2D6-4D70-41FD-AF1A-FD2CC9DE511D}"/>
                </a:ext>
              </a:extLst>
            </p:cNvPr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0" name="Google Shape;1502;p2">
              <a:extLst>
                <a:ext uri="{FF2B5EF4-FFF2-40B4-BE49-F238E27FC236}">
                  <a16:creationId xmlns:a16="http://schemas.microsoft.com/office/drawing/2014/main" id="{ABD9F098-88BA-47FC-BF37-902A85842C1E}"/>
                </a:ext>
              </a:extLst>
            </p:cNvPr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1" name="Google Shape;1503;p2">
              <a:extLst>
                <a:ext uri="{FF2B5EF4-FFF2-40B4-BE49-F238E27FC236}">
                  <a16:creationId xmlns:a16="http://schemas.microsoft.com/office/drawing/2014/main" id="{B1F1A89F-4B81-41AF-BCB2-FE42C7D02C48}"/>
                </a:ext>
              </a:extLst>
            </p:cNvPr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2" name="Google Shape;1504;p2">
              <a:extLst>
                <a:ext uri="{FF2B5EF4-FFF2-40B4-BE49-F238E27FC236}">
                  <a16:creationId xmlns:a16="http://schemas.microsoft.com/office/drawing/2014/main" id="{C6CB3A25-2544-4A9C-8A3A-0ED67F28BE3C}"/>
                </a:ext>
              </a:extLst>
            </p:cNvPr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3" name="Google Shape;1505;p2">
              <a:extLst>
                <a:ext uri="{FF2B5EF4-FFF2-40B4-BE49-F238E27FC236}">
                  <a16:creationId xmlns:a16="http://schemas.microsoft.com/office/drawing/2014/main" id="{43499D73-4B7A-4496-8FFA-547176040507}"/>
                </a:ext>
              </a:extLst>
            </p:cNvPr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4" name="Google Shape;1506;p2">
              <a:extLst>
                <a:ext uri="{FF2B5EF4-FFF2-40B4-BE49-F238E27FC236}">
                  <a16:creationId xmlns:a16="http://schemas.microsoft.com/office/drawing/2014/main" id="{F058DCE5-FA79-40F4-A89E-B165751F02B6}"/>
                </a:ext>
              </a:extLst>
            </p:cNvPr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5" name="Google Shape;1507;p2">
              <a:extLst>
                <a:ext uri="{FF2B5EF4-FFF2-40B4-BE49-F238E27FC236}">
                  <a16:creationId xmlns:a16="http://schemas.microsoft.com/office/drawing/2014/main" id="{E09D7109-C8A6-4024-8BF1-AEE28DA7AE2F}"/>
                </a:ext>
              </a:extLst>
            </p:cNvPr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6" name="Google Shape;1508;p2">
              <a:extLst>
                <a:ext uri="{FF2B5EF4-FFF2-40B4-BE49-F238E27FC236}">
                  <a16:creationId xmlns:a16="http://schemas.microsoft.com/office/drawing/2014/main" id="{D64A6239-0E86-46E9-88D1-0007F663CA70}"/>
                </a:ext>
              </a:extLst>
            </p:cNvPr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7" name="Google Shape;1509;p2">
              <a:extLst>
                <a:ext uri="{FF2B5EF4-FFF2-40B4-BE49-F238E27FC236}">
                  <a16:creationId xmlns:a16="http://schemas.microsoft.com/office/drawing/2014/main" id="{C9444E2E-8DE6-4E8E-819B-1DF6F4747FCA}"/>
                </a:ext>
              </a:extLst>
            </p:cNvPr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8" name="Google Shape;1510;p2">
              <a:extLst>
                <a:ext uri="{FF2B5EF4-FFF2-40B4-BE49-F238E27FC236}">
                  <a16:creationId xmlns:a16="http://schemas.microsoft.com/office/drawing/2014/main" id="{E0A203CE-C811-41A3-917F-8F784E9EE963}"/>
                </a:ext>
              </a:extLst>
            </p:cNvPr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9" name="Google Shape;1511;p2">
              <a:extLst>
                <a:ext uri="{FF2B5EF4-FFF2-40B4-BE49-F238E27FC236}">
                  <a16:creationId xmlns:a16="http://schemas.microsoft.com/office/drawing/2014/main" id="{95334C73-1046-466A-9EAD-A57E22BCD6D1}"/>
                </a:ext>
              </a:extLst>
            </p:cNvPr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0" name="Google Shape;1512;p2">
              <a:extLst>
                <a:ext uri="{FF2B5EF4-FFF2-40B4-BE49-F238E27FC236}">
                  <a16:creationId xmlns:a16="http://schemas.microsoft.com/office/drawing/2014/main" id="{BCC28416-4CAB-4637-BA7C-723C6AEACB66}"/>
                </a:ext>
              </a:extLst>
            </p:cNvPr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1" name="Google Shape;1513;p2">
              <a:extLst>
                <a:ext uri="{FF2B5EF4-FFF2-40B4-BE49-F238E27FC236}">
                  <a16:creationId xmlns:a16="http://schemas.microsoft.com/office/drawing/2014/main" id="{CE1AFECE-8976-4B92-BF3F-129B36E58B89}"/>
                </a:ext>
              </a:extLst>
            </p:cNvPr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2" name="Google Shape;1514;p2">
              <a:extLst>
                <a:ext uri="{FF2B5EF4-FFF2-40B4-BE49-F238E27FC236}">
                  <a16:creationId xmlns:a16="http://schemas.microsoft.com/office/drawing/2014/main" id="{E77DB6F9-9238-4A26-A94F-A958222C9D97}"/>
                </a:ext>
              </a:extLst>
            </p:cNvPr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3" name="Google Shape;1515;p2">
              <a:extLst>
                <a:ext uri="{FF2B5EF4-FFF2-40B4-BE49-F238E27FC236}">
                  <a16:creationId xmlns:a16="http://schemas.microsoft.com/office/drawing/2014/main" id="{8D308C5C-73C3-470A-9FAF-A5A6EDBF7D3F}"/>
                </a:ext>
              </a:extLst>
            </p:cNvPr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4" name="Google Shape;1516;p2">
              <a:extLst>
                <a:ext uri="{FF2B5EF4-FFF2-40B4-BE49-F238E27FC236}">
                  <a16:creationId xmlns:a16="http://schemas.microsoft.com/office/drawing/2014/main" id="{A6815BEA-5783-4E80-AFBB-A32CA5EE0562}"/>
                </a:ext>
              </a:extLst>
            </p:cNvPr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5" name="Google Shape;1517;p2">
              <a:extLst>
                <a:ext uri="{FF2B5EF4-FFF2-40B4-BE49-F238E27FC236}">
                  <a16:creationId xmlns:a16="http://schemas.microsoft.com/office/drawing/2014/main" id="{0D7A5D57-8747-4120-9AC0-DD5F37BDABE3}"/>
                </a:ext>
              </a:extLst>
            </p:cNvPr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6" name="Google Shape;1518;p2">
              <a:extLst>
                <a:ext uri="{FF2B5EF4-FFF2-40B4-BE49-F238E27FC236}">
                  <a16:creationId xmlns:a16="http://schemas.microsoft.com/office/drawing/2014/main" id="{89F90F76-D522-4482-BF59-8DD237FACEB0}"/>
                </a:ext>
              </a:extLst>
            </p:cNvPr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7" name="Google Shape;1519;p2">
              <a:extLst>
                <a:ext uri="{FF2B5EF4-FFF2-40B4-BE49-F238E27FC236}">
                  <a16:creationId xmlns:a16="http://schemas.microsoft.com/office/drawing/2014/main" id="{2ABF757C-D83D-49CA-9301-5E580DA17F48}"/>
                </a:ext>
              </a:extLst>
            </p:cNvPr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8" name="Google Shape;1520;p2">
              <a:extLst>
                <a:ext uri="{FF2B5EF4-FFF2-40B4-BE49-F238E27FC236}">
                  <a16:creationId xmlns:a16="http://schemas.microsoft.com/office/drawing/2014/main" id="{95F1254D-56BE-4921-A541-DF0C8958580B}"/>
                </a:ext>
              </a:extLst>
            </p:cNvPr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9" name="Google Shape;1521;p2">
              <a:extLst>
                <a:ext uri="{FF2B5EF4-FFF2-40B4-BE49-F238E27FC236}">
                  <a16:creationId xmlns:a16="http://schemas.microsoft.com/office/drawing/2014/main" id="{E93CAD25-5C6E-46A1-A8B7-E69FF439DBEC}"/>
                </a:ext>
              </a:extLst>
            </p:cNvPr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0" name="Google Shape;1522;p2">
              <a:extLst>
                <a:ext uri="{FF2B5EF4-FFF2-40B4-BE49-F238E27FC236}">
                  <a16:creationId xmlns:a16="http://schemas.microsoft.com/office/drawing/2014/main" id="{E32F6786-3267-4BFB-ACED-A33088CDD525}"/>
                </a:ext>
              </a:extLst>
            </p:cNvPr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1" name="Google Shape;1523;p2">
              <a:extLst>
                <a:ext uri="{FF2B5EF4-FFF2-40B4-BE49-F238E27FC236}">
                  <a16:creationId xmlns:a16="http://schemas.microsoft.com/office/drawing/2014/main" id="{7EC5821B-DF6D-42DD-B4B8-4531C88F233E}"/>
                </a:ext>
              </a:extLst>
            </p:cNvPr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2" name="Google Shape;1524;p2">
              <a:extLst>
                <a:ext uri="{FF2B5EF4-FFF2-40B4-BE49-F238E27FC236}">
                  <a16:creationId xmlns:a16="http://schemas.microsoft.com/office/drawing/2014/main" id="{E5A04358-4AB4-4D97-91C8-21EBAB62A9E8}"/>
                </a:ext>
              </a:extLst>
            </p:cNvPr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3" name="Google Shape;1525;p2">
              <a:extLst>
                <a:ext uri="{FF2B5EF4-FFF2-40B4-BE49-F238E27FC236}">
                  <a16:creationId xmlns:a16="http://schemas.microsoft.com/office/drawing/2014/main" id="{FE820EA2-B5FA-4493-8057-B5ECB97ABD1A}"/>
                </a:ext>
              </a:extLst>
            </p:cNvPr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4" name="Google Shape;1526;p2">
              <a:extLst>
                <a:ext uri="{FF2B5EF4-FFF2-40B4-BE49-F238E27FC236}">
                  <a16:creationId xmlns:a16="http://schemas.microsoft.com/office/drawing/2014/main" id="{BDA107CF-5826-4565-9CB9-4526D6D44CB2}"/>
                </a:ext>
              </a:extLst>
            </p:cNvPr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5" name="Google Shape;1527;p2">
              <a:extLst>
                <a:ext uri="{FF2B5EF4-FFF2-40B4-BE49-F238E27FC236}">
                  <a16:creationId xmlns:a16="http://schemas.microsoft.com/office/drawing/2014/main" id="{B472E9CD-9D88-4FCA-AC2D-8F07DE76837C}"/>
                </a:ext>
              </a:extLst>
            </p:cNvPr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1528;p2">
              <a:extLst>
                <a:ext uri="{FF2B5EF4-FFF2-40B4-BE49-F238E27FC236}">
                  <a16:creationId xmlns:a16="http://schemas.microsoft.com/office/drawing/2014/main" id="{3CF791F5-9504-4CB8-AA25-79BA575B2F4C}"/>
                </a:ext>
              </a:extLst>
            </p:cNvPr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1529;p2">
              <a:extLst>
                <a:ext uri="{FF2B5EF4-FFF2-40B4-BE49-F238E27FC236}">
                  <a16:creationId xmlns:a16="http://schemas.microsoft.com/office/drawing/2014/main" id="{423C2C80-44C0-4A1C-9F9E-70560105A6C9}"/>
                </a:ext>
              </a:extLst>
            </p:cNvPr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1530;p2">
              <a:extLst>
                <a:ext uri="{FF2B5EF4-FFF2-40B4-BE49-F238E27FC236}">
                  <a16:creationId xmlns:a16="http://schemas.microsoft.com/office/drawing/2014/main" id="{4003920F-4639-4D9D-BDB7-8985C0439192}"/>
                </a:ext>
              </a:extLst>
            </p:cNvPr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1531;p2">
              <a:extLst>
                <a:ext uri="{FF2B5EF4-FFF2-40B4-BE49-F238E27FC236}">
                  <a16:creationId xmlns:a16="http://schemas.microsoft.com/office/drawing/2014/main" id="{D6C6B5C8-6181-4590-8CEA-76CC64CB2490}"/>
                </a:ext>
              </a:extLst>
            </p:cNvPr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1532;p2">
              <a:extLst>
                <a:ext uri="{FF2B5EF4-FFF2-40B4-BE49-F238E27FC236}">
                  <a16:creationId xmlns:a16="http://schemas.microsoft.com/office/drawing/2014/main" id="{49D1DF02-A288-422C-A6A5-FE61377A5306}"/>
                </a:ext>
              </a:extLst>
            </p:cNvPr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1533;p2">
              <a:extLst>
                <a:ext uri="{FF2B5EF4-FFF2-40B4-BE49-F238E27FC236}">
                  <a16:creationId xmlns:a16="http://schemas.microsoft.com/office/drawing/2014/main" id="{F710775D-1B2F-4B5D-9F0B-A898601188C8}"/>
                </a:ext>
              </a:extLst>
            </p:cNvPr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1534;p2">
              <a:extLst>
                <a:ext uri="{FF2B5EF4-FFF2-40B4-BE49-F238E27FC236}">
                  <a16:creationId xmlns:a16="http://schemas.microsoft.com/office/drawing/2014/main" id="{0155F120-9CFD-419E-AA79-8BD8484582E6}"/>
                </a:ext>
              </a:extLst>
            </p:cNvPr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1535;p2">
              <a:extLst>
                <a:ext uri="{FF2B5EF4-FFF2-40B4-BE49-F238E27FC236}">
                  <a16:creationId xmlns:a16="http://schemas.microsoft.com/office/drawing/2014/main" id="{F151D6A0-6481-43B7-9C62-A774184DFE36}"/>
                </a:ext>
              </a:extLst>
            </p:cNvPr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4" name="Google Shape;1536;p2">
              <a:extLst>
                <a:ext uri="{FF2B5EF4-FFF2-40B4-BE49-F238E27FC236}">
                  <a16:creationId xmlns:a16="http://schemas.microsoft.com/office/drawing/2014/main" id="{625F04A9-F92A-4A17-86E9-4187D5970550}"/>
                </a:ext>
              </a:extLst>
            </p:cNvPr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5" name="Google Shape;1537;p2">
              <a:extLst>
                <a:ext uri="{FF2B5EF4-FFF2-40B4-BE49-F238E27FC236}">
                  <a16:creationId xmlns:a16="http://schemas.microsoft.com/office/drawing/2014/main" id="{42ABBC43-94D9-4401-B1F5-F9FA585163B9}"/>
                </a:ext>
              </a:extLst>
            </p:cNvPr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1538;p2">
              <a:extLst>
                <a:ext uri="{FF2B5EF4-FFF2-40B4-BE49-F238E27FC236}">
                  <a16:creationId xmlns:a16="http://schemas.microsoft.com/office/drawing/2014/main" id="{CC0A7EEA-5FB8-4326-B99D-904833985135}"/>
                </a:ext>
              </a:extLst>
            </p:cNvPr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1539;p2">
              <a:extLst>
                <a:ext uri="{FF2B5EF4-FFF2-40B4-BE49-F238E27FC236}">
                  <a16:creationId xmlns:a16="http://schemas.microsoft.com/office/drawing/2014/main" id="{8E43D2C9-8D62-46C3-9BD9-55C1D68C67F1}"/>
                </a:ext>
              </a:extLst>
            </p:cNvPr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1540;p2">
              <a:extLst>
                <a:ext uri="{FF2B5EF4-FFF2-40B4-BE49-F238E27FC236}">
                  <a16:creationId xmlns:a16="http://schemas.microsoft.com/office/drawing/2014/main" id="{14ABF6F7-DA11-406E-874C-F18BE38AF88E}"/>
                </a:ext>
              </a:extLst>
            </p:cNvPr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1541;p2">
              <a:extLst>
                <a:ext uri="{FF2B5EF4-FFF2-40B4-BE49-F238E27FC236}">
                  <a16:creationId xmlns:a16="http://schemas.microsoft.com/office/drawing/2014/main" id="{6C31D873-2DA1-4ED6-941D-C939D6FA9BD2}"/>
                </a:ext>
              </a:extLst>
            </p:cNvPr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1542;p2">
              <a:extLst>
                <a:ext uri="{FF2B5EF4-FFF2-40B4-BE49-F238E27FC236}">
                  <a16:creationId xmlns:a16="http://schemas.microsoft.com/office/drawing/2014/main" id="{851999CC-5E22-453C-9523-57CCA7CF951D}"/>
                </a:ext>
              </a:extLst>
            </p:cNvPr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1543;p2">
              <a:extLst>
                <a:ext uri="{FF2B5EF4-FFF2-40B4-BE49-F238E27FC236}">
                  <a16:creationId xmlns:a16="http://schemas.microsoft.com/office/drawing/2014/main" id="{CE05C3BD-9ACB-427B-97E5-58582B6ABD50}"/>
                </a:ext>
              </a:extLst>
            </p:cNvPr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1544;p2">
              <a:extLst>
                <a:ext uri="{FF2B5EF4-FFF2-40B4-BE49-F238E27FC236}">
                  <a16:creationId xmlns:a16="http://schemas.microsoft.com/office/drawing/2014/main" id="{D06C9C1F-694F-4B75-87FF-294AA38D0CC9}"/>
                </a:ext>
              </a:extLst>
            </p:cNvPr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1545;p2">
              <a:extLst>
                <a:ext uri="{FF2B5EF4-FFF2-40B4-BE49-F238E27FC236}">
                  <a16:creationId xmlns:a16="http://schemas.microsoft.com/office/drawing/2014/main" id="{297E3074-5220-4724-B565-507C786E30F5}"/>
                </a:ext>
              </a:extLst>
            </p:cNvPr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1546;p2">
              <a:extLst>
                <a:ext uri="{FF2B5EF4-FFF2-40B4-BE49-F238E27FC236}">
                  <a16:creationId xmlns:a16="http://schemas.microsoft.com/office/drawing/2014/main" id="{AD58BB11-EF61-4E02-825B-6B20FE36735F}"/>
                </a:ext>
              </a:extLst>
            </p:cNvPr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1547;p2">
              <a:extLst>
                <a:ext uri="{FF2B5EF4-FFF2-40B4-BE49-F238E27FC236}">
                  <a16:creationId xmlns:a16="http://schemas.microsoft.com/office/drawing/2014/main" id="{919DC692-0AE2-4BB6-880F-E54FC1D79D04}"/>
                </a:ext>
              </a:extLst>
            </p:cNvPr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1548;p2">
              <a:extLst>
                <a:ext uri="{FF2B5EF4-FFF2-40B4-BE49-F238E27FC236}">
                  <a16:creationId xmlns:a16="http://schemas.microsoft.com/office/drawing/2014/main" id="{24F4DC7F-13D5-450F-83B5-367D8B316B0A}"/>
                </a:ext>
              </a:extLst>
            </p:cNvPr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1549;p2">
              <a:extLst>
                <a:ext uri="{FF2B5EF4-FFF2-40B4-BE49-F238E27FC236}">
                  <a16:creationId xmlns:a16="http://schemas.microsoft.com/office/drawing/2014/main" id="{CFB18D87-9C7E-454E-ADAD-69578D9EE48C}"/>
                </a:ext>
              </a:extLst>
            </p:cNvPr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1550;p2">
              <a:extLst>
                <a:ext uri="{FF2B5EF4-FFF2-40B4-BE49-F238E27FC236}">
                  <a16:creationId xmlns:a16="http://schemas.microsoft.com/office/drawing/2014/main" id="{6431FA44-19C5-4109-9F01-32BF48ADE0C7}"/>
                </a:ext>
              </a:extLst>
            </p:cNvPr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9" name="Google Shape;1551;p2">
              <a:extLst>
                <a:ext uri="{FF2B5EF4-FFF2-40B4-BE49-F238E27FC236}">
                  <a16:creationId xmlns:a16="http://schemas.microsoft.com/office/drawing/2014/main" id="{C47E646B-B5E0-4E78-820D-96B383FCC5F7}"/>
                </a:ext>
              </a:extLst>
            </p:cNvPr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0" name="Google Shape;1552;p2">
              <a:extLst>
                <a:ext uri="{FF2B5EF4-FFF2-40B4-BE49-F238E27FC236}">
                  <a16:creationId xmlns:a16="http://schemas.microsoft.com/office/drawing/2014/main" id="{99A9252A-0221-4089-9C62-8BE932EEDB87}"/>
                </a:ext>
              </a:extLst>
            </p:cNvPr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1553;p2">
              <a:extLst>
                <a:ext uri="{FF2B5EF4-FFF2-40B4-BE49-F238E27FC236}">
                  <a16:creationId xmlns:a16="http://schemas.microsoft.com/office/drawing/2014/main" id="{C9BE345E-1B6F-4D83-BE3E-889F80623C3B}"/>
                </a:ext>
              </a:extLst>
            </p:cNvPr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1554;p2">
              <a:extLst>
                <a:ext uri="{FF2B5EF4-FFF2-40B4-BE49-F238E27FC236}">
                  <a16:creationId xmlns:a16="http://schemas.microsoft.com/office/drawing/2014/main" id="{64346C1F-693F-4C5B-B5DD-C4939222E287}"/>
                </a:ext>
              </a:extLst>
            </p:cNvPr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1555;p2">
              <a:extLst>
                <a:ext uri="{FF2B5EF4-FFF2-40B4-BE49-F238E27FC236}">
                  <a16:creationId xmlns:a16="http://schemas.microsoft.com/office/drawing/2014/main" id="{1C31EC8D-1B3A-4312-A412-7694C988AB28}"/>
                </a:ext>
              </a:extLst>
            </p:cNvPr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1556;p2">
              <a:extLst>
                <a:ext uri="{FF2B5EF4-FFF2-40B4-BE49-F238E27FC236}">
                  <a16:creationId xmlns:a16="http://schemas.microsoft.com/office/drawing/2014/main" id="{55099A96-7A7B-4A63-97DF-464FC0D10471}"/>
                </a:ext>
              </a:extLst>
            </p:cNvPr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1557;p2">
              <a:extLst>
                <a:ext uri="{FF2B5EF4-FFF2-40B4-BE49-F238E27FC236}">
                  <a16:creationId xmlns:a16="http://schemas.microsoft.com/office/drawing/2014/main" id="{40398E71-73FE-4D31-8985-76E52CC79396}"/>
                </a:ext>
              </a:extLst>
            </p:cNvPr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1558;p2">
              <a:extLst>
                <a:ext uri="{FF2B5EF4-FFF2-40B4-BE49-F238E27FC236}">
                  <a16:creationId xmlns:a16="http://schemas.microsoft.com/office/drawing/2014/main" id="{7B9B6E29-11D3-4575-9E27-21FBD0E8B366}"/>
                </a:ext>
              </a:extLst>
            </p:cNvPr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1559;p2">
              <a:extLst>
                <a:ext uri="{FF2B5EF4-FFF2-40B4-BE49-F238E27FC236}">
                  <a16:creationId xmlns:a16="http://schemas.microsoft.com/office/drawing/2014/main" id="{C850F212-4812-41D3-A87D-5AD55534A30A}"/>
                </a:ext>
              </a:extLst>
            </p:cNvPr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1560;p2">
              <a:extLst>
                <a:ext uri="{FF2B5EF4-FFF2-40B4-BE49-F238E27FC236}">
                  <a16:creationId xmlns:a16="http://schemas.microsoft.com/office/drawing/2014/main" id="{F182C36D-2F7A-48AD-8465-971C451362D6}"/>
                </a:ext>
              </a:extLst>
            </p:cNvPr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1561;p2">
              <a:extLst>
                <a:ext uri="{FF2B5EF4-FFF2-40B4-BE49-F238E27FC236}">
                  <a16:creationId xmlns:a16="http://schemas.microsoft.com/office/drawing/2014/main" id="{4ED4046E-F753-4CDC-AFDA-2D683137F6C4}"/>
                </a:ext>
              </a:extLst>
            </p:cNvPr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1562;p2">
              <a:extLst>
                <a:ext uri="{FF2B5EF4-FFF2-40B4-BE49-F238E27FC236}">
                  <a16:creationId xmlns:a16="http://schemas.microsoft.com/office/drawing/2014/main" id="{F2E08A32-7B43-4A8D-9BDE-748C117DC95F}"/>
                </a:ext>
              </a:extLst>
            </p:cNvPr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1563;p2">
              <a:extLst>
                <a:ext uri="{FF2B5EF4-FFF2-40B4-BE49-F238E27FC236}">
                  <a16:creationId xmlns:a16="http://schemas.microsoft.com/office/drawing/2014/main" id="{2199F195-9E6E-4D7C-9FCC-F9C46CDBE782}"/>
                </a:ext>
              </a:extLst>
            </p:cNvPr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1564;p2">
              <a:extLst>
                <a:ext uri="{FF2B5EF4-FFF2-40B4-BE49-F238E27FC236}">
                  <a16:creationId xmlns:a16="http://schemas.microsoft.com/office/drawing/2014/main" id="{775032A9-510D-492A-A525-8B2C38783D36}"/>
                </a:ext>
              </a:extLst>
            </p:cNvPr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1565;p2">
              <a:extLst>
                <a:ext uri="{FF2B5EF4-FFF2-40B4-BE49-F238E27FC236}">
                  <a16:creationId xmlns:a16="http://schemas.microsoft.com/office/drawing/2014/main" id="{93D43909-30B7-4BCA-9E1A-6F79DCDB5401}"/>
                </a:ext>
              </a:extLst>
            </p:cNvPr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1566;p2">
              <a:extLst>
                <a:ext uri="{FF2B5EF4-FFF2-40B4-BE49-F238E27FC236}">
                  <a16:creationId xmlns:a16="http://schemas.microsoft.com/office/drawing/2014/main" id="{80C348FE-5AB6-4937-B552-9A8BD8058BC6}"/>
                </a:ext>
              </a:extLst>
            </p:cNvPr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1567;p2">
              <a:extLst>
                <a:ext uri="{FF2B5EF4-FFF2-40B4-BE49-F238E27FC236}">
                  <a16:creationId xmlns:a16="http://schemas.microsoft.com/office/drawing/2014/main" id="{B26BE1D3-DE38-4A82-8398-07C385391C96}"/>
                </a:ext>
              </a:extLst>
            </p:cNvPr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1568;p2">
              <a:extLst>
                <a:ext uri="{FF2B5EF4-FFF2-40B4-BE49-F238E27FC236}">
                  <a16:creationId xmlns:a16="http://schemas.microsoft.com/office/drawing/2014/main" id="{45E09179-6C7F-419C-8E12-D19A885122D0}"/>
                </a:ext>
              </a:extLst>
            </p:cNvPr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1569;p2">
              <a:extLst>
                <a:ext uri="{FF2B5EF4-FFF2-40B4-BE49-F238E27FC236}">
                  <a16:creationId xmlns:a16="http://schemas.microsoft.com/office/drawing/2014/main" id="{71B0BC30-1754-45BE-AE2A-268D28705851}"/>
                </a:ext>
              </a:extLst>
            </p:cNvPr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1570;p2">
              <a:extLst>
                <a:ext uri="{FF2B5EF4-FFF2-40B4-BE49-F238E27FC236}">
                  <a16:creationId xmlns:a16="http://schemas.microsoft.com/office/drawing/2014/main" id="{00FD294C-9188-4E15-AE95-324FB397237E}"/>
                </a:ext>
              </a:extLst>
            </p:cNvPr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1571;p2">
              <a:extLst>
                <a:ext uri="{FF2B5EF4-FFF2-40B4-BE49-F238E27FC236}">
                  <a16:creationId xmlns:a16="http://schemas.microsoft.com/office/drawing/2014/main" id="{0B670291-1545-4921-AF68-285772AB1E80}"/>
                </a:ext>
              </a:extLst>
            </p:cNvPr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1572;p2">
              <a:extLst>
                <a:ext uri="{FF2B5EF4-FFF2-40B4-BE49-F238E27FC236}">
                  <a16:creationId xmlns:a16="http://schemas.microsoft.com/office/drawing/2014/main" id="{C23E088B-3483-4916-BFD8-5C66FB45260A}"/>
                </a:ext>
              </a:extLst>
            </p:cNvPr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1573;p2">
              <a:extLst>
                <a:ext uri="{FF2B5EF4-FFF2-40B4-BE49-F238E27FC236}">
                  <a16:creationId xmlns:a16="http://schemas.microsoft.com/office/drawing/2014/main" id="{BB50887E-AA50-489B-A06A-FE7F1E8C770F}"/>
                </a:ext>
              </a:extLst>
            </p:cNvPr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1574;p2">
              <a:extLst>
                <a:ext uri="{FF2B5EF4-FFF2-40B4-BE49-F238E27FC236}">
                  <a16:creationId xmlns:a16="http://schemas.microsoft.com/office/drawing/2014/main" id="{A35D47CF-CF10-4859-A7B7-7F2DC827F582}"/>
                </a:ext>
              </a:extLst>
            </p:cNvPr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1575;p2">
              <a:extLst>
                <a:ext uri="{FF2B5EF4-FFF2-40B4-BE49-F238E27FC236}">
                  <a16:creationId xmlns:a16="http://schemas.microsoft.com/office/drawing/2014/main" id="{B52D054E-737E-4D3F-B351-964C66E73711}"/>
                </a:ext>
              </a:extLst>
            </p:cNvPr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1576;p2">
              <a:extLst>
                <a:ext uri="{FF2B5EF4-FFF2-40B4-BE49-F238E27FC236}">
                  <a16:creationId xmlns:a16="http://schemas.microsoft.com/office/drawing/2014/main" id="{196634A8-621B-4B68-8E6B-0C6067E82849}"/>
                </a:ext>
              </a:extLst>
            </p:cNvPr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1577;p2">
              <a:extLst>
                <a:ext uri="{FF2B5EF4-FFF2-40B4-BE49-F238E27FC236}">
                  <a16:creationId xmlns:a16="http://schemas.microsoft.com/office/drawing/2014/main" id="{CF7B8043-868A-4B1F-B95C-683D6BEFD838}"/>
                </a:ext>
              </a:extLst>
            </p:cNvPr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1578;p2">
              <a:extLst>
                <a:ext uri="{FF2B5EF4-FFF2-40B4-BE49-F238E27FC236}">
                  <a16:creationId xmlns:a16="http://schemas.microsoft.com/office/drawing/2014/main" id="{62E876FE-449B-4539-A484-DB9A2914E508}"/>
                </a:ext>
              </a:extLst>
            </p:cNvPr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1579;p2">
              <a:extLst>
                <a:ext uri="{FF2B5EF4-FFF2-40B4-BE49-F238E27FC236}">
                  <a16:creationId xmlns:a16="http://schemas.microsoft.com/office/drawing/2014/main" id="{ACDB1ED3-963F-4D4B-A358-00A003626AC8}"/>
                </a:ext>
              </a:extLst>
            </p:cNvPr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8" name="Google Shape;1580;p2">
              <a:extLst>
                <a:ext uri="{FF2B5EF4-FFF2-40B4-BE49-F238E27FC236}">
                  <a16:creationId xmlns:a16="http://schemas.microsoft.com/office/drawing/2014/main" id="{56F6A627-C50A-41E7-90C2-681DD3C784F2}"/>
                </a:ext>
              </a:extLst>
            </p:cNvPr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9" name="Google Shape;1581;p2">
              <a:extLst>
                <a:ext uri="{FF2B5EF4-FFF2-40B4-BE49-F238E27FC236}">
                  <a16:creationId xmlns:a16="http://schemas.microsoft.com/office/drawing/2014/main" id="{1864FCFD-F6DE-49EE-8B49-819904747631}"/>
                </a:ext>
              </a:extLst>
            </p:cNvPr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0" name="Google Shape;1582;p2">
              <a:extLst>
                <a:ext uri="{FF2B5EF4-FFF2-40B4-BE49-F238E27FC236}">
                  <a16:creationId xmlns:a16="http://schemas.microsoft.com/office/drawing/2014/main" id="{84F7DCCC-9C49-47DA-BF9A-D904C4006DF9}"/>
                </a:ext>
              </a:extLst>
            </p:cNvPr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1" name="Google Shape;1583;p2">
              <a:extLst>
                <a:ext uri="{FF2B5EF4-FFF2-40B4-BE49-F238E27FC236}">
                  <a16:creationId xmlns:a16="http://schemas.microsoft.com/office/drawing/2014/main" id="{D28DFAAA-C5E5-4B39-A6E3-68D1270F928E}"/>
                </a:ext>
              </a:extLst>
            </p:cNvPr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1584;p2">
              <a:extLst>
                <a:ext uri="{FF2B5EF4-FFF2-40B4-BE49-F238E27FC236}">
                  <a16:creationId xmlns:a16="http://schemas.microsoft.com/office/drawing/2014/main" id="{089A5C9E-7CB7-466D-B9BF-793C9092EC65}"/>
                </a:ext>
              </a:extLst>
            </p:cNvPr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3" name="Google Shape;1585;p2">
              <a:extLst>
                <a:ext uri="{FF2B5EF4-FFF2-40B4-BE49-F238E27FC236}">
                  <a16:creationId xmlns:a16="http://schemas.microsoft.com/office/drawing/2014/main" id="{50F2A7A9-AA22-4ACD-8DE5-7DE8F4CFD95F}"/>
                </a:ext>
              </a:extLst>
            </p:cNvPr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4" name="Google Shape;1586;p2">
              <a:extLst>
                <a:ext uri="{FF2B5EF4-FFF2-40B4-BE49-F238E27FC236}">
                  <a16:creationId xmlns:a16="http://schemas.microsoft.com/office/drawing/2014/main" id="{E8391B11-2194-4E0B-A24D-72023D44C28F}"/>
                </a:ext>
              </a:extLst>
            </p:cNvPr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5" name="Google Shape;1587;p2">
              <a:extLst>
                <a:ext uri="{FF2B5EF4-FFF2-40B4-BE49-F238E27FC236}">
                  <a16:creationId xmlns:a16="http://schemas.microsoft.com/office/drawing/2014/main" id="{C0092623-0E06-4962-9697-8C8E7626C9CB}"/>
                </a:ext>
              </a:extLst>
            </p:cNvPr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6" name="Google Shape;1588;p2">
              <a:extLst>
                <a:ext uri="{FF2B5EF4-FFF2-40B4-BE49-F238E27FC236}">
                  <a16:creationId xmlns:a16="http://schemas.microsoft.com/office/drawing/2014/main" id="{F7CCA778-7661-44AF-952D-46391B919E10}"/>
                </a:ext>
              </a:extLst>
            </p:cNvPr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7" name="Google Shape;1589;p2">
              <a:extLst>
                <a:ext uri="{FF2B5EF4-FFF2-40B4-BE49-F238E27FC236}">
                  <a16:creationId xmlns:a16="http://schemas.microsoft.com/office/drawing/2014/main" id="{2BD72AD9-0CAF-4C99-A709-B82B8D0DD58E}"/>
                </a:ext>
              </a:extLst>
            </p:cNvPr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8" name="Google Shape;1590;p2">
              <a:extLst>
                <a:ext uri="{FF2B5EF4-FFF2-40B4-BE49-F238E27FC236}">
                  <a16:creationId xmlns:a16="http://schemas.microsoft.com/office/drawing/2014/main" id="{C65AFC05-332A-41B7-A7D3-66AA6EE9C6E8}"/>
                </a:ext>
              </a:extLst>
            </p:cNvPr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9" name="Google Shape;1591;p2">
              <a:extLst>
                <a:ext uri="{FF2B5EF4-FFF2-40B4-BE49-F238E27FC236}">
                  <a16:creationId xmlns:a16="http://schemas.microsoft.com/office/drawing/2014/main" id="{A22FA9B7-DEB2-4D26-8491-56C8EED9C31C}"/>
                </a:ext>
              </a:extLst>
            </p:cNvPr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0" name="Google Shape;1592;p2">
              <a:extLst>
                <a:ext uri="{FF2B5EF4-FFF2-40B4-BE49-F238E27FC236}">
                  <a16:creationId xmlns:a16="http://schemas.microsoft.com/office/drawing/2014/main" id="{CE320C22-715A-4C2D-9F83-1A9DDCC04227}"/>
                </a:ext>
              </a:extLst>
            </p:cNvPr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1593;p2">
              <a:extLst>
                <a:ext uri="{FF2B5EF4-FFF2-40B4-BE49-F238E27FC236}">
                  <a16:creationId xmlns:a16="http://schemas.microsoft.com/office/drawing/2014/main" id="{28978027-632B-4074-95B7-3C49ADAEA164}"/>
                </a:ext>
              </a:extLst>
            </p:cNvPr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1594;p2">
              <a:extLst>
                <a:ext uri="{FF2B5EF4-FFF2-40B4-BE49-F238E27FC236}">
                  <a16:creationId xmlns:a16="http://schemas.microsoft.com/office/drawing/2014/main" id="{540D9E1E-F01B-4994-A77E-92AD421D1ABC}"/>
                </a:ext>
              </a:extLst>
            </p:cNvPr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1595;p2">
              <a:extLst>
                <a:ext uri="{FF2B5EF4-FFF2-40B4-BE49-F238E27FC236}">
                  <a16:creationId xmlns:a16="http://schemas.microsoft.com/office/drawing/2014/main" id="{8D21A4BC-04D5-4642-967E-3DB96FC8668F}"/>
                </a:ext>
              </a:extLst>
            </p:cNvPr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1596;p2">
              <a:extLst>
                <a:ext uri="{FF2B5EF4-FFF2-40B4-BE49-F238E27FC236}">
                  <a16:creationId xmlns:a16="http://schemas.microsoft.com/office/drawing/2014/main" id="{100347C2-DD6C-4904-868D-1A32F900F142}"/>
                </a:ext>
              </a:extLst>
            </p:cNvPr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5" name="Google Shape;1597;p2">
              <a:extLst>
                <a:ext uri="{FF2B5EF4-FFF2-40B4-BE49-F238E27FC236}">
                  <a16:creationId xmlns:a16="http://schemas.microsoft.com/office/drawing/2014/main" id="{C14B54BE-9FF9-40A0-B873-5F202E868B6D}"/>
                </a:ext>
              </a:extLst>
            </p:cNvPr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6" name="Google Shape;1598;p2">
              <a:extLst>
                <a:ext uri="{FF2B5EF4-FFF2-40B4-BE49-F238E27FC236}">
                  <a16:creationId xmlns:a16="http://schemas.microsoft.com/office/drawing/2014/main" id="{718B5276-0A1F-4CE9-9FE1-B2C01DD325B9}"/>
                </a:ext>
              </a:extLst>
            </p:cNvPr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7" name="Google Shape;1599;p2">
              <a:extLst>
                <a:ext uri="{FF2B5EF4-FFF2-40B4-BE49-F238E27FC236}">
                  <a16:creationId xmlns:a16="http://schemas.microsoft.com/office/drawing/2014/main" id="{0CD99514-244B-4C29-B383-DE650E0AA637}"/>
                </a:ext>
              </a:extLst>
            </p:cNvPr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8" name="Google Shape;1600;p2">
              <a:extLst>
                <a:ext uri="{FF2B5EF4-FFF2-40B4-BE49-F238E27FC236}">
                  <a16:creationId xmlns:a16="http://schemas.microsoft.com/office/drawing/2014/main" id="{C7D6D01E-23D5-4FA0-B941-70110F16C372}"/>
                </a:ext>
              </a:extLst>
            </p:cNvPr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9" name="Google Shape;1601;p2">
              <a:extLst>
                <a:ext uri="{FF2B5EF4-FFF2-40B4-BE49-F238E27FC236}">
                  <a16:creationId xmlns:a16="http://schemas.microsoft.com/office/drawing/2014/main" id="{77B9A138-2179-403F-BD68-D9DE472526DF}"/>
                </a:ext>
              </a:extLst>
            </p:cNvPr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1602;p2">
              <a:extLst>
                <a:ext uri="{FF2B5EF4-FFF2-40B4-BE49-F238E27FC236}">
                  <a16:creationId xmlns:a16="http://schemas.microsoft.com/office/drawing/2014/main" id="{EF021FBF-345B-413C-8684-4A68C3584025}"/>
                </a:ext>
              </a:extLst>
            </p:cNvPr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1" name="Google Shape;1603;p2">
              <a:extLst>
                <a:ext uri="{FF2B5EF4-FFF2-40B4-BE49-F238E27FC236}">
                  <a16:creationId xmlns:a16="http://schemas.microsoft.com/office/drawing/2014/main" id="{942DE1A5-F994-43C5-80D1-0CB8328A6F87}"/>
                </a:ext>
              </a:extLst>
            </p:cNvPr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2" name="Google Shape;1604;p2">
              <a:extLst>
                <a:ext uri="{FF2B5EF4-FFF2-40B4-BE49-F238E27FC236}">
                  <a16:creationId xmlns:a16="http://schemas.microsoft.com/office/drawing/2014/main" id="{4260ACB8-1C69-4CC4-A1A5-A0046DB579FE}"/>
                </a:ext>
              </a:extLst>
            </p:cNvPr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1605;p2">
              <a:extLst>
                <a:ext uri="{FF2B5EF4-FFF2-40B4-BE49-F238E27FC236}">
                  <a16:creationId xmlns:a16="http://schemas.microsoft.com/office/drawing/2014/main" id="{2DF603D9-2519-4936-A52F-EE5A14459418}"/>
                </a:ext>
              </a:extLst>
            </p:cNvPr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1606;p2">
              <a:extLst>
                <a:ext uri="{FF2B5EF4-FFF2-40B4-BE49-F238E27FC236}">
                  <a16:creationId xmlns:a16="http://schemas.microsoft.com/office/drawing/2014/main" id="{9B8A1D90-C09C-4810-9D72-417C65E54967}"/>
                </a:ext>
              </a:extLst>
            </p:cNvPr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1607;p2">
              <a:extLst>
                <a:ext uri="{FF2B5EF4-FFF2-40B4-BE49-F238E27FC236}">
                  <a16:creationId xmlns:a16="http://schemas.microsoft.com/office/drawing/2014/main" id="{1324E54A-0F70-42B0-A0AF-58F1BEA116F1}"/>
                </a:ext>
              </a:extLst>
            </p:cNvPr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1608;p2">
              <a:extLst>
                <a:ext uri="{FF2B5EF4-FFF2-40B4-BE49-F238E27FC236}">
                  <a16:creationId xmlns:a16="http://schemas.microsoft.com/office/drawing/2014/main" id="{272376C6-9385-46B4-90EB-D201307F8CF0}"/>
                </a:ext>
              </a:extLst>
            </p:cNvPr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1609;p2">
              <a:extLst>
                <a:ext uri="{FF2B5EF4-FFF2-40B4-BE49-F238E27FC236}">
                  <a16:creationId xmlns:a16="http://schemas.microsoft.com/office/drawing/2014/main" id="{0C411D6B-5790-457C-B910-D4C97DC5AF86}"/>
                </a:ext>
              </a:extLst>
            </p:cNvPr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8" name="Google Shape;1610;p2">
              <a:extLst>
                <a:ext uri="{FF2B5EF4-FFF2-40B4-BE49-F238E27FC236}">
                  <a16:creationId xmlns:a16="http://schemas.microsoft.com/office/drawing/2014/main" id="{FF1BAB46-1339-4DBC-9887-DA596C6001F5}"/>
                </a:ext>
              </a:extLst>
            </p:cNvPr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9" name="Google Shape;1611;p2">
              <a:extLst>
                <a:ext uri="{FF2B5EF4-FFF2-40B4-BE49-F238E27FC236}">
                  <a16:creationId xmlns:a16="http://schemas.microsoft.com/office/drawing/2014/main" id="{3E40F59A-2D32-4F43-8B1C-1CDD6DE3B70D}"/>
                </a:ext>
              </a:extLst>
            </p:cNvPr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1612;p2">
              <a:extLst>
                <a:ext uri="{FF2B5EF4-FFF2-40B4-BE49-F238E27FC236}">
                  <a16:creationId xmlns:a16="http://schemas.microsoft.com/office/drawing/2014/main" id="{4129185F-3B8D-486C-A48A-008B84A75C47}"/>
                </a:ext>
              </a:extLst>
            </p:cNvPr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1613;p2">
              <a:extLst>
                <a:ext uri="{FF2B5EF4-FFF2-40B4-BE49-F238E27FC236}">
                  <a16:creationId xmlns:a16="http://schemas.microsoft.com/office/drawing/2014/main" id="{266593ED-7440-48BF-9255-E8B6FBAC74D3}"/>
                </a:ext>
              </a:extLst>
            </p:cNvPr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1614;p2">
              <a:extLst>
                <a:ext uri="{FF2B5EF4-FFF2-40B4-BE49-F238E27FC236}">
                  <a16:creationId xmlns:a16="http://schemas.microsoft.com/office/drawing/2014/main" id="{9A1E3984-5E69-4580-A4BA-EDD41CA47D92}"/>
                </a:ext>
              </a:extLst>
            </p:cNvPr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1615;p2">
              <a:extLst>
                <a:ext uri="{FF2B5EF4-FFF2-40B4-BE49-F238E27FC236}">
                  <a16:creationId xmlns:a16="http://schemas.microsoft.com/office/drawing/2014/main" id="{313F1EF7-0E78-48D2-9572-DE1510901379}"/>
                </a:ext>
              </a:extLst>
            </p:cNvPr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1616;p2">
              <a:extLst>
                <a:ext uri="{FF2B5EF4-FFF2-40B4-BE49-F238E27FC236}">
                  <a16:creationId xmlns:a16="http://schemas.microsoft.com/office/drawing/2014/main" id="{7B0A0D22-DC0C-4473-978A-A4400E1E57E3}"/>
                </a:ext>
              </a:extLst>
            </p:cNvPr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1617;p2">
              <a:extLst>
                <a:ext uri="{FF2B5EF4-FFF2-40B4-BE49-F238E27FC236}">
                  <a16:creationId xmlns:a16="http://schemas.microsoft.com/office/drawing/2014/main" id="{131914ED-F661-4948-A4BD-ECCDAAFF8750}"/>
                </a:ext>
              </a:extLst>
            </p:cNvPr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1618;p2">
              <a:extLst>
                <a:ext uri="{FF2B5EF4-FFF2-40B4-BE49-F238E27FC236}">
                  <a16:creationId xmlns:a16="http://schemas.microsoft.com/office/drawing/2014/main" id="{BC24577A-2FDD-40AE-BF54-D94F047BD60D}"/>
                </a:ext>
              </a:extLst>
            </p:cNvPr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1619;p2">
              <a:extLst>
                <a:ext uri="{FF2B5EF4-FFF2-40B4-BE49-F238E27FC236}">
                  <a16:creationId xmlns:a16="http://schemas.microsoft.com/office/drawing/2014/main" id="{84A67288-AADA-4A3A-833B-3F1203A0F2D3}"/>
                </a:ext>
              </a:extLst>
            </p:cNvPr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1620;p2">
              <a:extLst>
                <a:ext uri="{FF2B5EF4-FFF2-40B4-BE49-F238E27FC236}">
                  <a16:creationId xmlns:a16="http://schemas.microsoft.com/office/drawing/2014/main" id="{1E6FE5DC-2132-4900-8AF3-C26C0D2D0314}"/>
                </a:ext>
              </a:extLst>
            </p:cNvPr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1621;p2">
              <a:extLst>
                <a:ext uri="{FF2B5EF4-FFF2-40B4-BE49-F238E27FC236}">
                  <a16:creationId xmlns:a16="http://schemas.microsoft.com/office/drawing/2014/main" id="{CD1EB5D3-82BD-41FF-9485-A30E4B1070C5}"/>
                </a:ext>
              </a:extLst>
            </p:cNvPr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1622;p2">
              <a:extLst>
                <a:ext uri="{FF2B5EF4-FFF2-40B4-BE49-F238E27FC236}">
                  <a16:creationId xmlns:a16="http://schemas.microsoft.com/office/drawing/2014/main" id="{A784FB47-896D-402E-AC19-88DE3CFA8BBD}"/>
                </a:ext>
              </a:extLst>
            </p:cNvPr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1623;p2">
              <a:extLst>
                <a:ext uri="{FF2B5EF4-FFF2-40B4-BE49-F238E27FC236}">
                  <a16:creationId xmlns:a16="http://schemas.microsoft.com/office/drawing/2014/main" id="{B38F0067-02AD-4E2D-A8F0-9204AF17B059}"/>
                </a:ext>
              </a:extLst>
            </p:cNvPr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1624;p2">
              <a:extLst>
                <a:ext uri="{FF2B5EF4-FFF2-40B4-BE49-F238E27FC236}">
                  <a16:creationId xmlns:a16="http://schemas.microsoft.com/office/drawing/2014/main" id="{A486DEA4-8827-4D24-9FFA-A51B9A863401}"/>
                </a:ext>
              </a:extLst>
            </p:cNvPr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1625;p2">
              <a:extLst>
                <a:ext uri="{FF2B5EF4-FFF2-40B4-BE49-F238E27FC236}">
                  <a16:creationId xmlns:a16="http://schemas.microsoft.com/office/drawing/2014/main" id="{94C421E5-4A6B-4BDE-B0D5-7AC2B2C61016}"/>
                </a:ext>
              </a:extLst>
            </p:cNvPr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1626;p2">
              <a:extLst>
                <a:ext uri="{FF2B5EF4-FFF2-40B4-BE49-F238E27FC236}">
                  <a16:creationId xmlns:a16="http://schemas.microsoft.com/office/drawing/2014/main" id="{580591B2-0D8E-4DDC-BFCB-26E2F40AA725}"/>
                </a:ext>
              </a:extLst>
            </p:cNvPr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1627;p2">
              <a:extLst>
                <a:ext uri="{FF2B5EF4-FFF2-40B4-BE49-F238E27FC236}">
                  <a16:creationId xmlns:a16="http://schemas.microsoft.com/office/drawing/2014/main" id="{04CD0014-34AB-44C6-96CA-38AA5A624825}"/>
                </a:ext>
              </a:extLst>
            </p:cNvPr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1628;p2">
              <a:extLst>
                <a:ext uri="{FF2B5EF4-FFF2-40B4-BE49-F238E27FC236}">
                  <a16:creationId xmlns:a16="http://schemas.microsoft.com/office/drawing/2014/main" id="{964117D2-6F8D-407A-986D-33EFDA560FA1}"/>
                </a:ext>
              </a:extLst>
            </p:cNvPr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1629;p2">
              <a:extLst>
                <a:ext uri="{FF2B5EF4-FFF2-40B4-BE49-F238E27FC236}">
                  <a16:creationId xmlns:a16="http://schemas.microsoft.com/office/drawing/2014/main" id="{196B9C17-6F5D-40EA-B2BD-3CE2C68B9612}"/>
                </a:ext>
              </a:extLst>
            </p:cNvPr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1630;p2">
              <a:extLst>
                <a:ext uri="{FF2B5EF4-FFF2-40B4-BE49-F238E27FC236}">
                  <a16:creationId xmlns:a16="http://schemas.microsoft.com/office/drawing/2014/main" id="{0C69BFA6-FC31-4AF3-A91B-BF2699FC831F}"/>
                </a:ext>
              </a:extLst>
            </p:cNvPr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9" name="Google Shape;1631;p2">
              <a:extLst>
                <a:ext uri="{FF2B5EF4-FFF2-40B4-BE49-F238E27FC236}">
                  <a16:creationId xmlns:a16="http://schemas.microsoft.com/office/drawing/2014/main" id="{9A65A556-4947-44B2-828F-E170E0E60476}"/>
                </a:ext>
              </a:extLst>
            </p:cNvPr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0" name="Google Shape;1632;p2">
              <a:extLst>
                <a:ext uri="{FF2B5EF4-FFF2-40B4-BE49-F238E27FC236}">
                  <a16:creationId xmlns:a16="http://schemas.microsoft.com/office/drawing/2014/main" id="{109B118B-784C-4376-9686-BC001E0D4ADB}"/>
                </a:ext>
              </a:extLst>
            </p:cNvPr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1" name="Google Shape;1633;p2">
              <a:extLst>
                <a:ext uri="{FF2B5EF4-FFF2-40B4-BE49-F238E27FC236}">
                  <a16:creationId xmlns:a16="http://schemas.microsoft.com/office/drawing/2014/main" id="{AF6B6D88-23B7-4916-AE82-2C8B242DAB6A}"/>
                </a:ext>
              </a:extLst>
            </p:cNvPr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2" name="Google Shape;1634;p2">
              <a:extLst>
                <a:ext uri="{FF2B5EF4-FFF2-40B4-BE49-F238E27FC236}">
                  <a16:creationId xmlns:a16="http://schemas.microsoft.com/office/drawing/2014/main" id="{9F6A2140-5572-4A39-8A61-875D5B9AFB07}"/>
                </a:ext>
              </a:extLst>
            </p:cNvPr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1635;p2">
              <a:extLst>
                <a:ext uri="{FF2B5EF4-FFF2-40B4-BE49-F238E27FC236}">
                  <a16:creationId xmlns:a16="http://schemas.microsoft.com/office/drawing/2014/main" id="{76CBF5B7-3412-41DB-9C87-D78A5927D9DE}"/>
                </a:ext>
              </a:extLst>
            </p:cNvPr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1636;p2">
              <a:extLst>
                <a:ext uri="{FF2B5EF4-FFF2-40B4-BE49-F238E27FC236}">
                  <a16:creationId xmlns:a16="http://schemas.microsoft.com/office/drawing/2014/main" id="{981BAA18-552B-4AC2-A47B-B88230BD40F5}"/>
                </a:ext>
              </a:extLst>
            </p:cNvPr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1637;p2">
              <a:extLst>
                <a:ext uri="{FF2B5EF4-FFF2-40B4-BE49-F238E27FC236}">
                  <a16:creationId xmlns:a16="http://schemas.microsoft.com/office/drawing/2014/main" id="{2C41A8F2-F95C-434D-979E-A549C036BA45}"/>
                </a:ext>
              </a:extLst>
            </p:cNvPr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1638;p2">
              <a:extLst>
                <a:ext uri="{FF2B5EF4-FFF2-40B4-BE49-F238E27FC236}">
                  <a16:creationId xmlns:a16="http://schemas.microsoft.com/office/drawing/2014/main" id="{F7B4B27F-54D7-4F20-BDEA-BECA81980FD0}"/>
                </a:ext>
              </a:extLst>
            </p:cNvPr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1639;p2">
              <a:extLst>
                <a:ext uri="{FF2B5EF4-FFF2-40B4-BE49-F238E27FC236}">
                  <a16:creationId xmlns:a16="http://schemas.microsoft.com/office/drawing/2014/main" id="{744F49C3-D3FF-457A-8CBD-DEFD2E428F4D}"/>
                </a:ext>
              </a:extLst>
            </p:cNvPr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1640;p2">
              <a:extLst>
                <a:ext uri="{FF2B5EF4-FFF2-40B4-BE49-F238E27FC236}">
                  <a16:creationId xmlns:a16="http://schemas.microsoft.com/office/drawing/2014/main" id="{0733AB36-FD0B-4D37-BF96-67A222071F80}"/>
                </a:ext>
              </a:extLst>
            </p:cNvPr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1641;p2">
              <a:extLst>
                <a:ext uri="{FF2B5EF4-FFF2-40B4-BE49-F238E27FC236}">
                  <a16:creationId xmlns:a16="http://schemas.microsoft.com/office/drawing/2014/main" id="{A9BCF83D-8677-470A-9052-4FACD9A72B5A}"/>
                </a:ext>
              </a:extLst>
            </p:cNvPr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1642;p2">
              <a:extLst>
                <a:ext uri="{FF2B5EF4-FFF2-40B4-BE49-F238E27FC236}">
                  <a16:creationId xmlns:a16="http://schemas.microsoft.com/office/drawing/2014/main" id="{6F1A95C0-079E-459A-925F-14C938B913FB}"/>
                </a:ext>
              </a:extLst>
            </p:cNvPr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1643;p2">
              <a:extLst>
                <a:ext uri="{FF2B5EF4-FFF2-40B4-BE49-F238E27FC236}">
                  <a16:creationId xmlns:a16="http://schemas.microsoft.com/office/drawing/2014/main" id="{1A34A792-AA7A-48CC-A9F3-EC2F95BE2D38}"/>
                </a:ext>
              </a:extLst>
            </p:cNvPr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1644;p2">
              <a:extLst>
                <a:ext uri="{FF2B5EF4-FFF2-40B4-BE49-F238E27FC236}">
                  <a16:creationId xmlns:a16="http://schemas.microsoft.com/office/drawing/2014/main" id="{64B9666F-726B-4840-9892-86668472E92F}"/>
                </a:ext>
              </a:extLst>
            </p:cNvPr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1645;p2">
              <a:extLst>
                <a:ext uri="{FF2B5EF4-FFF2-40B4-BE49-F238E27FC236}">
                  <a16:creationId xmlns:a16="http://schemas.microsoft.com/office/drawing/2014/main" id="{04B4B4BD-2270-43E4-9B7E-EF02C6E69B68}"/>
                </a:ext>
              </a:extLst>
            </p:cNvPr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1646;p2">
              <a:extLst>
                <a:ext uri="{FF2B5EF4-FFF2-40B4-BE49-F238E27FC236}">
                  <a16:creationId xmlns:a16="http://schemas.microsoft.com/office/drawing/2014/main" id="{26A7B4D0-84D5-45FB-9759-3765C03DD995}"/>
                </a:ext>
              </a:extLst>
            </p:cNvPr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1647;p2">
              <a:extLst>
                <a:ext uri="{FF2B5EF4-FFF2-40B4-BE49-F238E27FC236}">
                  <a16:creationId xmlns:a16="http://schemas.microsoft.com/office/drawing/2014/main" id="{EB6494F0-E1C2-441E-AD82-6F487B1945F1}"/>
                </a:ext>
              </a:extLst>
            </p:cNvPr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1648;p2">
              <a:extLst>
                <a:ext uri="{FF2B5EF4-FFF2-40B4-BE49-F238E27FC236}">
                  <a16:creationId xmlns:a16="http://schemas.microsoft.com/office/drawing/2014/main" id="{69092A3A-5314-4756-B9EF-8F71F14FFA49}"/>
                </a:ext>
              </a:extLst>
            </p:cNvPr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1649;p2">
              <a:extLst>
                <a:ext uri="{FF2B5EF4-FFF2-40B4-BE49-F238E27FC236}">
                  <a16:creationId xmlns:a16="http://schemas.microsoft.com/office/drawing/2014/main" id="{A8A7D7B2-3C29-4D19-B8C0-EE520A8DC227}"/>
                </a:ext>
              </a:extLst>
            </p:cNvPr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1650;p2">
              <a:extLst>
                <a:ext uri="{FF2B5EF4-FFF2-40B4-BE49-F238E27FC236}">
                  <a16:creationId xmlns:a16="http://schemas.microsoft.com/office/drawing/2014/main" id="{92CEF0A0-7F2E-45DB-A34E-9325A360AA1D}"/>
                </a:ext>
              </a:extLst>
            </p:cNvPr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1651;p2">
              <a:extLst>
                <a:ext uri="{FF2B5EF4-FFF2-40B4-BE49-F238E27FC236}">
                  <a16:creationId xmlns:a16="http://schemas.microsoft.com/office/drawing/2014/main" id="{E6C1F545-3481-4883-9BA3-311F1A1F05BE}"/>
                </a:ext>
              </a:extLst>
            </p:cNvPr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1652;p2">
              <a:extLst>
                <a:ext uri="{FF2B5EF4-FFF2-40B4-BE49-F238E27FC236}">
                  <a16:creationId xmlns:a16="http://schemas.microsoft.com/office/drawing/2014/main" id="{94164520-668D-43C0-A6BE-A47300A9973D}"/>
                </a:ext>
              </a:extLst>
            </p:cNvPr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51" name="Google Shape;1653;p2">
              <a:extLst>
                <a:ext uri="{FF2B5EF4-FFF2-40B4-BE49-F238E27FC236}">
                  <a16:creationId xmlns:a16="http://schemas.microsoft.com/office/drawing/2014/main" id="{2B13163F-113A-4409-87F3-8653906DC5D9}"/>
                </a:ext>
              </a:extLst>
            </p:cNvPr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52" name="Google Shape;1654;p2">
              <a:extLst>
                <a:ext uri="{FF2B5EF4-FFF2-40B4-BE49-F238E27FC236}">
                  <a16:creationId xmlns:a16="http://schemas.microsoft.com/office/drawing/2014/main" id="{1B31D88B-AB13-41C4-B929-D52DFDB422AB}"/>
                </a:ext>
              </a:extLst>
            </p:cNvPr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1655;p2">
              <a:extLst>
                <a:ext uri="{FF2B5EF4-FFF2-40B4-BE49-F238E27FC236}">
                  <a16:creationId xmlns:a16="http://schemas.microsoft.com/office/drawing/2014/main" id="{C6C19334-3FFE-4031-A48D-5F6830856083}"/>
                </a:ext>
              </a:extLst>
            </p:cNvPr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1656;p2">
              <a:extLst>
                <a:ext uri="{FF2B5EF4-FFF2-40B4-BE49-F238E27FC236}">
                  <a16:creationId xmlns:a16="http://schemas.microsoft.com/office/drawing/2014/main" id="{5554DACA-53C2-49DC-BBC1-A4AC4BD78ABE}"/>
                </a:ext>
              </a:extLst>
            </p:cNvPr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1657;p2">
              <a:extLst>
                <a:ext uri="{FF2B5EF4-FFF2-40B4-BE49-F238E27FC236}">
                  <a16:creationId xmlns:a16="http://schemas.microsoft.com/office/drawing/2014/main" id="{E5B530B9-DFB8-4AA2-A5CF-3CB6F6773E78}"/>
                </a:ext>
              </a:extLst>
            </p:cNvPr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1658;p2">
              <a:extLst>
                <a:ext uri="{FF2B5EF4-FFF2-40B4-BE49-F238E27FC236}">
                  <a16:creationId xmlns:a16="http://schemas.microsoft.com/office/drawing/2014/main" id="{374EF89D-26D3-4543-9B8A-B8F5A5C166B6}"/>
                </a:ext>
              </a:extLst>
            </p:cNvPr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1659;p2">
              <a:extLst>
                <a:ext uri="{FF2B5EF4-FFF2-40B4-BE49-F238E27FC236}">
                  <a16:creationId xmlns:a16="http://schemas.microsoft.com/office/drawing/2014/main" id="{DF4FDE1C-9D76-4A84-A436-34E5CD674B1D}"/>
                </a:ext>
              </a:extLst>
            </p:cNvPr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1660;p2">
              <a:extLst>
                <a:ext uri="{FF2B5EF4-FFF2-40B4-BE49-F238E27FC236}">
                  <a16:creationId xmlns:a16="http://schemas.microsoft.com/office/drawing/2014/main" id="{AF7EFCF0-51C9-4F27-9792-6B5042B02C25}"/>
                </a:ext>
              </a:extLst>
            </p:cNvPr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1661;p2">
              <a:extLst>
                <a:ext uri="{FF2B5EF4-FFF2-40B4-BE49-F238E27FC236}">
                  <a16:creationId xmlns:a16="http://schemas.microsoft.com/office/drawing/2014/main" id="{6179B2C5-5AB1-47E0-80B7-85A6C7DBB3F2}"/>
                </a:ext>
              </a:extLst>
            </p:cNvPr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1662;p2">
              <a:extLst>
                <a:ext uri="{FF2B5EF4-FFF2-40B4-BE49-F238E27FC236}">
                  <a16:creationId xmlns:a16="http://schemas.microsoft.com/office/drawing/2014/main" id="{02B1D87C-40FB-43BD-8616-89FD9A337F85}"/>
                </a:ext>
              </a:extLst>
            </p:cNvPr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1663;p2">
              <a:extLst>
                <a:ext uri="{FF2B5EF4-FFF2-40B4-BE49-F238E27FC236}">
                  <a16:creationId xmlns:a16="http://schemas.microsoft.com/office/drawing/2014/main" id="{A3DE1245-626E-444D-94AB-2550D4CE519A}"/>
                </a:ext>
              </a:extLst>
            </p:cNvPr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1664;p2">
              <a:extLst>
                <a:ext uri="{FF2B5EF4-FFF2-40B4-BE49-F238E27FC236}">
                  <a16:creationId xmlns:a16="http://schemas.microsoft.com/office/drawing/2014/main" id="{116B4402-D910-4A86-9B05-46475DB3D16D}"/>
                </a:ext>
              </a:extLst>
            </p:cNvPr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1665;p2">
              <a:extLst>
                <a:ext uri="{FF2B5EF4-FFF2-40B4-BE49-F238E27FC236}">
                  <a16:creationId xmlns:a16="http://schemas.microsoft.com/office/drawing/2014/main" id="{F370FD16-2F54-4371-A851-828FC5FCE512}"/>
                </a:ext>
              </a:extLst>
            </p:cNvPr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1666;p2">
              <a:extLst>
                <a:ext uri="{FF2B5EF4-FFF2-40B4-BE49-F238E27FC236}">
                  <a16:creationId xmlns:a16="http://schemas.microsoft.com/office/drawing/2014/main" id="{019409F7-22BF-4812-9AE6-5CBE67C34C31}"/>
                </a:ext>
              </a:extLst>
            </p:cNvPr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1667;p2">
              <a:extLst>
                <a:ext uri="{FF2B5EF4-FFF2-40B4-BE49-F238E27FC236}">
                  <a16:creationId xmlns:a16="http://schemas.microsoft.com/office/drawing/2014/main" id="{DA8FC7A3-E2C1-4940-88F4-BB1182F02DE5}"/>
                </a:ext>
              </a:extLst>
            </p:cNvPr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1668;p2">
              <a:extLst>
                <a:ext uri="{FF2B5EF4-FFF2-40B4-BE49-F238E27FC236}">
                  <a16:creationId xmlns:a16="http://schemas.microsoft.com/office/drawing/2014/main" id="{6B28656A-12A3-4796-8748-F4A3AD875791}"/>
                </a:ext>
              </a:extLst>
            </p:cNvPr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1719;p2">
              <a:extLst>
                <a:ext uri="{FF2B5EF4-FFF2-40B4-BE49-F238E27FC236}">
                  <a16:creationId xmlns:a16="http://schemas.microsoft.com/office/drawing/2014/main" id="{673FCF9F-06E2-4CFF-BD44-C43E5DD86368}"/>
                </a:ext>
              </a:extLst>
            </p:cNvPr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1720;p2">
              <a:extLst>
                <a:ext uri="{FF2B5EF4-FFF2-40B4-BE49-F238E27FC236}">
                  <a16:creationId xmlns:a16="http://schemas.microsoft.com/office/drawing/2014/main" id="{CAE3E8D0-10EC-4217-AE35-CF33F32E7CA1}"/>
                </a:ext>
              </a:extLst>
            </p:cNvPr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1721;p2">
              <a:extLst>
                <a:ext uri="{FF2B5EF4-FFF2-40B4-BE49-F238E27FC236}">
                  <a16:creationId xmlns:a16="http://schemas.microsoft.com/office/drawing/2014/main" id="{7D0642CA-C411-40E6-AB7D-35B108CDEB3D}"/>
                </a:ext>
              </a:extLst>
            </p:cNvPr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1722;p2">
              <a:extLst>
                <a:ext uri="{FF2B5EF4-FFF2-40B4-BE49-F238E27FC236}">
                  <a16:creationId xmlns:a16="http://schemas.microsoft.com/office/drawing/2014/main" id="{76881F58-2CA1-4388-8D1F-8FF441060626}"/>
                </a:ext>
              </a:extLst>
            </p:cNvPr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1723;p2">
              <a:extLst>
                <a:ext uri="{FF2B5EF4-FFF2-40B4-BE49-F238E27FC236}">
                  <a16:creationId xmlns:a16="http://schemas.microsoft.com/office/drawing/2014/main" id="{A8664381-0EA1-420A-B351-C9681595168B}"/>
                </a:ext>
              </a:extLst>
            </p:cNvPr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1724;p2">
              <a:extLst>
                <a:ext uri="{FF2B5EF4-FFF2-40B4-BE49-F238E27FC236}">
                  <a16:creationId xmlns:a16="http://schemas.microsoft.com/office/drawing/2014/main" id="{48BDA483-9A8A-4050-993E-354B19CFB025}"/>
                </a:ext>
              </a:extLst>
            </p:cNvPr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1725;p2">
              <a:extLst>
                <a:ext uri="{FF2B5EF4-FFF2-40B4-BE49-F238E27FC236}">
                  <a16:creationId xmlns:a16="http://schemas.microsoft.com/office/drawing/2014/main" id="{80633D5D-2149-490A-9759-298281246E4C}"/>
                </a:ext>
              </a:extLst>
            </p:cNvPr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1726;p2">
              <a:extLst>
                <a:ext uri="{FF2B5EF4-FFF2-40B4-BE49-F238E27FC236}">
                  <a16:creationId xmlns:a16="http://schemas.microsoft.com/office/drawing/2014/main" id="{7FEF8CC2-A1E4-4A4B-A909-EE7DBD0EDE82}"/>
                </a:ext>
              </a:extLst>
            </p:cNvPr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1727;p2">
              <a:extLst>
                <a:ext uri="{FF2B5EF4-FFF2-40B4-BE49-F238E27FC236}">
                  <a16:creationId xmlns:a16="http://schemas.microsoft.com/office/drawing/2014/main" id="{F9CBECE2-FCCF-4F34-B7F9-34BEF58DEE64}"/>
                </a:ext>
              </a:extLst>
            </p:cNvPr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1728;p2">
              <a:extLst>
                <a:ext uri="{FF2B5EF4-FFF2-40B4-BE49-F238E27FC236}">
                  <a16:creationId xmlns:a16="http://schemas.microsoft.com/office/drawing/2014/main" id="{A87EC842-FCAD-4BAF-AD17-7C3CD64C126A}"/>
                </a:ext>
              </a:extLst>
            </p:cNvPr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1729;p2">
              <a:extLst>
                <a:ext uri="{FF2B5EF4-FFF2-40B4-BE49-F238E27FC236}">
                  <a16:creationId xmlns:a16="http://schemas.microsoft.com/office/drawing/2014/main" id="{5DB6C155-51BE-4BBF-9D01-57EEEEB80EB2}"/>
                </a:ext>
              </a:extLst>
            </p:cNvPr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1730;p2">
              <a:extLst>
                <a:ext uri="{FF2B5EF4-FFF2-40B4-BE49-F238E27FC236}">
                  <a16:creationId xmlns:a16="http://schemas.microsoft.com/office/drawing/2014/main" id="{9D921616-2EA2-4AA5-B4A8-9453EE702A58}"/>
                </a:ext>
              </a:extLst>
            </p:cNvPr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1731;p2">
              <a:extLst>
                <a:ext uri="{FF2B5EF4-FFF2-40B4-BE49-F238E27FC236}">
                  <a16:creationId xmlns:a16="http://schemas.microsoft.com/office/drawing/2014/main" id="{6A7A975B-4E02-4B4D-BE44-BE48F5B8DACD}"/>
                </a:ext>
              </a:extLst>
            </p:cNvPr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1732;p2">
              <a:extLst>
                <a:ext uri="{FF2B5EF4-FFF2-40B4-BE49-F238E27FC236}">
                  <a16:creationId xmlns:a16="http://schemas.microsoft.com/office/drawing/2014/main" id="{8E5EAA06-06CE-4B85-9B7D-875B1B0F9A2B}"/>
                </a:ext>
              </a:extLst>
            </p:cNvPr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1733;p2">
              <a:extLst>
                <a:ext uri="{FF2B5EF4-FFF2-40B4-BE49-F238E27FC236}">
                  <a16:creationId xmlns:a16="http://schemas.microsoft.com/office/drawing/2014/main" id="{8C86F57D-F498-44FD-9CA6-57587030CD1E}"/>
                </a:ext>
              </a:extLst>
            </p:cNvPr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1734;p2">
              <a:extLst>
                <a:ext uri="{FF2B5EF4-FFF2-40B4-BE49-F238E27FC236}">
                  <a16:creationId xmlns:a16="http://schemas.microsoft.com/office/drawing/2014/main" id="{5EB2553B-3A28-4449-9AD8-6BFA029AC7F2}"/>
                </a:ext>
              </a:extLst>
            </p:cNvPr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1735;p2">
              <a:extLst>
                <a:ext uri="{FF2B5EF4-FFF2-40B4-BE49-F238E27FC236}">
                  <a16:creationId xmlns:a16="http://schemas.microsoft.com/office/drawing/2014/main" id="{BE8387E4-50BE-4C38-B160-1666DFF1B3F6}"/>
                </a:ext>
              </a:extLst>
            </p:cNvPr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1736;p2">
              <a:extLst>
                <a:ext uri="{FF2B5EF4-FFF2-40B4-BE49-F238E27FC236}">
                  <a16:creationId xmlns:a16="http://schemas.microsoft.com/office/drawing/2014/main" id="{F74A95E3-7C7C-4456-9B29-8BDDE6A830EC}"/>
                </a:ext>
              </a:extLst>
            </p:cNvPr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1737;p2">
              <a:extLst>
                <a:ext uri="{FF2B5EF4-FFF2-40B4-BE49-F238E27FC236}">
                  <a16:creationId xmlns:a16="http://schemas.microsoft.com/office/drawing/2014/main" id="{A12FE6FA-EED6-4D85-87B1-009245944341}"/>
                </a:ext>
              </a:extLst>
            </p:cNvPr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36" name="Google Shape;1738;p2">
            <a:extLst>
              <a:ext uri="{FF2B5EF4-FFF2-40B4-BE49-F238E27FC236}">
                <a16:creationId xmlns:a16="http://schemas.microsoft.com/office/drawing/2014/main" id="{AFDE1E12-4A72-4950-811B-D3CC055416C1}"/>
              </a:ext>
            </a:extLst>
          </p:cNvPr>
          <p:cNvSpPr/>
          <p:nvPr/>
        </p:nvSpPr>
        <p:spPr>
          <a:xfrm>
            <a:off x="169812" y="5666533"/>
            <a:ext cx="593655" cy="51416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7" name="Google Shape;1739;p2">
            <a:extLst>
              <a:ext uri="{FF2B5EF4-FFF2-40B4-BE49-F238E27FC236}">
                <a16:creationId xmlns:a16="http://schemas.microsoft.com/office/drawing/2014/main" id="{4C9D6517-FABA-4AAE-934D-8E9DEF392D64}"/>
              </a:ext>
            </a:extLst>
          </p:cNvPr>
          <p:cNvSpPr/>
          <p:nvPr/>
        </p:nvSpPr>
        <p:spPr>
          <a:xfrm>
            <a:off x="14514" y="4711765"/>
            <a:ext cx="1663915" cy="1458971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8" name="Google Shape;1740;p2">
            <a:extLst>
              <a:ext uri="{FF2B5EF4-FFF2-40B4-BE49-F238E27FC236}">
                <a16:creationId xmlns:a16="http://schemas.microsoft.com/office/drawing/2014/main" id="{1824C4BB-AEA9-4952-A1B4-20F7BDD352AD}"/>
              </a:ext>
            </a:extLst>
          </p:cNvPr>
          <p:cNvSpPr/>
          <p:nvPr/>
        </p:nvSpPr>
        <p:spPr>
          <a:xfrm>
            <a:off x="657592" y="5243032"/>
            <a:ext cx="1663915" cy="1458971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9" name="Google Shape;1741;p2">
            <a:extLst>
              <a:ext uri="{FF2B5EF4-FFF2-40B4-BE49-F238E27FC236}">
                <a16:creationId xmlns:a16="http://schemas.microsoft.com/office/drawing/2014/main" id="{33D53C13-26E4-49FB-BA5D-147D81DD3991}"/>
              </a:ext>
            </a:extLst>
          </p:cNvPr>
          <p:cNvSpPr/>
          <p:nvPr/>
        </p:nvSpPr>
        <p:spPr>
          <a:xfrm rot="20680581">
            <a:off x="9594048" y="5703697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0" name="Google Shape;1742;p2">
            <a:extLst>
              <a:ext uri="{FF2B5EF4-FFF2-40B4-BE49-F238E27FC236}">
                <a16:creationId xmlns:a16="http://schemas.microsoft.com/office/drawing/2014/main" id="{70297BE0-07F7-439A-B7A7-6D36C86CBD68}"/>
              </a:ext>
            </a:extLst>
          </p:cNvPr>
          <p:cNvSpPr/>
          <p:nvPr/>
        </p:nvSpPr>
        <p:spPr>
          <a:xfrm>
            <a:off x="904029" y="2973755"/>
            <a:ext cx="369387" cy="336648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41" name="Google Shape;1743;p2">
            <a:extLst>
              <a:ext uri="{FF2B5EF4-FFF2-40B4-BE49-F238E27FC236}">
                <a16:creationId xmlns:a16="http://schemas.microsoft.com/office/drawing/2014/main" id="{294DA985-9117-4528-9BF5-8B46677DD52F}"/>
              </a:ext>
            </a:extLst>
          </p:cNvPr>
          <p:cNvGrpSpPr/>
          <p:nvPr/>
        </p:nvGrpSpPr>
        <p:grpSpPr>
          <a:xfrm>
            <a:off x="847308" y="3997075"/>
            <a:ext cx="1359753" cy="1259083"/>
            <a:chOff x="2113525" y="2880575"/>
            <a:chExt cx="609500" cy="564375"/>
          </a:xfrm>
        </p:grpSpPr>
        <p:sp>
          <p:nvSpPr>
            <p:cNvPr id="3342" name="Google Shape;1744;p2">
              <a:extLst>
                <a:ext uri="{FF2B5EF4-FFF2-40B4-BE49-F238E27FC236}">
                  <a16:creationId xmlns:a16="http://schemas.microsoft.com/office/drawing/2014/main" id="{9927D2EE-6410-4609-B89C-29245CCDF1F8}"/>
                </a:ext>
              </a:extLst>
            </p:cNvPr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1745;p2">
              <a:extLst>
                <a:ext uri="{FF2B5EF4-FFF2-40B4-BE49-F238E27FC236}">
                  <a16:creationId xmlns:a16="http://schemas.microsoft.com/office/drawing/2014/main" id="{381EFE2A-B0B1-4E5F-9B47-0B21E1797E8E}"/>
                </a:ext>
              </a:extLst>
            </p:cNvPr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1746;p2">
              <a:extLst>
                <a:ext uri="{FF2B5EF4-FFF2-40B4-BE49-F238E27FC236}">
                  <a16:creationId xmlns:a16="http://schemas.microsoft.com/office/drawing/2014/main" id="{C7975F1A-6A8E-4DBB-B357-0F9B98BB6700}"/>
                </a:ext>
              </a:extLst>
            </p:cNvPr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1747;p2">
              <a:extLst>
                <a:ext uri="{FF2B5EF4-FFF2-40B4-BE49-F238E27FC236}">
                  <a16:creationId xmlns:a16="http://schemas.microsoft.com/office/drawing/2014/main" id="{6EC751B8-C50B-4858-BB3A-01855DACA121}"/>
                </a:ext>
              </a:extLst>
            </p:cNvPr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46" name="Google Shape;1748;p2">
            <a:extLst>
              <a:ext uri="{FF2B5EF4-FFF2-40B4-BE49-F238E27FC236}">
                <a16:creationId xmlns:a16="http://schemas.microsoft.com/office/drawing/2014/main" id="{B7FBBEE2-A5AE-404F-A6E4-871BC01DE94C}"/>
              </a:ext>
            </a:extLst>
          </p:cNvPr>
          <p:cNvGrpSpPr/>
          <p:nvPr/>
        </p:nvGrpSpPr>
        <p:grpSpPr>
          <a:xfrm>
            <a:off x="123962" y="2197739"/>
            <a:ext cx="473782" cy="3110603"/>
            <a:chOff x="1036715" y="2236040"/>
            <a:chExt cx="151388" cy="993928"/>
          </a:xfrm>
        </p:grpSpPr>
        <p:sp>
          <p:nvSpPr>
            <p:cNvPr id="3347" name="Google Shape;1749;p2">
              <a:extLst>
                <a:ext uri="{FF2B5EF4-FFF2-40B4-BE49-F238E27FC236}">
                  <a16:creationId xmlns:a16="http://schemas.microsoft.com/office/drawing/2014/main" id="{C9AFC910-8908-4F3F-B21E-000BBE5F8B22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1750;p2">
              <a:extLst>
                <a:ext uri="{FF2B5EF4-FFF2-40B4-BE49-F238E27FC236}">
                  <a16:creationId xmlns:a16="http://schemas.microsoft.com/office/drawing/2014/main" id="{D5FA6984-CC81-4221-950D-67569C468298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1751;p2">
              <a:extLst>
                <a:ext uri="{FF2B5EF4-FFF2-40B4-BE49-F238E27FC236}">
                  <a16:creationId xmlns:a16="http://schemas.microsoft.com/office/drawing/2014/main" id="{2EE12798-2CC4-49CC-AAF6-7330A1A1BCF4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1752;p2">
              <a:extLst>
                <a:ext uri="{FF2B5EF4-FFF2-40B4-BE49-F238E27FC236}">
                  <a16:creationId xmlns:a16="http://schemas.microsoft.com/office/drawing/2014/main" id="{0F757389-C73A-42B7-9FED-F60613401EED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1753;p2">
              <a:extLst>
                <a:ext uri="{FF2B5EF4-FFF2-40B4-BE49-F238E27FC236}">
                  <a16:creationId xmlns:a16="http://schemas.microsoft.com/office/drawing/2014/main" id="{7686CDEC-C79A-43D6-BBDD-6B6B5986AD4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2" name="Google Shape;1754;p2">
              <a:extLst>
                <a:ext uri="{FF2B5EF4-FFF2-40B4-BE49-F238E27FC236}">
                  <a16:creationId xmlns:a16="http://schemas.microsoft.com/office/drawing/2014/main" id="{25C9E2F7-F07F-4DDA-A70B-0902B2CA467B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3" name="Google Shape;1755;p2">
              <a:extLst>
                <a:ext uri="{FF2B5EF4-FFF2-40B4-BE49-F238E27FC236}">
                  <a16:creationId xmlns:a16="http://schemas.microsoft.com/office/drawing/2014/main" id="{A5508CC8-55A7-4231-847A-F9B0B05501EA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1756;p2">
              <a:extLst>
                <a:ext uri="{FF2B5EF4-FFF2-40B4-BE49-F238E27FC236}">
                  <a16:creationId xmlns:a16="http://schemas.microsoft.com/office/drawing/2014/main" id="{942C5737-9424-42BA-AD91-AEC3CBDEFA3C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1757;p2">
              <a:extLst>
                <a:ext uri="{FF2B5EF4-FFF2-40B4-BE49-F238E27FC236}">
                  <a16:creationId xmlns:a16="http://schemas.microsoft.com/office/drawing/2014/main" id="{FDD3BEA6-9A93-46CE-BC30-7A2782B18F36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1758;p2">
              <a:extLst>
                <a:ext uri="{FF2B5EF4-FFF2-40B4-BE49-F238E27FC236}">
                  <a16:creationId xmlns:a16="http://schemas.microsoft.com/office/drawing/2014/main" id="{2F8AA8FB-DC0F-47B2-BF0E-5065BB13D92F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1759;p2">
              <a:extLst>
                <a:ext uri="{FF2B5EF4-FFF2-40B4-BE49-F238E27FC236}">
                  <a16:creationId xmlns:a16="http://schemas.microsoft.com/office/drawing/2014/main" id="{EAC5F1FB-72D0-4F1E-99D5-EB4C7FE18E4D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1760;p2">
              <a:extLst>
                <a:ext uri="{FF2B5EF4-FFF2-40B4-BE49-F238E27FC236}">
                  <a16:creationId xmlns:a16="http://schemas.microsoft.com/office/drawing/2014/main" id="{7ABDB6C7-1287-482A-A6A9-BBBE6A0FC9CF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1761;p2">
              <a:extLst>
                <a:ext uri="{FF2B5EF4-FFF2-40B4-BE49-F238E27FC236}">
                  <a16:creationId xmlns:a16="http://schemas.microsoft.com/office/drawing/2014/main" id="{6054BC68-0E2A-4D0F-9EE1-8616445A5845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1762;p2">
              <a:extLst>
                <a:ext uri="{FF2B5EF4-FFF2-40B4-BE49-F238E27FC236}">
                  <a16:creationId xmlns:a16="http://schemas.microsoft.com/office/drawing/2014/main" id="{A248E281-7916-4B4A-AB2B-1F3DB7BFA72A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1763;p2">
              <a:extLst>
                <a:ext uri="{FF2B5EF4-FFF2-40B4-BE49-F238E27FC236}">
                  <a16:creationId xmlns:a16="http://schemas.microsoft.com/office/drawing/2014/main" id="{32694D27-944A-4DF8-9979-2BA7AC0C5BDB}"/>
                </a:ext>
              </a:extLst>
            </p:cNvPr>
            <p:cNvSpPr/>
            <p:nvPr/>
          </p:nvSpPr>
          <p:spPr>
            <a:xfrm>
              <a:off x="1173453" y="223604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1764;p2">
              <a:extLst>
                <a:ext uri="{FF2B5EF4-FFF2-40B4-BE49-F238E27FC236}">
                  <a16:creationId xmlns:a16="http://schemas.microsoft.com/office/drawing/2014/main" id="{EF38D812-F523-4012-B4F5-9CA1E94FA21E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1765;p2">
              <a:extLst>
                <a:ext uri="{FF2B5EF4-FFF2-40B4-BE49-F238E27FC236}">
                  <a16:creationId xmlns:a16="http://schemas.microsoft.com/office/drawing/2014/main" id="{7CBE74F3-AF8E-47F0-B701-E764B057B3BC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1766;p2">
              <a:extLst>
                <a:ext uri="{FF2B5EF4-FFF2-40B4-BE49-F238E27FC236}">
                  <a16:creationId xmlns:a16="http://schemas.microsoft.com/office/drawing/2014/main" id="{480DA76F-AA87-48A5-996F-320074279674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1767;p2">
              <a:extLst>
                <a:ext uri="{FF2B5EF4-FFF2-40B4-BE49-F238E27FC236}">
                  <a16:creationId xmlns:a16="http://schemas.microsoft.com/office/drawing/2014/main" id="{A2E82F13-43D0-4621-B203-56CD9CF4146B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1768;p2">
              <a:extLst>
                <a:ext uri="{FF2B5EF4-FFF2-40B4-BE49-F238E27FC236}">
                  <a16:creationId xmlns:a16="http://schemas.microsoft.com/office/drawing/2014/main" id="{5E47C0B0-0731-4825-A71E-F93470BF5D41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1769;p2">
              <a:extLst>
                <a:ext uri="{FF2B5EF4-FFF2-40B4-BE49-F238E27FC236}">
                  <a16:creationId xmlns:a16="http://schemas.microsoft.com/office/drawing/2014/main" id="{8A168233-7501-4968-912D-F0832C2C7A1E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1770;p2">
              <a:extLst>
                <a:ext uri="{FF2B5EF4-FFF2-40B4-BE49-F238E27FC236}">
                  <a16:creationId xmlns:a16="http://schemas.microsoft.com/office/drawing/2014/main" id="{7A0A4630-652D-4F97-9AB5-CD81D63A0188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1771;p2">
              <a:extLst>
                <a:ext uri="{FF2B5EF4-FFF2-40B4-BE49-F238E27FC236}">
                  <a16:creationId xmlns:a16="http://schemas.microsoft.com/office/drawing/2014/main" id="{6313F96B-B9D4-4465-BBCF-E9E661AC7253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1772;p2">
              <a:extLst>
                <a:ext uri="{FF2B5EF4-FFF2-40B4-BE49-F238E27FC236}">
                  <a16:creationId xmlns:a16="http://schemas.microsoft.com/office/drawing/2014/main" id="{71859924-7FD1-444B-A3B7-D139850CC828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1773;p2">
              <a:extLst>
                <a:ext uri="{FF2B5EF4-FFF2-40B4-BE49-F238E27FC236}">
                  <a16:creationId xmlns:a16="http://schemas.microsoft.com/office/drawing/2014/main" id="{70DA7CBA-DCDF-4E71-BBEC-79FA1FC3E9FA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1774;p2">
              <a:extLst>
                <a:ext uri="{FF2B5EF4-FFF2-40B4-BE49-F238E27FC236}">
                  <a16:creationId xmlns:a16="http://schemas.microsoft.com/office/drawing/2014/main" id="{8CE36B0A-C7DA-4847-90B5-C73989E05790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1775;p2">
              <a:extLst>
                <a:ext uri="{FF2B5EF4-FFF2-40B4-BE49-F238E27FC236}">
                  <a16:creationId xmlns:a16="http://schemas.microsoft.com/office/drawing/2014/main" id="{340BA42C-6305-4663-BA9D-C3F4B214C6D4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1776;p2">
              <a:extLst>
                <a:ext uri="{FF2B5EF4-FFF2-40B4-BE49-F238E27FC236}">
                  <a16:creationId xmlns:a16="http://schemas.microsoft.com/office/drawing/2014/main" id="{96C91F78-77C7-41DF-95D1-08807A27B020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1777;p2">
              <a:extLst>
                <a:ext uri="{FF2B5EF4-FFF2-40B4-BE49-F238E27FC236}">
                  <a16:creationId xmlns:a16="http://schemas.microsoft.com/office/drawing/2014/main" id="{8F269534-CCFA-4E3F-B410-F3D23F989788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1778;p2">
              <a:extLst>
                <a:ext uri="{FF2B5EF4-FFF2-40B4-BE49-F238E27FC236}">
                  <a16:creationId xmlns:a16="http://schemas.microsoft.com/office/drawing/2014/main" id="{EC521F98-8573-464C-AE13-5445E8131CCE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1779;p2">
              <a:extLst>
                <a:ext uri="{FF2B5EF4-FFF2-40B4-BE49-F238E27FC236}">
                  <a16:creationId xmlns:a16="http://schemas.microsoft.com/office/drawing/2014/main" id="{811F3EFC-3C64-4854-B432-A4069051FFD7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1780;p2">
              <a:extLst>
                <a:ext uri="{FF2B5EF4-FFF2-40B4-BE49-F238E27FC236}">
                  <a16:creationId xmlns:a16="http://schemas.microsoft.com/office/drawing/2014/main" id="{91500FC6-1FBD-49A1-AE29-E497A28CBDD9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1781;p2">
              <a:extLst>
                <a:ext uri="{FF2B5EF4-FFF2-40B4-BE49-F238E27FC236}">
                  <a16:creationId xmlns:a16="http://schemas.microsoft.com/office/drawing/2014/main" id="{FE7994A2-54E8-466B-9C8B-9A4A2B39C16F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1782;p2">
              <a:extLst>
                <a:ext uri="{FF2B5EF4-FFF2-40B4-BE49-F238E27FC236}">
                  <a16:creationId xmlns:a16="http://schemas.microsoft.com/office/drawing/2014/main" id="{C452B5FE-AB3B-4B79-B5BA-6C78177FFA40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1783;p2">
              <a:extLst>
                <a:ext uri="{FF2B5EF4-FFF2-40B4-BE49-F238E27FC236}">
                  <a16:creationId xmlns:a16="http://schemas.microsoft.com/office/drawing/2014/main" id="{BF8A328C-957C-4F47-BFDF-5D833BC89CE4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1784;p2">
              <a:extLst>
                <a:ext uri="{FF2B5EF4-FFF2-40B4-BE49-F238E27FC236}">
                  <a16:creationId xmlns:a16="http://schemas.microsoft.com/office/drawing/2014/main" id="{93190914-46A9-4DAA-875C-B0A8F1BD7BD0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1780;p2">
              <a:extLst>
                <a:ext uri="{FF2B5EF4-FFF2-40B4-BE49-F238E27FC236}">
                  <a16:creationId xmlns:a16="http://schemas.microsoft.com/office/drawing/2014/main" id="{A33D89FE-8098-4AF4-8A50-2F3C80EB801F}"/>
                </a:ext>
              </a:extLst>
            </p:cNvPr>
            <p:cNvSpPr/>
            <p:nvPr/>
          </p:nvSpPr>
          <p:spPr>
            <a:xfrm>
              <a:off x="1171308" y="3155316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1780;p2">
              <a:extLst>
                <a:ext uri="{FF2B5EF4-FFF2-40B4-BE49-F238E27FC236}">
                  <a16:creationId xmlns:a16="http://schemas.microsoft.com/office/drawing/2014/main" id="{726473E6-F196-4B21-890F-9E261B52746E}"/>
                </a:ext>
              </a:extLst>
            </p:cNvPr>
            <p:cNvSpPr/>
            <p:nvPr/>
          </p:nvSpPr>
          <p:spPr>
            <a:xfrm>
              <a:off x="1106633" y="3155316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1784;p2">
              <a:extLst>
                <a:ext uri="{FF2B5EF4-FFF2-40B4-BE49-F238E27FC236}">
                  <a16:creationId xmlns:a16="http://schemas.microsoft.com/office/drawing/2014/main" id="{D1FB3961-BBFC-479C-BD5A-DBC8AC4CA7F0}"/>
                </a:ext>
              </a:extLst>
            </p:cNvPr>
            <p:cNvSpPr/>
            <p:nvPr/>
          </p:nvSpPr>
          <p:spPr>
            <a:xfrm>
              <a:off x="1036715" y="3156838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8" name="Google Shape;1780;p2">
              <a:extLst>
                <a:ext uri="{FF2B5EF4-FFF2-40B4-BE49-F238E27FC236}">
                  <a16:creationId xmlns:a16="http://schemas.microsoft.com/office/drawing/2014/main" id="{D158D555-4181-4F19-9E33-0CC4C8AA0DA9}"/>
                </a:ext>
              </a:extLst>
            </p:cNvPr>
            <p:cNvSpPr/>
            <p:nvPr/>
          </p:nvSpPr>
          <p:spPr>
            <a:xfrm>
              <a:off x="1107501" y="3217418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383" name="Google Shape;1785;p2">
            <a:extLst>
              <a:ext uri="{FF2B5EF4-FFF2-40B4-BE49-F238E27FC236}">
                <a16:creationId xmlns:a16="http://schemas.microsoft.com/office/drawing/2014/main" id="{CB38EB5A-5B27-4443-96A2-985AA4832545}"/>
              </a:ext>
            </a:extLst>
          </p:cNvPr>
          <p:cNvSpPr/>
          <p:nvPr/>
        </p:nvSpPr>
        <p:spPr>
          <a:xfrm>
            <a:off x="694520" y="72980"/>
            <a:ext cx="2521444" cy="2521444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4" name="Google Shape;1786;p2">
            <a:extLst>
              <a:ext uri="{FF2B5EF4-FFF2-40B4-BE49-F238E27FC236}">
                <a16:creationId xmlns:a16="http://schemas.microsoft.com/office/drawing/2014/main" id="{F09A5E68-2E96-4960-AA3D-83BCB1D2F413}"/>
              </a:ext>
            </a:extLst>
          </p:cNvPr>
          <p:cNvSpPr/>
          <p:nvPr/>
        </p:nvSpPr>
        <p:spPr>
          <a:xfrm>
            <a:off x="1047020" y="49893"/>
            <a:ext cx="2317245" cy="219203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1" name="Google Shape;2523;p2">
            <a:extLst>
              <a:ext uri="{FF2B5EF4-FFF2-40B4-BE49-F238E27FC236}">
                <a16:creationId xmlns:a16="http://schemas.microsoft.com/office/drawing/2014/main" id="{C29D0FF4-1E9A-4864-A532-3FF696FA7E37}"/>
              </a:ext>
            </a:extLst>
          </p:cNvPr>
          <p:cNvSpPr/>
          <p:nvPr/>
        </p:nvSpPr>
        <p:spPr>
          <a:xfrm>
            <a:off x="6103272" y="23061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2" name="Google Shape;2524;p2">
            <a:extLst>
              <a:ext uri="{FF2B5EF4-FFF2-40B4-BE49-F238E27FC236}">
                <a16:creationId xmlns:a16="http://schemas.microsoft.com/office/drawing/2014/main" id="{D10CA62F-2CFE-420F-A1B3-C7DB78543434}"/>
              </a:ext>
            </a:extLst>
          </p:cNvPr>
          <p:cNvSpPr/>
          <p:nvPr/>
        </p:nvSpPr>
        <p:spPr>
          <a:xfrm>
            <a:off x="7975697" y="5150818"/>
            <a:ext cx="369387" cy="336648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6" name="Google Shape;2538;p2">
            <a:extLst>
              <a:ext uri="{FF2B5EF4-FFF2-40B4-BE49-F238E27FC236}">
                <a16:creationId xmlns:a16="http://schemas.microsoft.com/office/drawing/2014/main" id="{F5449305-31CE-4806-8D29-E3593BD8A25F}"/>
              </a:ext>
            </a:extLst>
          </p:cNvPr>
          <p:cNvSpPr/>
          <p:nvPr/>
        </p:nvSpPr>
        <p:spPr>
          <a:xfrm>
            <a:off x="2074346" y="4847560"/>
            <a:ext cx="142795" cy="137449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4" name="Google Shape;2523;p2">
            <a:extLst>
              <a:ext uri="{FF2B5EF4-FFF2-40B4-BE49-F238E27FC236}">
                <a16:creationId xmlns:a16="http://schemas.microsoft.com/office/drawing/2014/main" id="{E2B98E14-113B-4284-939D-650A8607E443}"/>
              </a:ext>
            </a:extLst>
          </p:cNvPr>
          <p:cNvSpPr/>
          <p:nvPr/>
        </p:nvSpPr>
        <p:spPr>
          <a:xfrm>
            <a:off x="5214485" y="533253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7" name="Google Shape;2523;p2">
            <a:extLst>
              <a:ext uri="{FF2B5EF4-FFF2-40B4-BE49-F238E27FC236}">
                <a16:creationId xmlns:a16="http://schemas.microsoft.com/office/drawing/2014/main" id="{07D5D879-8D9B-4CCA-89FB-533357C0B7F5}"/>
              </a:ext>
            </a:extLst>
          </p:cNvPr>
          <p:cNvSpPr/>
          <p:nvPr/>
        </p:nvSpPr>
        <p:spPr>
          <a:xfrm>
            <a:off x="4332159" y="16388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2" name="Google Shape;2523;p2">
            <a:extLst>
              <a:ext uri="{FF2B5EF4-FFF2-40B4-BE49-F238E27FC236}">
                <a16:creationId xmlns:a16="http://schemas.microsoft.com/office/drawing/2014/main" id="{8965150A-DBFD-45AA-81F9-E60AE0E46342}"/>
              </a:ext>
            </a:extLst>
          </p:cNvPr>
          <p:cNvSpPr/>
          <p:nvPr/>
        </p:nvSpPr>
        <p:spPr>
          <a:xfrm>
            <a:off x="5394045" y="676600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2523;p2">
            <a:extLst>
              <a:ext uri="{FF2B5EF4-FFF2-40B4-BE49-F238E27FC236}">
                <a16:creationId xmlns:a16="http://schemas.microsoft.com/office/drawing/2014/main" id="{697DACA9-3ACD-4FEB-B04E-D25829ADBA05}"/>
              </a:ext>
            </a:extLst>
          </p:cNvPr>
          <p:cNvSpPr/>
          <p:nvPr/>
        </p:nvSpPr>
        <p:spPr>
          <a:xfrm>
            <a:off x="6271849" y="142729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Google Shape;2523;p2">
            <a:extLst>
              <a:ext uri="{FF2B5EF4-FFF2-40B4-BE49-F238E27FC236}">
                <a16:creationId xmlns:a16="http://schemas.microsoft.com/office/drawing/2014/main" id="{A76A5D56-4735-477E-A1E0-240C4ECFE0AC}"/>
              </a:ext>
            </a:extLst>
          </p:cNvPr>
          <p:cNvSpPr/>
          <p:nvPr/>
        </p:nvSpPr>
        <p:spPr>
          <a:xfrm>
            <a:off x="4512920" y="142728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5" name="Google Shape;1738;p2">
            <a:extLst>
              <a:ext uri="{FF2B5EF4-FFF2-40B4-BE49-F238E27FC236}">
                <a16:creationId xmlns:a16="http://schemas.microsoft.com/office/drawing/2014/main" id="{A4925395-2922-4416-A9B1-8BA48A7420AC}"/>
              </a:ext>
            </a:extLst>
          </p:cNvPr>
          <p:cNvSpPr/>
          <p:nvPr/>
        </p:nvSpPr>
        <p:spPr>
          <a:xfrm>
            <a:off x="821113" y="6177916"/>
            <a:ext cx="593655" cy="51416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3" name="Google Shape;9738;p35">
            <a:extLst>
              <a:ext uri="{FF2B5EF4-FFF2-40B4-BE49-F238E27FC236}">
                <a16:creationId xmlns:a16="http://schemas.microsoft.com/office/drawing/2014/main" id="{74D69719-E92A-49BF-978C-81E90F1127E6}"/>
              </a:ext>
            </a:extLst>
          </p:cNvPr>
          <p:cNvSpPr txBox="1">
            <a:spLocks/>
          </p:cNvSpPr>
          <p:nvPr/>
        </p:nvSpPr>
        <p:spPr>
          <a:xfrm>
            <a:off x="207973" y="3078439"/>
            <a:ext cx="11207197" cy="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6600" kern="0" dirty="0"/>
              <a:t>WELCOME TO THE PRESENTATION</a:t>
            </a:r>
          </a:p>
        </p:txBody>
      </p:sp>
      <p:sp>
        <p:nvSpPr>
          <p:cNvPr id="4" name="Google Shape;1784;p2">
            <a:extLst>
              <a:ext uri="{FF2B5EF4-FFF2-40B4-BE49-F238E27FC236}">
                <a16:creationId xmlns:a16="http://schemas.microsoft.com/office/drawing/2014/main" id="{752FB402-748C-40C5-9377-21C9F0A3CA13}"/>
              </a:ext>
            </a:extLst>
          </p:cNvPr>
          <p:cNvSpPr/>
          <p:nvPr/>
        </p:nvSpPr>
        <p:spPr>
          <a:xfrm>
            <a:off x="123964" y="5283090"/>
            <a:ext cx="45848" cy="39277"/>
          </a:xfrm>
          <a:custGeom>
            <a:avLst/>
            <a:gdLst/>
            <a:ahLst/>
            <a:cxnLst/>
            <a:rect l="l" t="t" r="r" b="b"/>
            <a:pathLst>
              <a:path w="586" h="502" extrusionOk="0">
                <a:moveTo>
                  <a:pt x="333" y="0"/>
                </a:moveTo>
                <a:cubicBezTo>
                  <a:pt x="272" y="0"/>
                  <a:pt x="209" y="23"/>
                  <a:pt x="158" y="74"/>
                </a:cubicBezTo>
                <a:cubicBezTo>
                  <a:pt x="1" y="231"/>
                  <a:pt x="113" y="501"/>
                  <a:pt x="336" y="501"/>
                </a:cubicBezTo>
                <a:cubicBezTo>
                  <a:pt x="474" y="501"/>
                  <a:pt x="586" y="389"/>
                  <a:pt x="586" y="251"/>
                </a:cubicBezTo>
                <a:cubicBezTo>
                  <a:pt x="586" y="100"/>
                  <a:pt x="462" y="0"/>
                  <a:pt x="33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Google Shape;1784;p2">
            <a:extLst>
              <a:ext uri="{FF2B5EF4-FFF2-40B4-BE49-F238E27FC236}">
                <a16:creationId xmlns:a16="http://schemas.microsoft.com/office/drawing/2014/main" id="{3AE0299E-5070-4A6C-9F6B-98AE3AAF545C}"/>
              </a:ext>
            </a:extLst>
          </p:cNvPr>
          <p:cNvSpPr/>
          <p:nvPr/>
        </p:nvSpPr>
        <p:spPr>
          <a:xfrm>
            <a:off x="125596" y="5479093"/>
            <a:ext cx="45848" cy="39277"/>
          </a:xfrm>
          <a:custGeom>
            <a:avLst/>
            <a:gdLst/>
            <a:ahLst/>
            <a:cxnLst/>
            <a:rect l="l" t="t" r="r" b="b"/>
            <a:pathLst>
              <a:path w="586" h="502" extrusionOk="0">
                <a:moveTo>
                  <a:pt x="333" y="0"/>
                </a:moveTo>
                <a:cubicBezTo>
                  <a:pt x="272" y="0"/>
                  <a:pt x="209" y="23"/>
                  <a:pt x="158" y="74"/>
                </a:cubicBezTo>
                <a:cubicBezTo>
                  <a:pt x="1" y="231"/>
                  <a:pt x="113" y="501"/>
                  <a:pt x="336" y="501"/>
                </a:cubicBezTo>
                <a:cubicBezTo>
                  <a:pt x="474" y="501"/>
                  <a:pt x="586" y="389"/>
                  <a:pt x="586" y="251"/>
                </a:cubicBezTo>
                <a:cubicBezTo>
                  <a:pt x="586" y="100"/>
                  <a:pt x="462" y="0"/>
                  <a:pt x="33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" name="Google Shape;1784;p2">
            <a:extLst>
              <a:ext uri="{FF2B5EF4-FFF2-40B4-BE49-F238E27FC236}">
                <a16:creationId xmlns:a16="http://schemas.microsoft.com/office/drawing/2014/main" id="{057BF9DF-0D24-488F-B569-46971AB42EB2}"/>
              </a:ext>
            </a:extLst>
          </p:cNvPr>
          <p:cNvSpPr/>
          <p:nvPr/>
        </p:nvSpPr>
        <p:spPr>
          <a:xfrm>
            <a:off x="344342" y="5479093"/>
            <a:ext cx="45848" cy="39277"/>
          </a:xfrm>
          <a:custGeom>
            <a:avLst/>
            <a:gdLst/>
            <a:ahLst/>
            <a:cxnLst/>
            <a:rect l="l" t="t" r="r" b="b"/>
            <a:pathLst>
              <a:path w="586" h="502" extrusionOk="0">
                <a:moveTo>
                  <a:pt x="333" y="0"/>
                </a:moveTo>
                <a:cubicBezTo>
                  <a:pt x="272" y="0"/>
                  <a:pt x="209" y="23"/>
                  <a:pt x="158" y="74"/>
                </a:cubicBezTo>
                <a:cubicBezTo>
                  <a:pt x="1" y="231"/>
                  <a:pt x="113" y="501"/>
                  <a:pt x="336" y="501"/>
                </a:cubicBezTo>
                <a:cubicBezTo>
                  <a:pt x="474" y="501"/>
                  <a:pt x="586" y="389"/>
                  <a:pt x="586" y="251"/>
                </a:cubicBezTo>
                <a:cubicBezTo>
                  <a:pt x="586" y="100"/>
                  <a:pt x="462" y="0"/>
                  <a:pt x="33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784;p2">
            <a:extLst>
              <a:ext uri="{FF2B5EF4-FFF2-40B4-BE49-F238E27FC236}">
                <a16:creationId xmlns:a16="http://schemas.microsoft.com/office/drawing/2014/main" id="{77A7AEE1-7A0F-4702-95B1-DCC2617D72D4}"/>
              </a:ext>
            </a:extLst>
          </p:cNvPr>
          <p:cNvSpPr/>
          <p:nvPr/>
        </p:nvSpPr>
        <p:spPr>
          <a:xfrm>
            <a:off x="123964" y="5676058"/>
            <a:ext cx="45848" cy="39277"/>
          </a:xfrm>
          <a:custGeom>
            <a:avLst/>
            <a:gdLst/>
            <a:ahLst/>
            <a:cxnLst/>
            <a:rect l="l" t="t" r="r" b="b"/>
            <a:pathLst>
              <a:path w="586" h="502" extrusionOk="0">
                <a:moveTo>
                  <a:pt x="333" y="0"/>
                </a:moveTo>
                <a:cubicBezTo>
                  <a:pt x="272" y="0"/>
                  <a:pt x="209" y="23"/>
                  <a:pt x="158" y="74"/>
                </a:cubicBezTo>
                <a:cubicBezTo>
                  <a:pt x="1" y="231"/>
                  <a:pt x="113" y="501"/>
                  <a:pt x="336" y="501"/>
                </a:cubicBezTo>
                <a:cubicBezTo>
                  <a:pt x="474" y="501"/>
                  <a:pt x="586" y="389"/>
                  <a:pt x="586" y="251"/>
                </a:cubicBezTo>
                <a:cubicBezTo>
                  <a:pt x="586" y="100"/>
                  <a:pt x="462" y="0"/>
                  <a:pt x="33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4" name="Google Shape;1741;p2">
            <a:extLst>
              <a:ext uri="{FF2B5EF4-FFF2-40B4-BE49-F238E27FC236}">
                <a16:creationId xmlns:a16="http://schemas.microsoft.com/office/drawing/2014/main" id="{74722A6D-6B54-4A9F-B866-769254FC948F}"/>
              </a:ext>
            </a:extLst>
          </p:cNvPr>
          <p:cNvSpPr/>
          <p:nvPr/>
        </p:nvSpPr>
        <p:spPr>
          <a:xfrm rot="18896856">
            <a:off x="10820369" y="5682032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80" name="Google Shape;13;p2">
            <a:extLst>
              <a:ext uri="{FF2B5EF4-FFF2-40B4-BE49-F238E27FC236}">
                <a16:creationId xmlns:a16="http://schemas.microsoft.com/office/drawing/2014/main" id="{3BB15DB7-74B1-486F-8738-315F0C1D9994}"/>
              </a:ext>
            </a:extLst>
          </p:cNvPr>
          <p:cNvGrpSpPr/>
          <p:nvPr/>
        </p:nvGrpSpPr>
        <p:grpSpPr>
          <a:xfrm>
            <a:off x="8084975" y="1180320"/>
            <a:ext cx="2669813" cy="38300"/>
            <a:chOff x="6505625" y="2212725"/>
            <a:chExt cx="876575" cy="12575"/>
          </a:xfrm>
        </p:grpSpPr>
        <p:sp>
          <p:nvSpPr>
            <p:cNvPr id="1481" name="Google Shape;14;p2">
              <a:extLst>
                <a:ext uri="{FF2B5EF4-FFF2-40B4-BE49-F238E27FC236}">
                  <a16:creationId xmlns:a16="http://schemas.microsoft.com/office/drawing/2014/main" id="{5DEB49D4-386E-4C9C-9D67-8121425C9396}"/>
                </a:ext>
              </a:extLst>
            </p:cNvPr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5;p2">
              <a:extLst>
                <a:ext uri="{FF2B5EF4-FFF2-40B4-BE49-F238E27FC236}">
                  <a16:creationId xmlns:a16="http://schemas.microsoft.com/office/drawing/2014/main" id="{60D03A57-A51B-4FBA-9DBA-5C4A80E45FB9}"/>
                </a:ext>
              </a:extLst>
            </p:cNvPr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6;p2">
              <a:extLst>
                <a:ext uri="{FF2B5EF4-FFF2-40B4-BE49-F238E27FC236}">
                  <a16:creationId xmlns:a16="http://schemas.microsoft.com/office/drawing/2014/main" id="{DB2E225F-80D4-4445-9B72-8177B84194CC}"/>
                </a:ext>
              </a:extLst>
            </p:cNvPr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7;p2">
              <a:extLst>
                <a:ext uri="{FF2B5EF4-FFF2-40B4-BE49-F238E27FC236}">
                  <a16:creationId xmlns:a16="http://schemas.microsoft.com/office/drawing/2014/main" id="{CD899010-5176-4BA4-9F32-9DD5FE6EE19A}"/>
                </a:ext>
              </a:extLst>
            </p:cNvPr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8;p2">
              <a:extLst>
                <a:ext uri="{FF2B5EF4-FFF2-40B4-BE49-F238E27FC236}">
                  <a16:creationId xmlns:a16="http://schemas.microsoft.com/office/drawing/2014/main" id="{7016D904-0764-4332-9EB3-24EF76537C04}"/>
                </a:ext>
              </a:extLst>
            </p:cNvPr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9;p2">
              <a:extLst>
                <a:ext uri="{FF2B5EF4-FFF2-40B4-BE49-F238E27FC236}">
                  <a16:creationId xmlns:a16="http://schemas.microsoft.com/office/drawing/2014/main" id="{31D232CA-CB3F-4476-9AA1-C1ED795BF5CD}"/>
                </a:ext>
              </a:extLst>
            </p:cNvPr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7" name="Google Shape;20;p2">
              <a:extLst>
                <a:ext uri="{FF2B5EF4-FFF2-40B4-BE49-F238E27FC236}">
                  <a16:creationId xmlns:a16="http://schemas.microsoft.com/office/drawing/2014/main" id="{C684A259-A763-4C00-8D4D-0A47433EC65E}"/>
                </a:ext>
              </a:extLst>
            </p:cNvPr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21;p2">
              <a:extLst>
                <a:ext uri="{FF2B5EF4-FFF2-40B4-BE49-F238E27FC236}">
                  <a16:creationId xmlns:a16="http://schemas.microsoft.com/office/drawing/2014/main" id="{4EA414BD-8B0C-4131-A4A0-725EA6E08893}"/>
                </a:ext>
              </a:extLst>
            </p:cNvPr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22;p2">
              <a:extLst>
                <a:ext uri="{FF2B5EF4-FFF2-40B4-BE49-F238E27FC236}">
                  <a16:creationId xmlns:a16="http://schemas.microsoft.com/office/drawing/2014/main" id="{B141511E-B11E-40FD-B91D-C67FC151AA45}"/>
                </a:ext>
              </a:extLst>
            </p:cNvPr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23;p2">
              <a:extLst>
                <a:ext uri="{FF2B5EF4-FFF2-40B4-BE49-F238E27FC236}">
                  <a16:creationId xmlns:a16="http://schemas.microsoft.com/office/drawing/2014/main" id="{7AAEDD29-BC0A-4934-A97F-FB2FD6194085}"/>
                </a:ext>
              </a:extLst>
            </p:cNvPr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24;p2">
              <a:extLst>
                <a:ext uri="{FF2B5EF4-FFF2-40B4-BE49-F238E27FC236}">
                  <a16:creationId xmlns:a16="http://schemas.microsoft.com/office/drawing/2014/main" id="{AA3AC042-2CFE-407A-8545-62495F667B91}"/>
                </a:ext>
              </a:extLst>
            </p:cNvPr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25;p2">
              <a:extLst>
                <a:ext uri="{FF2B5EF4-FFF2-40B4-BE49-F238E27FC236}">
                  <a16:creationId xmlns:a16="http://schemas.microsoft.com/office/drawing/2014/main" id="{A3DACB6E-2C7E-4F9B-8D69-BE28065F4D77}"/>
                </a:ext>
              </a:extLst>
            </p:cNvPr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93" name="Google Shape;13;p2">
            <a:extLst>
              <a:ext uri="{FF2B5EF4-FFF2-40B4-BE49-F238E27FC236}">
                <a16:creationId xmlns:a16="http://schemas.microsoft.com/office/drawing/2014/main" id="{C2CF3DC4-0BAB-4957-AD48-00380CDF77CE}"/>
              </a:ext>
            </a:extLst>
          </p:cNvPr>
          <p:cNvGrpSpPr/>
          <p:nvPr/>
        </p:nvGrpSpPr>
        <p:grpSpPr>
          <a:xfrm>
            <a:off x="8087358" y="1303611"/>
            <a:ext cx="2431180" cy="38300"/>
            <a:chOff x="6505625" y="2212725"/>
            <a:chExt cx="798225" cy="12575"/>
          </a:xfrm>
        </p:grpSpPr>
        <p:sp>
          <p:nvSpPr>
            <p:cNvPr id="1494" name="Google Shape;14;p2">
              <a:extLst>
                <a:ext uri="{FF2B5EF4-FFF2-40B4-BE49-F238E27FC236}">
                  <a16:creationId xmlns:a16="http://schemas.microsoft.com/office/drawing/2014/main" id="{6F95BF02-8DF5-48F4-9F75-84846C6432EC}"/>
                </a:ext>
              </a:extLst>
            </p:cNvPr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5;p2">
              <a:extLst>
                <a:ext uri="{FF2B5EF4-FFF2-40B4-BE49-F238E27FC236}">
                  <a16:creationId xmlns:a16="http://schemas.microsoft.com/office/drawing/2014/main" id="{2E8F19E8-59A5-4C9D-B1DA-367F4DC56261}"/>
                </a:ext>
              </a:extLst>
            </p:cNvPr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6;p2">
              <a:extLst>
                <a:ext uri="{FF2B5EF4-FFF2-40B4-BE49-F238E27FC236}">
                  <a16:creationId xmlns:a16="http://schemas.microsoft.com/office/drawing/2014/main" id="{8DA5E79F-FBCF-4222-83EB-A8F44DB9B867}"/>
                </a:ext>
              </a:extLst>
            </p:cNvPr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7;p2">
              <a:extLst>
                <a:ext uri="{FF2B5EF4-FFF2-40B4-BE49-F238E27FC236}">
                  <a16:creationId xmlns:a16="http://schemas.microsoft.com/office/drawing/2014/main" id="{72922002-CE71-4034-86D3-83E69F80488B}"/>
                </a:ext>
              </a:extLst>
            </p:cNvPr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9;p2">
              <a:extLst>
                <a:ext uri="{FF2B5EF4-FFF2-40B4-BE49-F238E27FC236}">
                  <a16:creationId xmlns:a16="http://schemas.microsoft.com/office/drawing/2014/main" id="{44A10918-DAF9-46D3-A1F0-8B752001BD56}"/>
                </a:ext>
              </a:extLst>
            </p:cNvPr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20;p2">
              <a:extLst>
                <a:ext uri="{FF2B5EF4-FFF2-40B4-BE49-F238E27FC236}">
                  <a16:creationId xmlns:a16="http://schemas.microsoft.com/office/drawing/2014/main" id="{CFB8DBC8-FAE3-49C8-A035-7BD9C71F0536}"/>
                </a:ext>
              </a:extLst>
            </p:cNvPr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21;p2">
              <a:extLst>
                <a:ext uri="{FF2B5EF4-FFF2-40B4-BE49-F238E27FC236}">
                  <a16:creationId xmlns:a16="http://schemas.microsoft.com/office/drawing/2014/main" id="{7CF549CD-1BB1-4054-B912-D805BCC28226}"/>
                </a:ext>
              </a:extLst>
            </p:cNvPr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22;p2">
              <a:extLst>
                <a:ext uri="{FF2B5EF4-FFF2-40B4-BE49-F238E27FC236}">
                  <a16:creationId xmlns:a16="http://schemas.microsoft.com/office/drawing/2014/main" id="{773E9AA9-372F-42F5-8C11-645D6850AC2E}"/>
                </a:ext>
              </a:extLst>
            </p:cNvPr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23;p2">
              <a:extLst>
                <a:ext uri="{FF2B5EF4-FFF2-40B4-BE49-F238E27FC236}">
                  <a16:creationId xmlns:a16="http://schemas.microsoft.com/office/drawing/2014/main" id="{5422E3C8-3172-49E5-B350-6C0C4C8E2566}"/>
                </a:ext>
              </a:extLst>
            </p:cNvPr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24;p2">
              <a:extLst>
                <a:ext uri="{FF2B5EF4-FFF2-40B4-BE49-F238E27FC236}">
                  <a16:creationId xmlns:a16="http://schemas.microsoft.com/office/drawing/2014/main" id="{0D651345-CBB6-4716-8703-BA68E174AC73}"/>
                </a:ext>
              </a:extLst>
            </p:cNvPr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25;p2">
              <a:extLst>
                <a:ext uri="{FF2B5EF4-FFF2-40B4-BE49-F238E27FC236}">
                  <a16:creationId xmlns:a16="http://schemas.microsoft.com/office/drawing/2014/main" id="{4F5D3334-1705-4658-9E95-C9C4B2E5E868}"/>
                </a:ext>
              </a:extLst>
            </p:cNvPr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0" name="Google Shape;13;p2">
            <a:extLst>
              <a:ext uri="{FF2B5EF4-FFF2-40B4-BE49-F238E27FC236}">
                <a16:creationId xmlns:a16="http://schemas.microsoft.com/office/drawing/2014/main" id="{FD250DB9-213D-44D0-B1D7-00E8698D7826}"/>
              </a:ext>
            </a:extLst>
          </p:cNvPr>
          <p:cNvGrpSpPr/>
          <p:nvPr/>
        </p:nvGrpSpPr>
        <p:grpSpPr>
          <a:xfrm>
            <a:off x="7611040" y="1295387"/>
            <a:ext cx="2669813" cy="172095"/>
            <a:chOff x="6505625" y="2168797"/>
            <a:chExt cx="876575" cy="56503"/>
          </a:xfrm>
        </p:grpSpPr>
        <p:sp>
          <p:nvSpPr>
            <p:cNvPr id="1521" name="Google Shape;14;p2">
              <a:extLst>
                <a:ext uri="{FF2B5EF4-FFF2-40B4-BE49-F238E27FC236}">
                  <a16:creationId xmlns:a16="http://schemas.microsoft.com/office/drawing/2014/main" id="{F098849B-9878-49AF-B920-8E3A2A860E9F}"/>
                </a:ext>
              </a:extLst>
            </p:cNvPr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;p2">
              <a:extLst>
                <a:ext uri="{FF2B5EF4-FFF2-40B4-BE49-F238E27FC236}">
                  <a16:creationId xmlns:a16="http://schemas.microsoft.com/office/drawing/2014/main" id="{8ACE88FA-A60A-449E-9D61-B83D6674A50F}"/>
                </a:ext>
              </a:extLst>
            </p:cNvPr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6;p2">
              <a:extLst>
                <a:ext uri="{FF2B5EF4-FFF2-40B4-BE49-F238E27FC236}">
                  <a16:creationId xmlns:a16="http://schemas.microsoft.com/office/drawing/2014/main" id="{DCD2E90D-2C82-42AE-B18F-D4F7A39C118A}"/>
                </a:ext>
              </a:extLst>
            </p:cNvPr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7;p2">
              <a:extLst>
                <a:ext uri="{FF2B5EF4-FFF2-40B4-BE49-F238E27FC236}">
                  <a16:creationId xmlns:a16="http://schemas.microsoft.com/office/drawing/2014/main" id="{35168886-4DAF-46E3-8ED1-5C830B7D4B09}"/>
                </a:ext>
              </a:extLst>
            </p:cNvPr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8;p2">
              <a:extLst>
                <a:ext uri="{FF2B5EF4-FFF2-40B4-BE49-F238E27FC236}">
                  <a16:creationId xmlns:a16="http://schemas.microsoft.com/office/drawing/2014/main" id="{737D5598-32EE-4B9E-865B-BFC6FB70A6B3}"/>
                </a:ext>
              </a:extLst>
            </p:cNvPr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9;p2">
              <a:extLst>
                <a:ext uri="{FF2B5EF4-FFF2-40B4-BE49-F238E27FC236}">
                  <a16:creationId xmlns:a16="http://schemas.microsoft.com/office/drawing/2014/main" id="{90D9D4B4-66A3-48D7-9891-57F6EB8709C3}"/>
                </a:ext>
              </a:extLst>
            </p:cNvPr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20;p2">
              <a:extLst>
                <a:ext uri="{FF2B5EF4-FFF2-40B4-BE49-F238E27FC236}">
                  <a16:creationId xmlns:a16="http://schemas.microsoft.com/office/drawing/2014/main" id="{34C03183-153B-4E79-90D6-55554C3C2CC3}"/>
                </a:ext>
              </a:extLst>
            </p:cNvPr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21;p2">
              <a:extLst>
                <a:ext uri="{FF2B5EF4-FFF2-40B4-BE49-F238E27FC236}">
                  <a16:creationId xmlns:a16="http://schemas.microsoft.com/office/drawing/2014/main" id="{CBE0D589-D323-4792-8B4B-CE08CFE22146}"/>
                </a:ext>
              </a:extLst>
            </p:cNvPr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22;p2">
              <a:extLst>
                <a:ext uri="{FF2B5EF4-FFF2-40B4-BE49-F238E27FC236}">
                  <a16:creationId xmlns:a16="http://schemas.microsoft.com/office/drawing/2014/main" id="{EB5E7937-1E9C-4AEF-8633-1CCF9B7DFAA3}"/>
                </a:ext>
              </a:extLst>
            </p:cNvPr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23;p2">
              <a:extLst>
                <a:ext uri="{FF2B5EF4-FFF2-40B4-BE49-F238E27FC236}">
                  <a16:creationId xmlns:a16="http://schemas.microsoft.com/office/drawing/2014/main" id="{9C317815-0049-4591-A959-9D060D135776}"/>
                </a:ext>
              </a:extLst>
            </p:cNvPr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24;p2">
              <a:extLst>
                <a:ext uri="{FF2B5EF4-FFF2-40B4-BE49-F238E27FC236}">
                  <a16:creationId xmlns:a16="http://schemas.microsoft.com/office/drawing/2014/main" id="{2C4F5D31-73C4-4B8B-AB57-3A7D4E194F12}"/>
                </a:ext>
              </a:extLst>
            </p:cNvPr>
            <p:cNvSpPr/>
            <p:nvPr/>
          </p:nvSpPr>
          <p:spPr>
            <a:xfrm>
              <a:off x="6584000" y="221271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2" name="Google Shape;25;p2">
              <a:extLst>
                <a:ext uri="{FF2B5EF4-FFF2-40B4-BE49-F238E27FC236}">
                  <a16:creationId xmlns:a16="http://schemas.microsoft.com/office/drawing/2014/main" id="{F10024A1-7F82-47F8-85F1-FB601049EC58}"/>
                </a:ext>
              </a:extLst>
            </p:cNvPr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24;p2">
              <a:extLst>
                <a:ext uri="{FF2B5EF4-FFF2-40B4-BE49-F238E27FC236}">
                  <a16:creationId xmlns:a16="http://schemas.microsoft.com/office/drawing/2014/main" id="{B501D6E5-A2D5-4270-97AF-81557C072234}"/>
                </a:ext>
              </a:extLst>
            </p:cNvPr>
            <p:cNvSpPr/>
            <p:nvPr/>
          </p:nvSpPr>
          <p:spPr>
            <a:xfrm>
              <a:off x="6583550" y="2168797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719" name="Google Shape;67;p2">
            <a:extLst>
              <a:ext uri="{FF2B5EF4-FFF2-40B4-BE49-F238E27FC236}">
                <a16:creationId xmlns:a16="http://schemas.microsoft.com/office/drawing/2014/main" id="{627FDD98-62C0-4215-B847-CBD33D59425C}"/>
              </a:ext>
            </a:extLst>
          </p:cNvPr>
          <p:cNvGrpSpPr/>
          <p:nvPr/>
        </p:nvGrpSpPr>
        <p:grpSpPr>
          <a:xfrm>
            <a:off x="765532" y="165325"/>
            <a:ext cx="2347208" cy="2319930"/>
            <a:chOff x="6378300" y="2596400"/>
            <a:chExt cx="754375" cy="752725"/>
          </a:xfrm>
        </p:grpSpPr>
        <p:sp>
          <p:nvSpPr>
            <p:cNvPr id="720" name="Google Shape;68;p2">
              <a:extLst>
                <a:ext uri="{FF2B5EF4-FFF2-40B4-BE49-F238E27FC236}">
                  <a16:creationId xmlns:a16="http://schemas.microsoft.com/office/drawing/2014/main" id="{37F55B68-E70E-4B4C-8A00-65F615ABBF5B}"/>
                </a:ext>
              </a:extLst>
            </p:cNvPr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69;p2">
              <a:extLst>
                <a:ext uri="{FF2B5EF4-FFF2-40B4-BE49-F238E27FC236}">
                  <a16:creationId xmlns:a16="http://schemas.microsoft.com/office/drawing/2014/main" id="{7FA31311-CF76-44C7-AA4E-212B94DE59A6}"/>
                </a:ext>
              </a:extLst>
            </p:cNvPr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0;p2">
              <a:extLst>
                <a:ext uri="{FF2B5EF4-FFF2-40B4-BE49-F238E27FC236}">
                  <a16:creationId xmlns:a16="http://schemas.microsoft.com/office/drawing/2014/main" id="{FB602304-0AB6-42DD-B608-40998B3F1C52}"/>
                </a:ext>
              </a:extLst>
            </p:cNvPr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1;p2">
              <a:extLst>
                <a:ext uri="{FF2B5EF4-FFF2-40B4-BE49-F238E27FC236}">
                  <a16:creationId xmlns:a16="http://schemas.microsoft.com/office/drawing/2014/main" id="{502B7A40-AD01-449A-9B47-814BFFB6B9A7}"/>
                </a:ext>
              </a:extLst>
            </p:cNvPr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;p2">
              <a:extLst>
                <a:ext uri="{FF2B5EF4-FFF2-40B4-BE49-F238E27FC236}">
                  <a16:creationId xmlns:a16="http://schemas.microsoft.com/office/drawing/2014/main" id="{BBF4A24A-D866-4B45-A726-37E2B310BBE7}"/>
                </a:ext>
              </a:extLst>
            </p:cNvPr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3;p2">
              <a:extLst>
                <a:ext uri="{FF2B5EF4-FFF2-40B4-BE49-F238E27FC236}">
                  <a16:creationId xmlns:a16="http://schemas.microsoft.com/office/drawing/2014/main" id="{8525A2C4-CBF0-4E2E-AEFC-704FE7D1E59F}"/>
                </a:ext>
              </a:extLst>
            </p:cNvPr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4;p2">
              <a:extLst>
                <a:ext uri="{FF2B5EF4-FFF2-40B4-BE49-F238E27FC236}">
                  <a16:creationId xmlns:a16="http://schemas.microsoft.com/office/drawing/2014/main" id="{5A7C3B98-DBAB-41E1-8F57-FA1AFB0B7A12}"/>
                </a:ext>
              </a:extLst>
            </p:cNvPr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5;p2">
              <a:extLst>
                <a:ext uri="{FF2B5EF4-FFF2-40B4-BE49-F238E27FC236}">
                  <a16:creationId xmlns:a16="http://schemas.microsoft.com/office/drawing/2014/main" id="{C2D83F40-3667-4F55-85A6-CD640A74248B}"/>
                </a:ext>
              </a:extLst>
            </p:cNvPr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6;p2">
              <a:extLst>
                <a:ext uri="{FF2B5EF4-FFF2-40B4-BE49-F238E27FC236}">
                  <a16:creationId xmlns:a16="http://schemas.microsoft.com/office/drawing/2014/main" id="{5EDD09CA-7A89-4A2B-BECC-B0ED140C5043}"/>
                </a:ext>
              </a:extLst>
            </p:cNvPr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7;p2">
              <a:extLst>
                <a:ext uri="{FF2B5EF4-FFF2-40B4-BE49-F238E27FC236}">
                  <a16:creationId xmlns:a16="http://schemas.microsoft.com/office/drawing/2014/main" id="{0D08DD34-AF18-4908-A902-E6E70DE70E31}"/>
                </a:ext>
              </a:extLst>
            </p:cNvPr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8;p2">
              <a:extLst>
                <a:ext uri="{FF2B5EF4-FFF2-40B4-BE49-F238E27FC236}">
                  <a16:creationId xmlns:a16="http://schemas.microsoft.com/office/drawing/2014/main" id="{6FABD138-40CB-4D10-8437-0DFC185CBC89}"/>
                </a:ext>
              </a:extLst>
            </p:cNvPr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9;p2">
              <a:extLst>
                <a:ext uri="{FF2B5EF4-FFF2-40B4-BE49-F238E27FC236}">
                  <a16:creationId xmlns:a16="http://schemas.microsoft.com/office/drawing/2014/main" id="{23ECBFEB-78EF-4B2D-8199-5BBD1ED01D15}"/>
                </a:ext>
              </a:extLst>
            </p:cNvPr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80;p2">
              <a:extLst>
                <a:ext uri="{FF2B5EF4-FFF2-40B4-BE49-F238E27FC236}">
                  <a16:creationId xmlns:a16="http://schemas.microsoft.com/office/drawing/2014/main" id="{BBA6216E-C65B-4AB1-AEDC-B437C835AA7C}"/>
                </a:ext>
              </a:extLst>
            </p:cNvPr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81;p2">
              <a:extLst>
                <a:ext uri="{FF2B5EF4-FFF2-40B4-BE49-F238E27FC236}">
                  <a16:creationId xmlns:a16="http://schemas.microsoft.com/office/drawing/2014/main" id="{28C9B4D9-CA61-44E8-B4F8-7AAE8E069356}"/>
                </a:ext>
              </a:extLst>
            </p:cNvPr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82;p2">
              <a:extLst>
                <a:ext uri="{FF2B5EF4-FFF2-40B4-BE49-F238E27FC236}">
                  <a16:creationId xmlns:a16="http://schemas.microsoft.com/office/drawing/2014/main" id="{BC28228C-C96C-4C52-ACE5-624BB162BD52}"/>
                </a:ext>
              </a:extLst>
            </p:cNvPr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83;p2">
              <a:extLst>
                <a:ext uri="{FF2B5EF4-FFF2-40B4-BE49-F238E27FC236}">
                  <a16:creationId xmlns:a16="http://schemas.microsoft.com/office/drawing/2014/main" id="{7E643A08-6E9E-48C0-9912-2A678F376415}"/>
                </a:ext>
              </a:extLst>
            </p:cNvPr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84;p2">
              <a:extLst>
                <a:ext uri="{FF2B5EF4-FFF2-40B4-BE49-F238E27FC236}">
                  <a16:creationId xmlns:a16="http://schemas.microsoft.com/office/drawing/2014/main" id="{046C116A-B97D-4CBD-9988-4C6C85D095A6}"/>
                </a:ext>
              </a:extLst>
            </p:cNvPr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85;p2">
              <a:extLst>
                <a:ext uri="{FF2B5EF4-FFF2-40B4-BE49-F238E27FC236}">
                  <a16:creationId xmlns:a16="http://schemas.microsoft.com/office/drawing/2014/main" id="{326FD0C9-0DEF-424E-9CE4-17CB25B643CE}"/>
                </a:ext>
              </a:extLst>
            </p:cNvPr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86;p2">
              <a:extLst>
                <a:ext uri="{FF2B5EF4-FFF2-40B4-BE49-F238E27FC236}">
                  <a16:creationId xmlns:a16="http://schemas.microsoft.com/office/drawing/2014/main" id="{90562C30-FA45-4B3B-8EDE-0C0D7BB65E68}"/>
                </a:ext>
              </a:extLst>
            </p:cNvPr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87;p2">
              <a:extLst>
                <a:ext uri="{FF2B5EF4-FFF2-40B4-BE49-F238E27FC236}">
                  <a16:creationId xmlns:a16="http://schemas.microsoft.com/office/drawing/2014/main" id="{78F95ADB-43F6-464E-88BD-8048CDE3D796}"/>
                </a:ext>
              </a:extLst>
            </p:cNvPr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88;p2">
              <a:extLst>
                <a:ext uri="{FF2B5EF4-FFF2-40B4-BE49-F238E27FC236}">
                  <a16:creationId xmlns:a16="http://schemas.microsoft.com/office/drawing/2014/main" id="{06BEE9AE-29D7-473B-98E9-6C5D212AA321}"/>
                </a:ext>
              </a:extLst>
            </p:cNvPr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89;p2">
              <a:extLst>
                <a:ext uri="{FF2B5EF4-FFF2-40B4-BE49-F238E27FC236}">
                  <a16:creationId xmlns:a16="http://schemas.microsoft.com/office/drawing/2014/main" id="{14DCD891-3911-48F2-A28E-FF42FC31F919}"/>
                </a:ext>
              </a:extLst>
            </p:cNvPr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90;p2">
              <a:extLst>
                <a:ext uri="{FF2B5EF4-FFF2-40B4-BE49-F238E27FC236}">
                  <a16:creationId xmlns:a16="http://schemas.microsoft.com/office/drawing/2014/main" id="{A29C6725-12C3-4F7A-A34A-5BB9C83652E9}"/>
                </a:ext>
              </a:extLst>
            </p:cNvPr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91;p2">
              <a:extLst>
                <a:ext uri="{FF2B5EF4-FFF2-40B4-BE49-F238E27FC236}">
                  <a16:creationId xmlns:a16="http://schemas.microsoft.com/office/drawing/2014/main" id="{C5ECF788-ECBA-4523-86BC-8D59248F6EC6}"/>
                </a:ext>
              </a:extLst>
            </p:cNvPr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92;p2">
              <a:extLst>
                <a:ext uri="{FF2B5EF4-FFF2-40B4-BE49-F238E27FC236}">
                  <a16:creationId xmlns:a16="http://schemas.microsoft.com/office/drawing/2014/main" id="{8AA3C04D-8FA4-4851-AB8E-72C836BC3CAA}"/>
                </a:ext>
              </a:extLst>
            </p:cNvPr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93;p2">
              <a:extLst>
                <a:ext uri="{FF2B5EF4-FFF2-40B4-BE49-F238E27FC236}">
                  <a16:creationId xmlns:a16="http://schemas.microsoft.com/office/drawing/2014/main" id="{B84F6361-6F85-4C34-87E2-F2B8FD7EB2A5}"/>
                </a:ext>
              </a:extLst>
            </p:cNvPr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94;p2">
              <a:extLst>
                <a:ext uri="{FF2B5EF4-FFF2-40B4-BE49-F238E27FC236}">
                  <a16:creationId xmlns:a16="http://schemas.microsoft.com/office/drawing/2014/main" id="{A3CF7312-2EE0-430F-B921-0D572C3BBFAE}"/>
                </a:ext>
              </a:extLst>
            </p:cNvPr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95;p2">
              <a:extLst>
                <a:ext uri="{FF2B5EF4-FFF2-40B4-BE49-F238E27FC236}">
                  <a16:creationId xmlns:a16="http://schemas.microsoft.com/office/drawing/2014/main" id="{D09E0A50-5B36-45D2-B0C2-17D20B56BF1B}"/>
                </a:ext>
              </a:extLst>
            </p:cNvPr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96;p2">
              <a:extLst>
                <a:ext uri="{FF2B5EF4-FFF2-40B4-BE49-F238E27FC236}">
                  <a16:creationId xmlns:a16="http://schemas.microsoft.com/office/drawing/2014/main" id="{3A30225E-0297-4B59-98E6-A9F84EC29957}"/>
                </a:ext>
              </a:extLst>
            </p:cNvPr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97;p2">
              <a:extLst>
                <a:ext uri="{FF2B5EF4-FFF2-40B4-BE49-F238E27FC236}">
                  <a16:creationId xmlns:a16="http://schemas.microsoft.com/office/drawing/2014/main" id="{1586AFC1-94E7-4B5E-899E-3D185997D062}"/>
                </a:ext>
              </a:extLst>
            </p:cNvPr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98;p2">
              <a:extLst>
                <a:ext uri="{FF2B5EF4-FFF2-40B4-BE49-F238E27FC236}">
                  <a16:creationId xmlns:a16="http://schemas.microsoft.com/office/drawing/2014/main" id="{C5AD1A67-C15B-472C-B920-7435B637F360}"/>
                </a:ext>
              </a:extLst>
            </p:cNvPr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99;p2">
              <a:extLst>
                <a:ext uri="{FF2B5EF4-FFF2-40B4-BE49-F238E27FC236}">
                  <a16:creationId xmlns:a16="http://schemas.microsoft.com/office/drawing/2014/main" id="{8952AD27-5D23-47A6-8DEA-6F3E03153ED4}"/>
                </a:ext>
              </a:extLst>
            </p:cNvPr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100;p2">
              <a:extLst>
                <a:ext uri="{FF2B5EF4-FFF2-40B4-BE49-F238E27FC236}">
                  <a16:creationId xmlns:a16="http://schemas.microsoft.com/office/drawing/2014/main" id="{C3437D59-293D-430A-95D1-EBD8B4115163}"/>
                </a:ext>
              </a:extLst>
            </p:cNvPr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101;p2">
              <a:extLst>
                <a:ext uri="{FF2B5EF4-FFF2-40B4-BE49-F238E27FC236}">
                  <a16:creationId xmlns:a16="http://schemas.microsoft.com/office/drawing/2014/main" id="{447BF6F0-EFA8-4E70-AE23-4489507939DD}"/>
                </a:ext>
              </a:extLst>
            </p:cNvPr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102;p2">
              <a:extLst>
                <a:ext uri="{FF2B5EF4-FFF2-40B4-BE49-F238E27FC236}">
                  <a16:creationId xmlns:a16="http://schemas.microsoft.com/office/drawing/2014/main" id="{480E8C90-F200-48CC-A0E8-3A9E3D963048}"/>
                </a:ext>
              </a:extLst>
            </p:cNvPr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103;p2">
              <a:extLst>
                <a:ext uri="{FF2B5EF4-FFF2-40B4-BE49-F238E27FC236}">
                  <a16:creationId xmlns:a16="http://schemas.microsoft.com/office/drawing/2014/main" id="{E86FC1A3-2772-4087-BE38-E897E0A06919}"/>
                </a:ext>
              </a:extLst>
            </p:cNvPr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104;p2">
              <a:extLst>
                <a:ext uri="{FF2B5EF4-FFF2-40B4-BE49-F238E27FC236}">
                  <a16:creationId xmlns:a16="http://schemas.microsoft.com/office/drawing/2014/main" id="{2E012078-E9D1-48BF-9FA3-349AAEECE26E}"/>
                </a:ext>
              </a:extLst>
            </p:cNvPr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105;p2">
              <a:extLst>
                <a:ext uri="{FF2B5EF4-FFF2-40B4-BE49-F238E27FC236}">
                  <a16:creationId xmlns:a16="http://schemas.microsoft.com/office/drawing/2014/main" id="{2C998F56-C744-4E16-92DF-7E8E333881DB}"/>
                </a:ext>
              </a:extLst>
            </p:cNvPr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106;p2">
              <a:extLst>
                <a:ext uri="{FF2B5EF4-FFF2-40B4-BE49-F238E27FC236}">
                  <a16:creationId xmlns:a16="http://schemas.microsoft.com/office/drawing/2014/main" id="{D7E2574E-7EBE-478C-9828-455E9677FDF3}"/>
                </a:ext>
              </a:extLst>
            </p:cNvPr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107;p2">
              <a:extLst>
                <a:ext uri="{FF2B5EF4-FFF2-40B4-BE49-F238E27FC236}">
                  <a16:creationId xmlns:a16="http://schemas.microsoft.com/office/drawing/2014/main" id="{81BD1641-D038-451A-8F4A-333157BC2B6E}"/>
                </a:ext>
              </a:extLst>
            </p:cNvPr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108;p2">
              <a:extLst>
                <a:ext uri="{FF2B5EF4-FFF2-40B4-BE49-F238E27FC236}">
                  <a16:creationId xmlns:a16="http://schemas.microsoft.com/office/drawing/2014/main" id="{9D4C5380-2A1D-4730-B2C2-DA859BF2FB17}"/>
                </a:ext>
              </a:extLst>
            </p:cNvPr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109;p2">
              <a:extLst>
                <a:ext uri="{FF2B5EF4-FFF2-40B4-BE49-F238E27FC236}">
                  <a16:creationId xmlns:a16="http://schemas.microsoft.com/office/drawing/2014/main" id="{8EF736FB-50D2-4C9F-8F70-411E655FEF16}"/>
                </a:ext>
              </a:extLst>
            </p:cNvPr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110;p2">
              <a:extLst>
                <a:ext uri="{FF2B5EF4-FFF2-40B4-BE49-F238E27FC236}">
                  <a16:creationId xmlns:a16="http://schemas.microsoft.com/office/drawing/2014/main" id="{CEE346EA-3344-4C54-B568-D161F480B303}"/>
                </a:ext>
              </a:extLst>
            </p:cNvPr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111;p2">
              <a:extLst>
                <a:ext uri="{FF2B5EF4-FFF2-40B4-BE49-F238E27FC236}">
                  <a16:creationId xmlns:a16="http://schemas.microsoft.com/office/drawing/2014/main" id="{E20068BC-5340-403B-98CD-72F9210A09E9}"/>
                </a:ext>
              </a:extLst>
            </p:cNvPr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112;p2">
              <a:extLst>
                <a:ext uri="{FF2B5EF4-FFF2-40B4-BE49-F238E27FC236}">
                  <a16:creationId xmlns:a16="http://schemas.microsoft.com/office/drawing/2014/main" id="{D70295D1-D19A-403D-92A5-62AB23ED2EF6}"/>
                </a:ext>
              </a:extLst>
            </p:cNvPr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113;p2">
              <a:extLst>
                <a:ext uri="{FF2B5EF4-FFF2-40B4-BE49-F238E27FC236}">
                  <a16:creationId xmlns:a16="http://schemas.microsoft.com/office/drawing/2014/main" id="{2D4E0419-3FB0-48D5-A2D9-BCCAFD089173}"/>
                </a:ext>
              </a:extLst>
            </p:cNvPr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114;p2">
              <a:extLst>
                <a:ext uri="{FF2B5EF4-FFF2-40B4-BE49-F238E27FC236}">
                  <a16:creationId xmlns:a16="http://schemas.microsoft.com/office/drawing/2014/main" id="{85B8D711-777C-4796-8130-7712100D74AD}"/>
                </a:ext>
              </a:extLst>
            </p:cNvPr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115;p2">
              <a:extLst>
                <a:ext uri="{FF2B5EF4-FFF2-40B4-BE49-F238E27FC236}">
                  <a16:creationId xmlns:a16="http://schemas.microsoft.com/office/drawing/2014/main" id="{0546BD90-2BA7-45F2-86BC-897FF178751D}"/>
                </a:ext>
              </a:extLst>
            </p:cNvPr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116;p2">
              <a:extLst>
                <a:ext uri="{FF2B5EF4-FFF2-40B4-BE49-F238E27FC236}">
                  <a16:creationId xmlns:a16="http://schemas.microsoft.com/office/drawing/2014/main" id="{908A7E3F-9B20-4B97-84E0-C6D09B795609}"/>
                </a:ext>
              </a:extLst>
            </p:cNvPr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117;p2">
              <a:extLst>
                <a:ext uri="{FF2B5EF4-FFF2-40B4-BE49-F238E27FC236}">
                  <a16:creationId xmlns:a16="http://schemas.microsoft.com/office/drawing/2014/main" id="{263C53D7-6FE9-4698-BB76-26323778CE5D}"/>
                </a:ext>
              </a:extLst>
            </p:cNvPr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118;p2">
              <a:extLst>
                <a:ext uri="{FF2B5EF4-FFF2-40B4-BE49-F238E27FC236}">
                  <a16:creationId xmlns:a16="http://schemas.microsoft.com/office/drawing/2014/main" id="{E4DB4764-11E4-44F3-983D-281327DAC78F}"/>
                </a:ext>
              </a:extLst>
            </p:cNvPr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119;p2">
              <a:extLst>
                <a:ext uri="{FF2B5EF4-FFF2-40B4-BE49-F238E27FC236}">
                  <a16:creationId xmlns:a16="http://schemas.microsoft.com/office/drawing/2014/main" id="{358A0DA8-1033-4262-9502-5B7FA3DA088F}"/>
                </a:ext>
              </a:extLst>
            </p:cNvPr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120;p2">
              <a:extLst>
                <a:ext uri="{FF2B5EF4-FFF2-40B4-BE49-F238E27FC236}">
                  <a16:creationId xmlns:a16="http://schemas.microsoft.com/office/drawing/2014/main" id="{B6CD2387-933A-4E7E-88C8-BAC6DC472C73}"/>
                </a:ext>
              </a:extLst>
            </p:cNvPr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121;p2">
              <a:extLst>
                <a:ext uri="{FF2B5EF4-FFF2-40B4-BE49-F238E27FC236}">
                  <a16:creationId xmlns:a16="http://schemas.microsoft.com/office/drawing/2014/main" id="{FE0F0F74-125A-423C-B71F-13289C24EE85}"/>
                </a:ext>
              </a:extLst>
            </p:cNvPr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122;p2">
              <a:extLst>
                <a:ext uri="{FF2B5EF4-FFF2-40B4-BE49-F238E27FC236}">
                  <a16:creationId xmlns:a16="http://schemas.microsoft.com/office/drawing/2014/main" id="{6B31A9A4-BABD-424B-82BA-7843B2A5CF69}"/>
                </a:ext>
              </a:extLst>
            </p:cNvPr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123;p2">
              <a:extLst>
                <a:ext uri="{FF2B5EF4-FFF2-40B4-BE49-F238E27FC236}">
                  <a16:creationId xmlns:a16="http://schemas.microsoft.com/office/drawing/2014/main" id="{A007CD0B-34CF-4C60-ACC0-594FAD9AFDE6}"/>
                </a:ext>
              </a:extLst>
            </p:cNvPr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124;p2">
              <a:extLst>
                <a:ext uri="{FF2B5EF4-FFF2-40B4-BE49-F238E27FC236}">
                  <a16:creationId xmlns:a16="http://schemas.microsoft.com/office/drawing/2014/main" id="{4C15B28F-FCFE-403E-B5F2-206C9D6EF9C6}"/>
                </a:ext>
              </a:extLst>
            </p:cNvPr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125;p2">
              <a:extLst>
                <a:ext uri="{FF2B5EF4-FFF2-40B4-BE49-F238E27FC236}">
                  <a16:creationId xmlns:a16="http://schemas.microsoft.com/office/drawing/2014/main" id="{0B5F5820-C878-4C49-9B1F-745B7EC63401}"/>
                </a:ext>
              </a:extLst>
            </p:cNvPr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126;p2">
              <a:extLst>
                <a:ext uri="{FF2B5EF4-FFF2-40B4-BE49-F238E27FC236}">
                  <a16:creationId xmlns:a16="http://schemas.microsoft.com/office/drawing/2014/main" id="{31ED9540-F9D5-45A6-823D-E0C1AA74ABDF}"/>
                </a:ext>
              </a:extLst>
            </p:cNvPr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127;p2">
              <a:extLst>
                <a:ext uri="{FF2B5EF4-FFF2-40B4-BE49-F238E27FC236}">
                  <a16:creationId xmlns:a16="http://schemas.microsoft.com/office/drawing/2014/main" id="{36F87095-1B4D-4F87-BECE-DD2189EA1E60}"/>
                </a:ext>
              </a:extLst>
            </p:cNvPr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128;p2">
              <a:extLst>
                <a:ext uri="{FF2B5EF4-FFF2-40B4-BE49-F238E27FC236}">
                  <a16:creationId xmlns:a16="http://schemas.microsoft.com/office/drawing/2014/main" id="{E5ABFE69-33A6-4B1F-8D32-052BAABA6E7E}"/>
                </a:ext>
              </a:extLst>
            </p:cNvPr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129;p2">
              <a:extLst>
                <a:ext uri="{FF2B5EF4-FFF2-40B4-BE49-F238E27FC236}">
                  <a16:creationId xmlns:a16="http://schemas.microsoft.com/office/drawing/2014/main" id="{D168389F-F438-4269-94C6-EDBB57D287CB}"/>
                </a:ext>
              </a:extLst>
            </p:cNvPr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130;p2">
              <a:extLst>
                <a:ext uri="{FF2B5EF4-FFF2-40B4-BE49-F238E27FC236}">
                  <a16:creationId xmlns:a16="http://schemas.microsoft.com/office/drawing/2014/main" id="{A151FC39-5A56-4256-A227-EC4330A68357}"/>
                </a:ext>
              </a:extLst>
            </p:cNvPr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131;p2">
              <a:extLst>
                <a:ext uri="{FF2B5EF4-FFF2-40B4-BE49-F238E27FC236}">
                  <a16:creationId xmlns:a16="http://schemas.microsoft.com/office/drawing/2014/main" id="{13590E8C-54D3-4EDD-AE58-57D5CA05F15E}"/>
                </a:ext>
              </a:extLst>
            </p:cNvPr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132;p2">
              <a:extLst>
                <a:ext uri="{FF2B5EF4-FFF2-40B4-BE49-F238E27FC236}">
                  <a16:creationId xmlns:a16="http://schemas.microsoft.com/office/drawing/2014/main" id="{3429028A-4120-4AC8-B84A-B156C26AE9F0}"/>
                </a:ext>
              </a:extLst>
            </p:cNvPr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133;p2">
              <a:extLst>
                <a:ext uri="{FF2B5EF4-FFF2-40B4-BE49-F238E27FC236}">
                  <a16:creationId xmlns:a16="http://schemas.microsoft.com/office/drawing/2014/main" id="{F3741806-6BAA-47A5-89A3-CF269772A071}"/>
                </a:ext>
              </a:extLst>
            </p:cNvPr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134;p2">
              <a:extLst>
                <a:ext uri="{FF2B5EF4-FFF2-40B4-BE49-F238E27FC236}">
                  <a16:creationId xmlns:a16="http://schemas.microsoft.com/office/drawing/2014/main" id="{C53749C7-7152-4E51-A413-D8DBA3D09868}"/>
                </a:ext>
              </a:extLst>
            </p:cNvPr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135;p2">
              <a:extLst>
                <a:ext uri="{FF2B5EF4-FFF2-40B4-BE49-F238E27FC236}">
                  <a16:creationId xmlns:a16="http://schemas.microsoft.com/office/drawing/2014/main" id="{C9688D29-4B51-4DD6-B28B-281C3481C22C}"/>
                </a:ext>
              </a:extLst>
            </p:cNvPr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136;p2">
              <a:extLst>
                <a:ext uri="{FF2B5EF4-FFF2-40B4-BE49-F238E27FC236}">
                  <a16:creationId xmlns:a16="http://schemas.microsoft.com/office/drawing/2014/main" id="{B4285D7A-FE65-4D7A-A9BE-7012DEC71FD9}"/>
                </a:ext>
              </a:extLst>
            </p:cNvPr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137;p2">
              <a:extLst>
                <a:ext uri="{FF2B5EF4-FFF2-40B4-BE49-F238E27FC236}">
                  <a16:creationId xmlns:a16="http://schemas.microsoft.com/office/drawing/2014/main" id="{BA53D419-1193-4979-8BD8-CB8CA290F2E8}"/>
                </a:ext>
              </a:extLst>
            </p:cNvPr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138;p2">
              <a:extLst>
                <a:ext uri="{FF2B5EF4-FFF2-40B4-BE49-F238E27FC236}">
                  <a16:creationId xmlns:a16="http://schemas.microsoft.com/office/drawing/2014/main" id="{93F95433-74C1-44B2-A80F-B32C3848993F}"/>
                </a:ext>
              </a:extLst>
            </p:cNvPr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139;p2">
              <a:extLst>
                <a:ext uri="{FF2B5EF4-FFF2-40B4-BE49-F238E27FC236}">
                  <a16:creationId xmlns:a16="http://schemas.microsoft.com/office/drawing/2014/main" id="{99B55C8A-E41F-4C5F-A5CD-74E86680A214}"/>
                </a:ext>
              </a:extLst>
            </p:cNvPr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140;p2">
              <a:extLst>
                <a:ext uri="{FF2B5EF4-FFF2-40B4-BE49-F238E27FC236}">
                  <a16:creationId xmlns:a16="http://schemas.microsoft.com/office/drawing/2014/main" id="{88FAB22A-CEE0-4014-AC10-F9A8025244D0}"/>
                </a:ext>
              </a:extLst>
            </p:cNvPr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141;p2">
              <a:extLst>
                <a:ext uri="{FF2B5EF4-FFF2-40B4-BE49-F238E27FC236}">
                  <a16:creationId xmlns:a16="http://schemas.microsoft.com/office/drawing/2014/main" id="{CFEDBB83-69EB-4633-BC11-7069F43872C5}"/>
                </a:ext>
              </a:extLst>
            </p:cNvPr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142;p2">
              <a:extLst>
                <a:ext uri="{FF2B5EF4-FFF2-40B4-BE49-F238E27FC236}">
                  <a16:creationId xmlns:a16="http://schemas.microsoft.com/office/drawing/2014/main" id="{E56EB9C8-A4FA-4545-BC6D-3DD88B68E459}"/>
                </a:ext>
              </a:extLst>
            </p:cNvPr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143;p2">
              <a:extLst>
                <a:ext uri="{FF2B5EF4-FFF2-40B4-BE49-F238E27FC236}">
                  <a16:creationId xmlns:a16="http://schemas.microsoft.com/office/drawing/2014/main" id="{F6E743EC-50E5-4D78-B215-4B723FA8017C}"/>
                </a:ext>
              </a:extLst>
            </p:cNvPr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144;p2">
              <a:extLst>
                <a:ext uri="{FF2B5EF4-FFF2-40B4-BE49-F238E27FC236}">
                  <a16:creationId xmlns:a16="http://schemas.microsoft.com/office/drawing/2014/main" id="{0E1472BA-846D-4096-B3B7-ABB5C68BD7B8}"/>
                </a:ext>
              </a:extLst>
            </p:cNvPr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145;p2">
              <a:extLst>
                <a:ext uri="{FF2B5EF4-FFF2-40B4-BE49-F238E27FC236}">
                  <a16:creationId xmlns:a16="http://schemas.microsoft.com/office/drawing/2014/main" id="{E8AB70B7-6DEA-438A-8E44-B47A112C1B70}"/>
                </a:ext>
              </a:extLst>
            </p:cNvPr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146;p2">
              <a:extLst>
                <a:ext uri="{FF2B5EF4-FFF2-40B4-BE49-F238E27FC236}">
                  <a16:creationId xmlns:a16="http://schemas.microsoft.com/office/drawing/2014/main" id="{75DE1919-2272-4950-BA0C-E04D6F8E9042}"/>
                </a:ext>
              </a:extLst>
            </p:cNvPr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147;p2">
              <a:extLst>
                <a:ext uri="{FF2B5EF4-FFF2-40B4-BE49-F238E27FC236}">
                  <a16:creationId xmlns:a16="http://schemas.microsoft.com/office/drawing/2014/main" id="{9E059951-17E1-495C-908D-9F1E94FA19DC}"/>
                </a:ext>
              </a:extLst>
            </p:cNvPr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148;p2">
              <a:extLst>
                <a:ext uri="{FF2B5EF4-FFF2-40B4-BE49-F238E27FC236}">
                  <a16:creationId xmlns:a16="http://schemas.microsoft.com/office/drawing/2014/main" id="{AA3E6F0B-E9CD-4E90-B99C-EA5D6F831AD1}"/>
                </a:ext>
              </a:extLst>
            </p:cNvPr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149;p2">
              <a:extLst>
                <a:ext uri="{FF2B5EF4-FFF2-40B4-BE49-F238E27FC236}">
                  <a16:creationId xmlns:a16="http://schemas.microsoft.com/office/drawing/2014/main" id="{1D72D1D0-927D-4040-94C2-CB0C012361A4}"/>
                </a:ext>
              </a:extLst>
            </p:cNvPr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150;p2">
              <a:extLst>
                <a:ext uri="{FF2B5EF4-FFF2-40B4-BE49-F238E27FC236}">
                  <a16:creationId xmlns:a16="http://schemas.microsoft.com/office/drawing/2014/main" id="{F640F5F1-C0AC-48F0-8EB8-6C9653FD413D}"/>
                </a:ext>
              </a:extLst>
            </p:cNvPr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151;p2">
              <a:extLst>
                <a:ext uri="{FF2B5EF4-FFF2-40B4-BE49-F238E27FC236}">
                  <a16:creationId xmlns:a16="http://schemas.microsoft.com/office/drawing/2014/main" id="{76325B0D-6F88-49EF-AA9C-4032222776DD}"/>
                </a:ext>
              </a:extLst>
            </p:cNvPr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152;p2">
              <a:extLst>
                <a:ext uri="{FF2B5EF4-FFF2-40B4-BE49-F238E27FC236}">
                  <a16:creationId xmlns:a16="http://schemas.microsoft.com/office/drawing/2014/main" id="{FA3F78C9-34AF-4022-9553-74DDA08E2FEA}"/>
                </a:ext>
              </a:extLst>
            </p:cNvPr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153;p2">
              <a:extLst>
                <a:ext uri="{FF2B5EF4-FFF2-40B4-BE49-F238E27FC236}">
                  <a16:creationId xmlns:a16="http://schemas.microsoft.com/office/drawing/2014/main" id="{48951D23-CA32-4D9A-B6B9-44A1BEB0EECA}"/>
                </a:ext>
              </a:extLst>
            </p:cNvPr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154;p2">
              <a:extLst>
                <a:ext uri="{FF2B5EF4-FFF2-40B4-BE49-F238E27FC236}">
                  <a16:creationId xmlns:a16="http://schemas.microsoft.com/office/drawing/2014/main" id="{1E87D9F8-E933-40E9-A4A3-ADBBC6F17074}"/>
                </a:ext>
              </a:extLst>
            </p:cNvPr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155;p2">
              <a:extLst>
                <a:ext uri="{FF2B5EF4-FFF2-40B4-BE49-F238E27FC236}">
                  <a16:creationId xmlns:a16="http://schemas.microsoft.com/office/drawing/2014/main" id="{3214687F-8611-4265-B841-0DBA5D111A35}"/>
                </a:ext>
              </a:extLst>
            </p:cNvPr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156;p2">
              <a:extLst>
                <a:ext uri="{FF2B5EF4-FFF2-40B4-BE49-F238E27FC236}">
                  <a16:creationId xmlns:a16="http://schemas.microsoft.com/office/drawing/2014/main" id="{FA57CDF0-C1E2-4B15-8BC6-F0043D43A1BF}"/>
                </a:ext>
              </a:extLst>
            </p:cNvPr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157;p2">
              <a:extLst>
                <a:ext uri="{FF2B5EF4-FFF2-40B4-BE49-F238E27FC236}">
                  <a16:creationId xmlns:a16="http://schemas.microsoft.com/office/drawing/2014/main" id="{20D5CE76-E254-4D2E-AA1D-1FA623768211}"/>
                </a:ext>
              </a:extLst>
            </p:cNvPr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158;p2">
              <a:extLst>
                <a:ext uri="{FF2B5EF4-FFF2-40B4-BE49-F238E27FC236}">
                  <a16:creationId xmlns:a16="http://schemas.microsoft.com/office/drawing/2014/main" id="{A8D987B5-783E-4383-A486-33E80A0457FF}"/>
                </a:ext>
              </a:extLst>
            </p:cNvPr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159;p2">
              <a:extLst>
                <a:ext uri="{FF2B5EF4-FFF2-40B4-BE49-F238E27FC236}">
                  <a16:creationId xmlns:a16="http://schemas.microsoft.com/office/drawing/2014/main" id="{10663D3A-AAE7-416E-8D21-004AEE2FC6E8}"/>
                </a:ext>
              </a:extLst>
            </p:cNvPr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160;p2">
              <a:extLst>
                <a:ext uri="{FF2B5EF4-FFF2-40B4-BE49-F238E27FC236}">
                  <a16:creationId xmlns:a16="http://schemas.microsoft.com/office/drawing/2014/main" id="{17C95CB7-C017-4C39-A5C0-ECEC6A86E21E}"/>
                </a:ext>
              </a:extLst>
            </p:cNvPr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161;p2">
              <a:extLst>
                <a:ext uri="{FF2B5EF4-FFF2-40B4-BE49-F238E27FC236}">
                  <a16:creationId xmlns:a16="http://schemas.microsoft.com/office/drawing/2014/main" id="{57346295-D547-4139-83EA-F205BB402715}"/>
                </a:ext>
              </a:extLst>
            </p:cNvPr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162;p2">
              <a:extLst>
                <a:ext uri="{FF2B5EF4-FFF2-40B4-BE49-F238E27FC236}">
                  <a16:creationId xmlns:a16="http://schemas.microsoft.com/office/drawing/2014/main" id="{3E792389-3D0B-4AC0-8DDE-82BDD936D997}"/>
                </a:ext>
              </a:extLst>
            </p:cNvPr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163;p2">
              <a:extLst>
                <a:ext uri="{FF2B5EF4-FFF2-40B4-BE49-F238E27FC236}">
                  <a16:creationId xmlns:a16="http://schemas.microsoft.com/office/drawing/2014/main" id="{E5945803-B6F6-4915-9983-D6A4F6C0E182}"/>
                </a:ext>
              </a:extLst>
            </p:cNvPr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164;p2">
              <a:extLst>
                <a:ext uri="{FF2B5EF4-FFF2-40B4-BE49-F238E27FC236}">
                  <a16:creationId xmlns:a16="http://schemas.microsoft.com/office/drawing/2014/main" id="{AF4F4F11-4E16-4526-B383-E32F326D0291}"/>
                </a:ext>
              </a:extLst>
            </p:cNvPr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165;p2">
              <a:extLst>
                <a:ext uri="{FF2B5EF4-FFF2-40B4-BE49-F238E27FC236}">
                  <a16:creationId xmlns:a16="http://schemas.microsoft.com/office/drawing/2014/main" id="{EED31EAF-989C-48EA-A029-EE2A6784C13A}"/>
                </a:ext>
              </a:extLst>
            </p:cNvPr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166;p2">
              <a:extLst>
                <a:ext uri="{FF2B5EF4-FFF2-40B4-BE49-F238E27FC236}">
                  <a16:creationId xmlns:a16="http://schemas.microsoft.com/office/drawing/2014/main" id="{7421F4DB-41FA-4B0F-ABDA-31CE7D081BA0}"/>
                </a:ext>
              </a:extLst>
            </p:cNvPr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167;p2">
              <a:extLst>
                <a:ext uri="{FF2B5EF4-FFF2-40B4-BE49-F238E27FC236}">
                  <a16:creationId xmlns:a16="http://schemas.microsoft.com/office/drawing/2014/main" id="{E89968E6-CD9F-492A-BF74-961C81E66A38}"/>
                </a:ext>
              </a:extLst>
            </p:cNvPr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168;p2">
              <a:extLst>
                <a:ext uri="{FF2B5EF4-FFF2-40B4-BE49-F238E27FC236}">
                  <a16:creationId xmlns:a16="http://schemas.microsoft.com/office/drawing/2014/main" id="{09A5E20F-49D7-427E-B8B6-8E718EF44DB2}"/>
                </a:ext>
              </a:extLst>
            </p:cNvPr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169;p2">
              <a:extLst>
                <a:ext uri="{FF2B5EF4-FFF2-40B4-BE49-F238E27FC236}">
                  <a16:creationId xmlns:a16="http://schemas.microsoft.com/office/drawing/2014/main" id="{9DA97B5F-9CAB-4509-8ED6-C4495926A453}"/>
                </a:ext>
              </a:extLst>
            </p:cNvPr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170;p2">
              <a:extLst>
                <a:ext uri="{FF2B5EF4-FFF2-40B4-BE49-F238E27FC236}">
                  <a16:creationId xmlns:a16="http://schemas.microsoft.com/office/drawing/2014/main" id="{725A6181-C449-4BBE-A697-0033AC0890F1}"/>
                </a:ext>
              </a:extLst>
            </p:cNvPr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171;p2">
              <a:extLst>
                <a:ext uri="{FF2B5EF4-FFF2-40B4-BE49-F238E27FC236}">
                  <a16:creationId xmlns:a16="http://schemas.microsoft.com/office/drawing/2014/main" id="{3BFE96CA-2F50-48A2-A892-2F4AA346D36A}"/>
                </a:ext>
              </a:extLst>
            </p:cNvPr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172;p2">
              <a:extLst>
                <a:ext uri="{FF2B5EF4-FFF2-40B4-BE49-F238E27FC236}">
                  <a16:creationId xmlns:a16="http://schemas.microsoft.com/office/drawing/2014/main" id="{7B75255C-AAB6-468C-8337-1BA092396AB2}"/>
                </a:ext>
              </a:extLst>
            </p:cNvPr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173;p2">
              <a:extLst>
                <a:ext uri="{FF2B5EF4-FFF2-40B4-BE49-F238E27FC236}">
                  <a16:creationId xmlns:a16="http://schemas.microsoft.com/office/drawing/2014/main" id="{A089DE35-4CEE-4E2A-B985-365C0C78AAE9}"/>
                </a:ext>
              </a:extLst>
            </p:cNvPr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174;p2">
              <a:extLst>
                <a:ext uri="{FF2B5EF4-FFF2-40B4-BE49-F238E27FC236}">
                  <a16:creationId xmlns:a16="http://schemas.microsoft.com/office/drawing/2014/main" id="{5078022D-DE91-4603-A18A-3EAA89D77EFF}"/>
                </a:ext>
              </a:extLst>
            </p:cNvPr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175;p2">
              <a:extLst>
                <a:ext uri="{FF2B5EF4-FFF2-40B4-BE49-F238E27FC236}">
                  <a16:creationId xmlns:a16="http://schemas.microsoft.com/office/drawing/2014/main" id="{94334CB9-8735-4F40-B7FA-F229651DAEE6}"/>
                </a:ext>
              </a:extLst>
            </p:cNvPr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176;p2">
              <a:extLst>
                <a:ext uri="{FF2B5EF4-FFF2-40B4-BE49-F238E27FC236}">
                  <a16:creationId xmlns:a16="http://schemas.microsoft.com/office/drawing/2014/main" id="{A5A54BFA-4C2E-4486-806F-400D16E165A0}"/>
                </a:ext>
              </a:extLst>
            </p:cNvPr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177;p2">
              <a:extLst>
                <a:ext uri="{FF2B5EF4-FFF2-40B4-BE49-F238E27FC236}">
                  <a16:creationId xmlns:a16="http://schemas.microsoft.com/office/drawing/2014/main" id="{39779559-6A4E-4ADC-AD3D-7F75E458A6F8}"/>
                </a:ext>
              </a:extLst>
            </p:cNvPr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178;p2">
              <a:extLst>
                <a:ext uri="{FF2B5EF4-FFF2-40B4-BE49-F238E27FC236}">
                  <a16:creationId xmlns:a16="http://schemas.microsoft.com/office/drawing/2014/main" id="{88FF0B30-8380-4FEE-8A7B-CC731E10A04A}"/>
                </a:ext>
              </a:extLst>
            </p:cNvPr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179;p2">
              <a:extLst>
                <a:ext uri="{FF2B5EF4-FFF2-40B4-BE49-F238E27FC236}">
                  <a16:creationId xmlns:a16="http://schemas.microsoft.com/office/drawing/2014/main" id="{6D6C910A-5074-44EE-9FE2-94FFA40CD00C}"/>
                </a:ext>
              </a:extLst>
            </p:cNvPr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180;p2">
              <a:extLst>
                <a:ext uri="{FF2B5EF4-FFF2-40B4-BE49-F238E27FC236}">
                  <a16:creationId xmlns:a16="http://schemas.microsoft.com/office/drawing/2014/main" id="{A3309E28-846D-424E-8F11-E34BF4BCA1F1}"/>
                </a:ext>
              </a:extLst>
            </p:cNvPr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181;p2">
              <a:extLst>
                <a:ext uri="{FF2B5EF4-FFF2-40B4-BE49-F238E27FC236}">
                  <a16:creationId xmlns:a16="http://schemas.microsoft.com/office/drawing/2014/main" id="{EE9AFE84-0C5B-4610-8715-FAB2BEFAF777}"/>
                </a:ext>
              </a:extLst>
            </p:cNvPr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182;p2">
              <a:extLst>
                <a:ext uri="{FF2B5EF4-FFF2-40B4-BE49-F238E27FC236}">
                  <a16:creationId xmlns:a16="http://schemas.microsoft.com/office/drawing/2014/main" id="{56BA7926-196F-4A4B-A086-2C2738682C31}"/>
                </a:ext>
              </a:extLst>
            </p:cNvPr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183;p2">
              <a:extLst>
                <a:ext uri="{FF2B5EF4-FFF2-40B4-BE49-F238E27FC236}">
                  <a16:creationId xmlns:a16="http://schemas.microsoft.com/office/drawing/2014/main" id="{7015E198-70A7-47BC-9071-C777F93F590C}"/>
                </a:ext>
              </a:extLst>
            </p:cNvPr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184;p2">
              <a:extLst>
                <a:ext uri="{FF2B5EF4-FFF2-40B4-BE49-F238E27FC236}">
                  <a16:creationId xmlns:a16="http://schemas.microsoft.com/office/drawing/2014/main" id="{45A74C51-FA92-4DA7-8BA7-52A382F28018}"/>
                </a:ext>
              </a:extLst>
            </p:cNvPr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185;p2">
              <a:extLst>
                <a:ext uri="{FF2B5EF4-FFF2-40B4-BE49-F238E27FC236}">
                  <a16:creationId xmlns:a16="http://schemas.microsoft.com/office/drawing/2014/main" id="{B6A301E9-EE66-4B9E-8325-24AB84CF321E}"/>
                </a:ext>
              </a:extLst>
            </p:cNvPr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186;p2">
              <a:extLst>
                <a:ext uri="{FF2B5EF4-FFF2-40B4-BE49-F238E27FC236}">
                  <a16:creationId xmlns:a16="http://schemas.microsoft.com/office/drawing/2014/main" id="{85F10B82-AE20-44AE-B78F-0EBEB0C0BB3B}"/>
                </a:ext>
              </a:extLst>
            </p:cNvPr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187;p2">
              <a:extLst>
                <a:ext uri="{FF2B5EF4-FFF2-40B4-BE49-F238E27FC236}">
                  <a16:creationId xmlns:a16="http://schemas.microsoft.com/office/drawing/2014/main" id="{42399347-9005-42C8-8AD9-D6CF487B2815}"/>
                </a:ext>
              </a:extLst>
            </p:cNvPr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188;p2">
              <a:extLst>
                <a:ext uri="{FF2B5EF4-FFF2-40B4-BE49-F238E27FC236}">
                  <a16:creationId xmlns:a16="http://schemas.microsoft.com/office/drawing/2014/main" id="{7AD6D23D-AD3F-4511-85B7-53DCF4C531A3}"/>
                </a:ext>
              </a:extLst>
            </p:cNvPr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189;p2">
              <a:extLst>
                <a:ext uri="{FF2B5EF4-FFF2-40B4-BE49-F238E27FC236}">
                  <a16:creationId xmlns:a16="http://schemas.microsoft.com/office/drawing/2014/main" id="{011EA665-FBF9-4239-A64D-0EAF45A87357}"/>
                </a:ext>
              </a:extLst>
            </p:cNvPr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190;p2">
              <a:extLst>
                <a:ext uri="{FF2B5EF4-FFF2-40B4-BE49-F238E27FC236}">
                  <a16:creationId xmlns:a16="http://schemas.microsoft.com/office/drawing/2014/main" id="{432A380F-DFDB-46F9-960D-6E493CBE5EF3}"/>
                </a:ext>
              </a:extLst>
            </p:cNvPr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191;p2">
              <a:extLst>
                <a:ext uri="{FF2B5EF4-FFF2-40B4-BE49-F238E27FC236}">
                  <a16:creationId xmlns:a16="http://schemas.microsoft.com/office/drawing/2014/main" id="{211B6E68-F617-4FEA-9C8D-882553468F75}"/>
                </a:ext>
              </a:extLst>
            </p:cNvPr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192;p2">
              <a:extLst>
                <a:ext uri="{FF2B5EF4-FFF2-40B4-BE49-F238E27FC236}">
                  <a16:creationId xmlns:a16="http://schemas.microsoft.com/office/drawing/2014/main" id="{5E6E6B92-DCB5-4BF9-8045-5B9673088D89}"/>
                </a:ext>
              </a:extLst>
            </p:cNvPr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193;p2">
              <a:extLst>
                <a:ext uri="{FF2B5EF4-FFF2-40B4-BE49-F238E27FC236}">
                  <a16:creationId xmlns:a16="http://schemas.microsoft.com/office/drawing/2014/main" id="{D00D90C0-C11F-4DD0-9A70-2C0433A213F5}"/>
                </a:ext>
              </a:extLst>
            </p:cNvPr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194;p2">
              <a:extLst>
                <a:ext uri="{FF2B5EF4-FFF2-40B4-BE49-F238E27FC236}">
                  <a16:creationId xmlns:a16="http://schemas.microsoft.com/office/drawing/2014/main" id="{8EC8CC6D-1F9C-43BB-9303-EA6FB8640E0C}"/>
                </a:ext>
              </a:extLst>
            </p:cNvPr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195;p2">
              <a:extLst>
                <a:ext uri="{FF2B5EF4-FFF2-40B4-BE49-F238E27FC236}">
                  <a16:creationId xmlns:a16="http://schemas.microsoft.com/office/drawing/2014/main" id="{D40EC246-3832-43CB-BA2B-45893FD99E18}"/>
                </a:ext>
              </a:extLst>
            </p:cNvPr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196;p2">
              <a:extLst>
                <a:ext uri="{FF2B5EF4-FFF2-40B4-BE49-F238E27FC236}">
                  <a16:creationId xmlns:a16="http://schemas.microsoft.com/office/drawing/2014/main" id="{9815324E-E7D4-434E-BCAD-94346D951B35}"/>
                </a:ext>
              </a:extLst>
            </p:cNvPr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197;p2">
              <a:extLst>
                <a:ext uri="{FF2B5EF4-FFF2-40B4-BE49-F238E27FC236}">
                  <a16:creationId xmlns:a16="http://schemas.microsoft.com/office/drawing/2014/main" id="{26D7CD57-5AD3-42B6-8F85-F82168A28E40}"/>
                </a:ext>
              </a:extLst>
            </p:cNvPr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198;p2">
              <a:extLst>
                <a:ext uri="{FF2B5EF4-FFF2-40B4-BE49-F238E27FC236}">
                  <a16:creationId xmlns:a16="http://schemas.microsoft.com/office/drawing/2014/main" id="{9DD83E6A-5CD2-49E3-9079-F0651D6A4683}"/>
                </a:ext>
              </a:extLst>
            </p:cNvPr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199;p2">
              <a:extLst>
                <a:ext uri="{FF2B5EF4-FFF2-40B4-BE49-F238E27FC236}">
                  <a16:creationId xmlns:a16="http://schemas.microsoft.com/office/drawing/2014/main" id="{5D42A35E-6875-49F4-AB07-63592524799C}"/>
                </a:ext>
              </a:extLst>
            </p:cNvPr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200;p2">
              <a:extLst>
                <a:ext uri="{FF2B5EF4-FFF2-40B4-BE49-F238E27FC236}">
                  <a16:creationId xmlns:a16="http://schemas.microsoft.com/office/drawing/2014/main" id="{6B9E9DE7-D448-471E-9299-D2C6704FEEC7}"/>
                </a:ext>
              </a:extLst>
            </p:cNvPr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201;p2">
              <a:extLst>
                <a:ext uri="{FF2B5EF4-FFF2-40B4-BE49-F238E27FC236}">
                  <a16:creationId xmlns:a16="http://schemas.microsoft.com/office/drawing/2014/main" id="{D9FEAEB2-0013-4841-816A-223AB44AC015}"/>
                </a:ext>
              </a:extLst>
            </p:cNvPr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202;p2">
              <a:extLst>
                <a:ext uri="{FF2B5EF4-FFF2-40B4-BE49-F238E27FC236}">
                  <a16:creationId xmlns:a16="http://schemas.microsoft.com/office/drawing/2014/main" id="{2980E9D8-BA5A-4D07-8F66-D7C5AD9B74D0}"/>
                </a:ext>
              </a:extLst>
            </p:cNvPr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203;p2">
              <a:extLst>
                <a:ext uri="{FF2B5EF4-FFF2-40B4-BE49-F238E27FC236}">
                  <a16:creationId xmlns:a16="http://schemas.microsoft.com/office/drawing/2014/main" id="{CE30CC9E-8368-46D4-94A2-03BE0AD11789}"/>
                </a:ext>
              </a:extLst>
            </p:cNvPr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204;p2">
              <a:extLst>
                <a:ext uri="{FF2B5EF4-FFF2-40B4-BE49-F238E27FC236}">
                  <a16:creationId xmlns:a16="http://schemas.microsoft.com/office/drawing/2014/main" id="{3C62E1E3-6788-46A8-B0F3-B74504AF5AD8}"/>
                </a:ext>
              </a:extLst>
            </p:cNvPr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205;p2">
              <a:extLst>
                <a:ext uri="{FF2B5EF4-FFF2-40B4-BE49-F238E27FC236}">
                  <a16:creationId xmlns:a16="http://schemas.microsoft.com/office/drawing/2014/main" id="{91BC7015-39B1-47F8-87AD-4E4993DF3BB5}"/>
                </a:ext>
              </a:extLst>
            </p:cNvPr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206;p2">
              <a:extLst>
                <a:ext uri="{FF2B5EF4-FFF2-40B4-BE49-F238E27FC236}">
                  <a16:creationId xmlns:a16="http://schemas.microsoft.com/office/drawing/2014/main" id="{26BA0CE3-F270-4AED-917C-AAF5A64D0586}"/>
                </a:ext>
              </a:extLst>
            </p:cNvPr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207;p2">
              <a:extLst>
                <a:ext uri="{FF2B5EF4-FFF2-40B4-BE49-F238E27FC236}">
                  <a16:creationId xmlns:a16="http://schemas.microsoft.com/office/drawing/2014/main" id="{2117F3F0-EC38-48F3-BDDF-6C515494D715}"/>
                </a:ext>
              </a:extLst>
            </p:cNvPr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208;p2">
              <a:extLst>
                <a:ext uri="{FF2B5EF4-FFF2-40B4-BE49-F238E27FC236}">
                  <a16:creationId xmlns:a16="http://schemas.microsoft.com/office/drawing/2014/main" id="{83C945DE-638F-44B4-AFE1-226ADF1EB376}"/>
                </a:ext>
              </a:extLst>
            </p:cNvPr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209;p2">
              <a:extLst>
                <a:ext uri="{FF2B5EF4-FFF2-40B4-BE49-F238E27FC236}">
                  <a16:creationId xmlns:a16="http://schemas.microsoft.com/office/drawing/2014/main" id="{225BAEAB-46D9-4521-AFF6-5286E6FF9AE5}"/>
                </a:ext>
              </a:extLst>
            </p:cNvPr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210;p2">
              <a:extLst>
                <a:ext uri="{FF2B5EF4-FFF2-40B4-BE49-F238E27FC236}">
                  <a16:creationId xmlns:a16="http://schemas.microsoft.com/office/drawing/2014/main" id="{A8982862-95A0-4EF0-9397-006D02B358EE}"/>
                </a:ext>
              </a:extLst>
            </p:cNvPr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211;p2">
              <a:extLst>
                <a:ext uri="{FF2B5EF4-FFF2-40B4-BE49-F238E27FC236}">
                  <a16:creationId xmlns:a16="http://schemas.microsoft.com/office/drawing/2014/main" id="{8AA1E802-1DFC-4F56-9D2E-2FA760BAEB19}"/>
                </a:ext>
              </a:extLst>
            </p:cNvPr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212;p2">
              <a:extLst>
                <a:ext uri="{FF2B5EF4-FFF2-40B4-BE49-F238E27FC236}">
                  <a16:creationId xmlns:a16="http://schemas.microsoft.com/office/drawing/2014/main" id="{DCE173F8-874E-46C7-9EF6-8845E8DF1C6B}"/>
                </a:ext>
              </a:extLst>
            </p:cNvPr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213;p2">
              <a:extLst>
                <a:ext uri="{FF2B5EF4-FFF2-40B4-BE49-F238E27FC236}">
                  <a16:creationId xmlns:a16="http://schemas.microsoft.com/office/drawing/2014/main" id="{F959EC00-39F1-45BD-BE2B-BFB8B1A94060}"/>
                </a:ext>
              </a:extLst>
            </p:cNvPr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214;p2">
              <a:extLst>
                <a:ext uri="{FF2B5EF4-FFF2-40B4-BE49-F238E27FC236}">
                  <a16:creationId xmlns:a16="http://schemas.microsoft.com/office/drawing/2014/main" id="{08C203D0-D3C2-4A56-8FED-AE7248FB6CE1}"/>
                </a:ext>
              </a:extLst>
            </p:cNvPr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215;p2">
              <a:extLst>
                <a:ext uri="{FF2B5EF4-FFF2-40B4-BE49-F238E27FC236}">
                  <a16:creationId xmlns:a16="http://schemas.microsoft.com/office/drawing/2014/main" id="{3C41200F-F27A-442F-9005-B4F3A2006CE5}"/>
                </a:ext>
              </a:extLst>
            </p:cNvPr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216;p2">
              <a:extLst>
                <a:ext uri="{FF2B5EF4-FFF2-40B4-BE49-F238E27FC236}">
                  <a16:creationId xmlns:a16="http://schemas.microsoft.com/office/drawing/2014/main" id="{E5B9E933-DCF8-401C-A3C1-3430AF0685FA}"/>
                </a:ext>
              </a:extLst>
            </p:cNvPr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217;p2">
              <a:extLst>
                <a:ext uri="{FF2B5EF4-FFF2-40B4-BE49-F238E27FC236}">
                  <a16:creationId xmlns:a16="http://schemas.microsoft.com/office/drawing/2014/main" id="{0D3ABA8D-1B58-41B7-8985-8C9A320F5113}"/>
                </a:ext>
              </a:extLst>
            </p:cNvPr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218;p2">
              <a:extLst>
                <a:ext uri="{FF2B5EF4-FFF2-40B4-BE49-F238E27FC236}">
                  <a16:creationId xmlns:a16="http://schemas.microsoft.com/office/drawing/2014/main" id="{F20328EC-542A-45BF-9D83-4A781D9DEEAD}"/>
                </a:ext>
              </a:extLst>
            </p:cNvPr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219;p2">
              <a:extLst>
                <a:ext uri="{FF2B5EF4-FFF2-40B4-BE49-F238E27FC236}">
                  <a16:creationId xmlns:a16="http://schemas.microsoft.com/office/drawing/2014/main" id="{D649FBFD-AE1D-45F0-8F37-2259D72BE1FD}"/>
                </a:ext>
              </a:extLst>
            </p:cNvPr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220;p2">
              <a:extLst>
                <a:ext uri="{FF2B5EF4-FFF2-40B4-BE49-F238E27FC236}">
                  <a16:creationId xmlns:a16="http://schemas.microsoft.com/office/drawing/2014/main" id="{DACB84E3-4A82-4F6D-8B3F-4E0104DB5E42}"/>
                </a:ext>
              </a:extLst>
            </p:cNvPr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221;p2">
              <a:extLst>
                <a:ext uri="{FF2B5EF4-FFF2-40B4-BE49-F238E27FC236}">
                  <a16:creationId xmlns:a16="http://schemas.microsoft.com/office/drawing/2014/main" id="{752740D8-4A2E-40FA-83E0-C01BD80825BD}"/>
                </a:ext>
              </a:extLst>
            </p:cNvPr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222;p2">
              <a:extLst>
                <a:ext uri="{FF2B5EF4-FFF2-40B4-BE49-F238E27FC236}">
                  <a16:creationId xmlns:a16="http://schemas.microsoft.com/office/drawing/2014/main" id="{0D225B04-456D-4517-B79A-4E0149916AB5}"/>
                </a:ext>
              </a:extLst>
            </p:cNvPr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223;p2">
              <a:extLst>
                <a:ext uri="{FF2B5EF4-FFF2-40B4-BE49-F238E27FC236}">
                  <a16:creationId xmlns:a16="http://schemas.microsoft.com/office/drawing/2014/main" id="{80D99BB1-E51A-4C57-A1C4-E9C42EDFFCC7}"/>
                </a:ext>
              </a:extLst>
            </p:cNvPr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224;p2">
              <a:extLst>
                <a:ext uri="{FF2B5EF4-FFF2-40B4-BE49-F238E27FC236}">
                  <a16:creationId xmlns:a16="http://schemas.microsoft.com/office/drawing/2014/main" id="{0EB1FD26-BF5A-4687-B3D2-A98A441AA486}"/>
                </a:ext>
              </a:extLst>
            </p:cNvPr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225;p2">
              <a:extLst>
                <a:ext uri="{FF2B5EF4-FFF2-40B4-BE49-F238E27FC236}">
                  <a16:creationId xmlns:a16="http://schemas.microsoft.com/office/drawing/2014/main" id="{FC28343F-1BD8-4CD2-9D06-27BC0C9179EE}"/>
                </a:ext>
              </a:extLst>
            </p:cNvPr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226;p2">
              <a:extLst>
                <a:ext uri="{FF2B5EF4-FFF2-40B4-BE49-F238E27FC236}">
                  <a16:creationId xmlns:a16="http://schemas.microsoft.com/office/drawing/2014/main" id="{2AEA6672-8EEC-4CF2-BC0A-6EA7CDA9A6A6}"/>
                </a:ext>
              </a:extLst>
            </p:cNvPr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227;p2">
              <a:extLst>
                <a:ext uri="{FF2B5EF4-FFF2-40B4-BE49-F238E27FC236}">
                  <a16:creationId xmlns:a16="http://schemas.microsoft.com/office/drawing/2014/main" id="{063D2073-F127-4A22-BD1A-74C64D6D8F68}"/>
                </a:ext>
              </a:extLst>
            </p:cNvPr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228;p2">
              <a:extLst>
                <a:ext uri="{FF2B5EF4-FFF2-40B4-BE49-F238E27FC236}">
                  <a16:creationId xmlns:a16="http://schemas.microsoft.com/office/drawing/2014/main" id="{77EF0838-BC91-4016-B206-400315CAB4A0}"/>
                </a:ext>
              </a:extLst>
            </p:cNvPr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229;p2">
              <a:extLst>
                <a:ext uri="{FF2B5EF4-FFF2-40B4-BE49-F238E27FC236}">
                  <a16:creationId xmlns:a16="http://schemas.microsoft.com/office/drawing/2014/main" id="{6B4FF994-7C42-428B-ADB0-8891D24214F6}"/>
                </a:ext>
              </a:extLst>
            </p:cNvPr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230;p2">
              <a:extLst>
                <a:ext uri="{FF2B5EF4-FFF2-40B4-BE49-F238E27FC236}">
                  <a16:creationId xmlns:a16="http://schemas.microsoft.com/office/drawing/2014/main" id="{F2391501-435A-401B-9224-4F3E0A730D30}"/>
                </a:ext>
              </a:extLst>
            </p:cNvPr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231;p2">
              <a:extLst>
                <a:ext uri="{FF2B5EF4-FFF2-40B4-BE49-F238E27FC236}">
                  <a16:creationId xmlns:a16="http://schemas.microsoft.com/office/drawing/2014/main" id="{E17987F7-CCE7-4535-A72C-366C4F75FFFD}"/>
                </a:ext>
              </a:extLst>
            </p:cNvPr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232;p2">
              <a:extLst>
                <a:ext uri="{FF2B5EF4-FFF2-40B4-BE49-F238E27FC236}">
                  <a16:creationId xmlns:a16="http://schemas.microsoft.com/office/drawing/2014/main" id="{B9A7624C-7D6E-4242-B575-E0781BEDAB3C}"/>
                </a:ext>
              </a:extLst>
            </p:cNvPr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233;p2">
              <a:extLst>
                <a:ext uri="{FF2B5EF4-FFF2-40B4-BE49-F238E27FC236}">
                  <a16:creationId xmlns:a16="http://schemas.microsoft.com/office/drawing/2014/main" id="{95584044-981D-4335-8E98-7EBEA6EDE47D}"/>
                </a:ext>
              </a:extLst>
            </p:cNvPr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234;p2">
              <a:extLst>
                <a:ext uri="{FF2B5EF4-FFF2-40B4-BE49-F238E27FC236}">
                  <a16:creationId xmlns:a16="http://schemas.microsoft.com/office/drawing/2014/main" id="{5D65CFEE-D191-4BE9-B0A8-503765D1015A}"/>
                </a:ext>
              </a:extLst>
            </p:cNvPr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235;p2">
              <a:extLst>
                <a:ext uri="{FF2B5EF4-FFF2-40B4-BE49-F238E27FC236}">
                  <a16:creationId xmlns:a16="http://schemas.microsoft.com/office/drawing/2014/main" id="{EC35794D-1442-4C15-BF57-C1DA2455EE61}"/>
                </a:ext>
              </a:extLst>
            </p:cNvPr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236;p2">
              <a:extLst>
                <a:ext uri="{FF2B5EF4-FFF2-40B4-BE49-F238E27FC236}">
                  <a16:creationId xmlns:a16="http://schemas.microsoft.com/office/drawing/2014/main" id="{E7733A3B-810C-4577-8344-8F560D4C3E69}"/>
                </a:ext>
              </a:extLst>
            </p:cNvPr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237;p2">
              <a:extLst>
                <a:ext uri="{FF2B5EF4-FFF2-40B4-BE49-F238E27FC236}">
                  <a16:creationId xmlns:a16="http://schemas.microsoft.com/office/drawing/2014/main" id="{C1F02275-9BEF-4087-858F-DD64805D19B7}"/>
                </a:ext>
              </a:extLst>
            </p:cNvPr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238;p2">
              <a:extLst>
                <a:ext uri="{FF2B5EF4-FFF2-40B4-BE49-F238E27FC236}">
                  <a16:creationId xmlns:a16="http://schemas.microsoft.com/office/drawing/2014/main" id="{C591B97F-F71F-40D3-BCE5-5C901E022CA3}"/>
                </a:ext>
              </a:extLst>
            </p:cNvPr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239;p2">
              <a:extLst>
                <a:ext uri="{FF2B5EF4-FFF2-40B4-BE49-F238E27FC236}">
                  <a16:creationId xmlns:a16="http://schemas.microsoft.com/office/drawing/2014/main" id="{BDA5A408-CF62-4FFF-8331-FC4060E306A4}"/>
                </a:ext>
              </a:extLst>
            </p:cNvPr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240;p2">
              <a:extLst>
                <a:ext uri="{FF2B5EF4-FFF2-40B4-BE49-F238E27FC236}">
                  <a16:creationId xmlns:a16="http://schemas.microsoft.com/office/drawing/2014/main" id="{CA54272D-F28D-48D4-BDE3-AE94634758AE}"/>
                </a:ext>
              </a:extLst>
            </p:cNvPr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241;p2">
              <a:extLst>
                <a:ext uri="{FF2B5EF4-FFF2-40B4-BE49-F238E27FC236}">
                  <a16:creationId xmlns:a16="http://schemas.microsoft.com/office/drawing/2014/main" id="{5DA955AF-7341-441F-A663-443251B01B11}"/>
                </a:ext>
              </a:extLst>
            </p:cNvPr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242;p2">
              <a:extLst>
                <a:ext uri="{FF2B5EF4-FFF2-40B4-BE49-F238E27FC236}">
                  <a16:creationId xmlns:a16="http://schemas.microsoft.com/office/drawing/2014/main" id="{B268111C-B9B1-4CF8-B2A6-BBAD14835709}"/>
                </a:ext>
              </a:extLst>
            </p:cNvPr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243;p2">
              <a:extLst>
                <a:ext uri="{FF2B5EF4-FFF2-40B4-BE49-F238E27FC236}">
                  <a16:creationId xmlns:a16="http://schemas.microsoft.com/office/drawing/2014/main" id="{395CA782-F677-446B-9AAC-418CDB5BB0FC}"/>
                </a:ext>
              </a:extLst>
            </p:cNvPr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244;p2">
              <a:extLst>
                <a:ext uri="{FF2B5EF4-FFF2-40B4-BE49-F238E27FC236}">
                  <a16:creationId xmlns:a16="http://schemas.microsoft.com/office/drawing/2014/main" id="{D5EA6A35-D38A-4D34-880E-C18306CE1E6D}"/>
                </a:ext>
              </a:extLst>
            </p:cNvPr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245;p2">
              <a:extLst>
                <a:ext uri="{FF2B5EF4-FFF2-40B4-BE49-F238E27FC236}">
                  <a16:creationId xmlns:a16="http://schemas.microsoft.com/office/drawing/2014/main" id="{32A77029-DE0D-4F31-99E4-EAFBF1FAD561}"/>
                </a:ext>
              </a:extLst>
            </p:cNvPr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246;p2">
              <a:extLst>
                <a:ext uri="{FF2B5EF4-FFF2-40B4-BE49-F238E27FC236}">
                  <a16:creationId xmlns:a16="http://schemas.microsoft.com/office/drawing/2014/main" id="{966F57D2-48E6-4163-9A3C-139277EE903A}"/>
                </a:ext>
              </a:extLst>
            </p:cNvPr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247;p2">
              <a:extLst>
                <a:ext uri="{FF2B5EF4-FFF2-40B4-BE49-F238E27FC236}">
                  <a16:creationId xmlns:a16="http://schemas.microsoft.com/office/drawing/2014/main" id="{A9BE1183-08AD-40EF-B05E-331CBAC16FBA}"/>
                </a:ext>
              </a:extLst>
            </p:cNvPr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248;p2">
              <a:extLst>
                <a:ext uri="{FF2B5EF4-FFF2-40B4-BE49-F238E27FC236}">
                  <a16:creationId xmlns:a16="http://schemas.microsoft.com/office/drawing/2014/main" id="{2DEF3751-D4CA-45D0-A341-99ED0C1BF8B3}"/>
                </a:ext>
              </a:extLst>
            </p:cNvPr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249;p2">
              <a:extLst>
                <a:ext uri="{FF2B5EF4-FFF2-40B4-BE49-F238E27FC236}">
                  <a16:creationId xmlns:a16="http://schemas.microsoft.com/office/drawing/2014/main" id="{124D9993-D198-4A4D-AE77-EDB5E953CAB4}"/>
                </a:ext>
              </a:extLst>
            </p:cNvPr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" name="Google Shape;2523;p2">
            <a:extLst>
              <a:ext uri="{FF2B5EF4-FFF2-40B4-BE49-F238E27FC236}">
                <a16:creationId xmlns:a16="http://schemas.microsoft.com/office/drawing/2014/main" id="{3021DC9F-431B-49F5-B168-763FEA29FE36}"/>
              </a:ext>
            </a:extLst>
          </p:cNvPr>
          <p:cNvSpPr/>
          <p:nvPr/>
        </p:nvSpPr>
        <p:spPr>
          <a:xfrm rot="20658479">
            <a:off x="9776655" y="5845926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4" name="Google Shape;2523;p2">
            <a:extLst>
              <a:ext uri="{FF2B5EF4-FFF2-40B4-BE49-F238E27FC236}">
                <a16:creationId xmlns:a16="http://schemas.microsoft.com/office/drawing/2014/main" id="{B7B76B12-A4C0-4352-952F-BCF65C10478F}"/>
              </a:ext>
            </a:extLst>
          </p:cNvPr>
          <p:cNvSpPr/>
          <p:nvPr/>
        </p:nvSpPr>
        <p:spPr>
          <a:xfrm rot="911005">
            <a:off x="10997108" y="5825995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637;p2">
            <a:extLst>
              <a:ext uri="{FF2B5EF4-FFF2-40B4-BE49-F238E27FC236}">
                <a16:creationId xmlns:a16="http://schemas.microsoft.com/office/drawing/2014/main" id="{B78E27A8-A754-4153-8EE9-7E4BF2E235F0}"/>
              </a:ext>
            </a:extLst>
          </p:cNvPr>
          <p:cNvSpPr/>
          <p:nvPr/>
        </p:nvSpPr>
        <p:spPr>
          <a:xfrm>
            <a:off x="3914666" y="4948336"/>
            <a:ext cx="42033" cy="36015"/>
          </a:xfrm>
          <a:custGeom>
            <a:avLst/>
            <a:gdLst/>
            <a:ahLst/>
            <a:cxnLst/>
            <a:rect l="l" t="t" r="r" b="b"/>
            <a:pathLst>
              <a:path w="454" h="389" extrusionOk="0">
                <a:moveTo>
                  <a:pt x="263" y="0"/>
                </a:moveTo>
                <a:cubicBezTo>
                  <a:pt x="262" y="0"/>
                  <a:pt x="261" y="0"/>
                  <a:pt x="261" y="1"/>
                </a:cubicBezTo>
                <a:cubicBezTo>
                  <a:pt x="260" y="1"/>
                  <a:pt x="259" y="1"/>
                  <a:pt x="259" y="1"/>
                </a:cubicBezTo>
                <a:cubicBezTo>
                  <a:pt x="86" y="1"/>
                  <a:pt x="0" y="209"/>
                  <a:pt x="123" y="331"/>
                </a:cubicBezTo>
                <a:cubicBezTo>
                  <a:pt x="162" y="371"/>
                  <a:pt x="211" y="389"/>
                  <a:pt x="258" y="389"/>
                </a:cubicBezTo>
                <a:cubicBezTo>
                  <a:pt x="358" y="389"/>
                  <a:pt x="453" y="311"/>
                  <a:pt x="453" y="195"/>
                </a:cubicBezTo>
                <a:cubicBezTo>
                  <a:pt x="453" y="88"/>
                  <a:pt x="368" y="0"/>
                  <a:pt x="26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637;p2">
            <a:extLst>
              <a:ext uri="{FF2B5EF4-FFF2-40B4-BE49-F238E27FC236}">
                <a16:creationId xmlns:a16="http://schemas.microsoft.com/office/drawing/2014/main" id="{A423B110-0DE9-4FC6-9025-285B422F0559}"/>
              </a:ext>
            </a:extLst>
          </p:cNvPr>
          <p:cNvSpPr/>
          <p:nvPr/>
        </p:nvSpPr>
        <p:spPr>
          <a:xfrm>
            <a:off x="4217085" y="4778912"/>
            <a:ext cx="42033" cy="36015"/>
          </a:xfrm>
          <a:custGeom>
            <a:avLst/>
            <a:gdLst/>
            <a:ahLst/>
            <a:cxnLst/>
            <a:rect l="l" t="t" r="r" b="b"/>
            <a:pathLst>
              <a:path w="454" h="389" extrusionOk="0">
                <a:moveTo>
                  <a:pt x="263" y="0"/>
                </a:moveTo>
                <a:cubicBezTo>
                  <a:pt x="262" y="0"/>
                  <a:pt x="261" y="0"/>
                  <a:pt x="261" y="1"/>
                </a:cubicBezTo>
                <a:cubicBezTo>
                  <a:pt x="260" y="1"/>
                  <a:pt x="259" y="1"/>
                  <a:pt x="259" y="1"/>
                </a:cubicBezTo>
                <a:cubicBezTo>
                  <a:pt x="86" y="1"/>
                  <a:pt x="0" y="209"/>
                  <a:pt x="123" y="331"/>
                </a:cubicBezTo>
                <a:cubicBezTo>
                  <a:pt x="162" y="371"/>
                  <a:pt x="211" y="389"/>
                  <a:pt x="258" y="389"/>
                </a:cubicBezTo>
                <a:cubicBezTo>
                  <a:pt x="358" y="389"/>
                  <a:pt x="453" y="311"/>
                  <a:pt x="453" y="195"/>
                </a:cubicBezTo>
                <a:cubicBezTo>
                  <a:pt x="453" y="88"/>
                  <a:pt x="368" y="0"/>
                  <a:pt x="26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637;p2">
            <a:extLst>
              <a:ext uri="{FF2B5EF4-FFF2-40B4-BE49-F238E27FC236}">
                <a16:creationId xmlns:a16="http://schemas.microsoft.com/office/drawing/2014/main" id="{9F19625D-5DCA-4EA3-A80A-ADB2C867CF6F}"/>
              </a:ext>
            </a:extLst>
          </p:cNvPr>
          <p:cNvSpPr/>
          <p:nvPr/>
        </p:nvSpPr>
        <p:spPr>
          <a:xfrm>
            <a:off x="5394045" y="4778912"/>
            <a:ext cx="42033" cy="36015"/>
          </a:xfrm>
          <a:custGeom>
            <a:avLst/>
            <a:gdLst/>
            <a:ahLst/>
            <a:cxnLst/>
            <a:rect l="l" t="t" r="r" b="b"/>
            <a:pathLst>
              <a:path w="454" h="389" extrusionOk="0">
                <a:moveTo>
                  <a:pt x="263" y="0"/>
                </a:moveTo>
                <a:cubicBezTo>
                  <a:pt x="262" y="0"/>
                  <a:pt x="261" y="0"/>
                  <a:pt x="261" y="1"/>
                </a:cubicBezTo>
                <a:cubicBezTo>
                  <a:pt x="260" y="1"/>
                  <a:pt x="259" y="1"/>
                  <a:pt x="259" y="1"/>
                </a:cubicBezTo>
                <a:cubicBezTo>
                  <a:pt x="86" y="1"/>
                  <a:pt x="0" y="209"/>
                  <a:pt x="123" y="331"/>
                </a:cubicBezTo>
                <a:cubicBezTo>
                  <a:pt x="162" y="371"/>
                  <a:pt x="211" y="389"/>
                  <a:pt x="258" y="389"/>
                </a:cubicBezTo>
                <a:cubicBezTo>
                  <a:pt x="358" y="389"/>
                  <a:pt x="453" y="311"/>
                  <a:pt x="453" y="195"/>
                </a:cubicBezTo>
                <a:cubicBezTo>
                  <a:pt x="453" y="88"/>
                  <a:pt x="368" y="0"/>
                  <a:pt x="26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637;p2">
            <a:extLst>
              <a:ext uri="{FF2B5EF4-FFF2-40B4-BE49-F238E27FC236}">
                <a16:creationId xmlns:a16="http://schemas.microsoft.com/office/drawing/2014/main" id="{AE2BFBCD-A531-4A1F-82EB-A93466A76E74}"/>
              </a:ext>
            </a:extLst>
          </p:cNvPr>
          <p:cNvSpPr/>
          <p:nvPr/>
        </p:nvSpPr>
        <p:spPr>
          <a:xfrm>
            <a:off x="5686316" y="4898276"/>
            <a:ext cx="42033" cy="36015"/>
          </a:xfrm>
          <a:custGeom>
            <a:avLst/>
            <a:gdLst/>
            <a:ahLst/>
            <a:cxnLst/>
            <a:rect l="l" t="t" r="r" b="b"/>
            <a:pathLst>
              <a:path w="454" h="389" extrusionOk="0">
                <a:moveTo>
                  <a:pt x="263" y="0"/>
                </a:moveTo>
                <a:cubicBezTo>
                  <a:pt x="262" y="0"/>
                  <a:pt x="261" y="0"/>
                  <a:pt x="261" y="1"/>
                </a:cubicBezTo>
                <a:cubicBezTo>
                  <a:pt x="260" y="1"/>
                  <a:pt x="259" y="1"/>
                  <a:pt x="259" y="1"/>
                </a:cubicBezTo>
                <a:cubicBezTo>
                  <a:pt x="86" y="1"/>
                  <a:pt x="0" y="209"/>
                  <a:pt x="123" y="331"/>
                </a:cubicBezTo>
                <a:cubicBezTo>
                  <a:pt x="162" y="371"/>
                  <a:pt x="211" y="389"/>
                  <a:pt x="258" y="389"/>
                </a:cubicBezTo>
                <a:cubicBezTo>
                  <a:pt x="358" y="389"/>
                  <a:pt x="453" y="311"/>
                  <a:pt x="453" y="195"/>
                </a:cubicBezTo>
                <a:cubicBezTo>
                  <a:pt x="453" y="88"/>
                  <a:pt x="368" y="0"/>
                  <a:pt x="26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637;p2">
            <a:extLst>
              <a:ext uri="{FF2B5EF4-FFF2-40B4-BE49-F238E27FC236}">
                <a16:creationId xmlns:a16="http://schemas.microsoft.com/office/drawing/2014/main" id="{40F68A1B-334C-4420-B8AA-2738924F0B55}"/>
              </a:ext>
            </a:extLst>
          </p:cNvPr>
          <p:cNvSpPr/>
          <p:nvPr/>
        </p:nvSpPr>
        <p:spPr>
          <a:xfrm>
            <a:off x="5545846" y="4775960"/>
            <a:ext cx="42033" cy="36015"/>
          </a:xfrm>
          <a:custGeom>
            <a:avLst/>
            <a:gdLst/>
            <a:ahLst/>
            <a:cxnLst/>
            <a:rect l="l" t="t" r="r" b="b"/>
            <a:pathLst>
              <a:path w="454" h="389" extrusionOk="0">
                <a:moveTo>
                  <a:pt x="263" y="0"/>
                </a:moveTo>
                <a:cubicBezTo>
                  <a:pt x="262" y="0"/>
                  <a:pt x="261" y="0"/>
                  <a:pt x="261" y="1"/>
                </a:cubicBezTo>
                <a:cubicBezTo>
                  <a:pt x="260" y="1"/>
                  <a:pt x="259" y="1"/>
                  <a:pt x="259" y="1"/>
                </a:cubicBezTo>
                <a:cubicBezTo>
                  <a:pt x="86" y="1"/>
                  <a:pt x="0" y="209"/>
                  <a:pt x="123" y="331"/>
                </a:cubicBezTo>
                <a:cubicBezTo>
                  <a:pt x="162" y="371"/>
                  <a:pt x="211" y="389"/>
                  <a:pt x="258" y="389"/>
                </a:cubicBezTo>
                <a:cubicBezTo>
                  <a:pt x="358" y="389"/>
                  <a:pt x="453" y="311"/>
                  <a:pt x="453" y="195"/>
                </a:cubicBezTo>
                <a:cubicBezTo>
                  <a:pt x="453" y="88"/>
                  <a:pt x="368" y="0"/>
                  <a:pt x="26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37;p2">
            <a:extLst>
              <a:ext uri="{FF2B5EF4-FFF2-40B4-BE49-F238E27FC236}">
                <a16:creationId xmlns:a16="http://schemas.microsoft.com/office/drawing/2014/main" id="{62DFD858-995C-4A21-8A89-B8DF672A5A59}"/>
              </a:ext>
            </a:extLst>
          </p:cNvPr>
          <p:cNvSpPr/>
          <p:nvPr/>
        </p:nvSpPr>
        <p:spPr>
          <a:xfrm>
            <a:off x="2758002" y="6279105"/>
            <a:ext cx="42033" cy="36015"/>
          </a:xfrm>
          <a:custGeom>
            <a:avLst/>
            <a:gdLst/>
            <a:ahLst/>
            <a:cxnLst/>
            <a:rect l="l" t="t" r="r" b="b"/>
            <a:pathLst>
              <a:path w="454" h="389" extrusionOk="0">
                <a:moveTo>
                  <a:pt x="263" y="0"/>
                </a:moveTo>
                <a:cubicBezTo>
                  <a:pt x="262" y="0"/>
                  <a:pt x="261" y="0"/>
                  <a:pt x="261" y="1"/>
                </a:cubicBezTo>
                <a:cubicBezTo>
                  <a:pt x="260" y="1"/>
                  <a:pt x="259" y="1"/>
                  <a:pt x="259" y="1"/>
                </a:cubicBezTo>
                <a:cubicBezTo>
                  <a:pt x="86" y="1"/>
                  <a:pt x="0" y="209"/>
                  <a:pt x="123" y="331"/>
                </a:cubicBezTo>
                <a:cubicBezTo>
                  <a:pt x="162" y="371"/>
                  <a:pt x="211" y="389"/>
                  <a:pt x="258" y="389"/>
                </a:cubicBezTo>
                <a:cubicBezTo>
                  <a:pt x="358" y="389"/>
                  <a:pt x="453" y="311"/>
                  <a:pt x="453" y="195"/>
                </a:cubicBezTo>
                <a:cubicBezTo>
                  <a:pt x="453" y="88"/>
                  <a:pt x="368" y="0"/>
                  <a:pt x="26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637;p2">
            <a:extLst>
              <a:ext uri="{FF2B5EF4-FFF2-40B4-BE49-F238E27FC236}">
                <a16:creationId xmlns:a16="http://schemas.microsoft.com/office/drawing/2014/main" id="{74450F30-0E1B-4981-A80D-270B87303919}"/>
              </a:ext>
            </a:extLst>
          </p:cNvPr>
          <p:cNvSpPr/>
          <p:nvPr/>
        </p:nvSpPr>
        <p:spPr>
          <a:xfrm>
            <a:off x="6863130" y="6416988"/>
            <a:ext cx="42033" cy="36015"/>
          </a:xfrm>
          <a:custGeom>
            <a:avLst/>
            <a:gdLst/>
            <a:ahLst/>
            <a:cxnLst/>
            <a:rect l="l" t="t" r="r" b="b"/>
            <a:pathLst>
              <a:path w="454" h="389" extrusionOk="0">
                <a:moveTo>
                  <a:pt x="263" y="0"/>
                </a:moveTo>
                <a:cubicBezTo>
                  <a:pt x="262" y="0"/>
                  <a:pt x="261" y="0"/>
                  <a:pt x="261" y="1"/>
                </a:cubicBezTo>
                <a:cubicBezTo>
                  <a:pt x="260" y="1"/>
                  <a:pt x="259" y="1"/>
                  <a:pt x="259" y="1"/>
                </a:cubicBezTo>
                <a:cubicBezTo>
                  <a:pt x="86" y="1"/>
                  <a:pt x="0" y="209"/>
                  <a:pt x="123" y="331"/>
                </a:cubicBezTo>
                <a:cubicBezTo>
                  <a:pt x="162" y="371"/>
                  <a:pt x="211" y="389"/>
                  <a:pt x="258" y="389"/>
                </a:cubicBezTo>
                <a:cubicBezTo>
                  <a:pt x="358" y="389"/>
                  <a:pt x="453" y="311"/>
                  <a:pt x="453" y="195"/>
                </a:cubicBezTo>
                <a:cubicBezTo>
                  <a:pt x="453" y="88"/>
                  <a:pt x="368" y="0"/>
                  <a:pt x="26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637;p2">
            <a:extLst>
              <a:ext uri="{FF2B5EF4-FFF2-40B4-BE49-F238E27FC236}">
                <a16:creationId xmlns:a16="http://schemas.microsoft.com/office/drawing/2014/main" id="{3008359D-8782-41D2-9D59-17E73728D5D2}"/>
              </a:ext>
            </a:extLst>
          </p:cNvPr>
          <p:cNvSpPr/>
          <p:nvPr/>
        </p:nvSpPr>
        <p:spPr>
          <a:xfrm>
            <a:off x="6845111" y="6279104"/>
            <a:ext cx="42033" cy="36015"/>
          </a:xfrm>
          <a:custGeom>
            <a:avLst/>
            <a:gdLst/>
            <a:ahLst/>
            <a:cxnLst/>
            <a:rect l="l" t="t" r="r" b="b"/>
            <a:pathLst>
              <a:path w="454" h="389" extrusionOk="0">
                <a:moveTo>
                  <a:pt x="263" y="0"/>
                </a:moveTo>
                <a:cubicBezTo>
                  <a:pt x="262" y="0"/>
                  <a:pt x="261" y="0"/>
                  <a:pt x="261" y="1"/>
                </a:cubicBezTo>
                <a:cubicBezTo>
                  <a:pt x="260" y="1"/>
                  <a:pt x="259" y="1"/>
                  <a:pt x="259" y="1"/>
                </a:cubicBezTo>
                <a:cubicBezTo>
                  <a:pt x="86" y="1"/>
                  <a:pt x="0" y="209"/>
                  <a:pt x="123" y="331"/>
                </a:cubicBezTo>
                <a:cubicBezTo>
                  <a:pt x="162" y="371"/>
                  <a:pt x="211" y="389"/>
                  <a:pt x="258" y="389"/>
                </a:cubicBezTo>
                <a:cubicBezTo>
                  <a:pt x="358" y="389"/>
                  <a:pt x="453" y="311"/>
                  <a:pt x="453" y="195"/>
                </a:cubicBezTo>
                <a:cubicBezTo>
                  <a:pt x="453" y="88"/>
                  <a:pt x="368" y="0"/>
                  <a:pt x="263" y="0"/>
                </a:cubicBez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083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;p3">
            <a:extLst>
              <a:ext uri="{FF2B5EF4-FFF2-40B4-BE49-F238E27FC236}">
                <a16:creationId xmlns:a16="http://schemas.microsoft.com/office/drawing/2014/main" id="{3323E103-69F5-4A19-A8E5-CC02899498B2}"/>
              </a:ext>
            </a:extLst>
          </p:cNvPr>
          <p:cNvSpPr>
            <a:spLocks/>
          </p:cNvSpPr>
          <p:nvPr/>
        </p:nvSpPr>
        <p:spPr>
          <a:xfrm flipV="1">
            <a:off x="-76200" y="-206478"/>
            <a:ext cx="4663798" cy="7064477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A1B6A2AB-4FF9-4C7C-9A45-4EB9320A9465}"/>
              </a:ext>
            </a:extLst>
          </p:cNvPr>
          <p:cNvSpPr>
            <a:spLocks/>
          </p:cNvSpPr>
          <p:nvPr/>
        </p:nvSpPr>
        <p:spPr>
          <a:xfrm>
            <a:off x="-104775" y="-206477"/>
            <a:ext cx="4663798" cy="7180591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</p:sp>
      <p:sp>
        <p:nvSpPr>
          <p:cNvPr id="9" name="Google Shape;9738;p35">
            <a:extLst>
              <a:ext uri="{FF2B5EF4-FFF2-40B4-BE49-F238E27FC236}">
                <a16:creationId xmlns:a16="http://schemas.microsoft.com/office/drawing/2014/main" id="{B9DB6DD3-AA84-4CDE-BA5B-B198DD1D8EE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225051" y="2744100"/>
            <a:ext cx="3834118" cy="1369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5400" dirty="0"/>
              <a:t>Generator</a:t>
            </a:r>
            <a:br>
              <a:rPr lang="en-GB" sz="5400" dirty="0"/>
            </a:br>
            <a:r>
              <a:rPr lang="en-GB" sz="5400" dirty="0"/>
              <a:t>Room</a:t>
            </a:r>
            <a:endParaRPr sz="5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348332"/>
              </p:ext>
            </p:extLst>
          </p:nvPr>
        </p:nvGraphicFramePr>
        <p:xfrm>
          <a:off x="3135871" y="1750624"/>
          <a:ext cx="9442726" cy="400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3" imgW="13601880" imgH="5772240" progId="AutoCAD.Drawing.17">
                  <p:embed/>
                </p:oleObj>
              </mc:Choice>
              <mc:Fallback>
                <p:oleObj name="AutoCAD Drawing" r:id="rId3" imgW="13601880" imgH="5772240" progId="AutoCAD.Drawing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5871" y="1750624"/>
                        <a:ext cx="9442726" cy="400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23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;p3">
            <a:extLst>
              <a:ext uri="{FF2B5EF4-FFF2-40B4-BE49-F238E27FC236}">
                <a16:creationId xmlns:a16="http://schemas.microsoft.com/office/drawing/2014/main" id="{1834CA86-1DDF-497E-8579-109A6BE80B69}"/>
              </a:ext>
            </a:extLst>
          </p:cNvPr>
          <p:cNvSpPr>
            <a:spLocks/>
          </p:cNvSpPr>
          <p:nvPr/>
        </p:nvSpPr>
        <p:spPr>
          <a:xfrm flipV="1">
            <a:off x="-76200" y="-206478"/>
            <a:ext cx="4663798" cy="7064477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A1B6A2AB-4FF9-4C7C-9A45-4EB9320A9465}"/>
              </a:ext>
            </a:extLst>
          </p:cNvPr>
          <p:cNvSpPr>
            <a:spLocks/>
          </p:cNvSpPr>
          <p:nvPr/>
        </p:nvSpPr>
        <p:spPr>
          <a:xfrm>
            <a:off x="-104775" y="-206477"/>
            <a:ext cx="4663798" cy="7180591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</p:sp>
      <p:sp>
        <p:nvSpPr>
          <p:cNvPr id="10" name="Google Shape;9738;p35">
            <a:extLst>
              <a:ext uri="{FF2B5EF4-FFF2-40B4-BE49-F238E27FC236}">
                <a16:creationId xmlns:a16="http://schemas.microsoft.com/office/drawing/2014/main" id="{22E5AF35-3DA6-42C5-A072-A403FEA5FA2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310776" y="2640860"/>
            <a:ext cx="3834118" cy="1369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5400" dirty="0"/>
              <a:t>Final Design</a:t>
            </a:r>
            <a:endParaRPr sz="5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45140"/>
              </p:ext>
            </p:extLst>
          </p:nvPr>
        </p:nvGraphicFramePr>
        <p:xfrm>
          <a:off x="-752354" y="-206479"/>
          <a:ext cx="16974523" cy="720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3" imgW="13601880" imgH="5772240" progId="AutoCAD.Drawing.17">
                  <p:embed/>
                </p:oleObj>
              </mc:Choice>
              <mc:Fallback>
                <p:oleObj name="AutoCAD Drawing" r:id="rId3" imgW="13601880" imgH="5772240" progId="AutoCAD.Drawing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52354" y="-206479"/>
                        <a:ext cx="16974523" cy="720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38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6"/>
          <p:cNvSpPr txBox="1">
            <a:spLocks noGrp="1"/>
          </p:cNvSpPr>
          <p:nvPr>
            <p:ph type="ctrTitle"/>
          </p:nvPr>
        </p:nvSpPr>
        <p:spPr>
          <a:xfrm>
            <a:off x="12752" y="1807637"/>
            <a:ext cx="6279982" cy="12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sz="8800" b="1" dirty="0"/>
              <a:t>Thank You</a:t>
            </a:r>
            <a:endParaRPr sz="8800" b="1" dirty="0"/>
          </a:p>
        </p:txBody>
      </p:sp>
      <p:sp>
        <p:nvSpPr>
          <p:cNvPr id="975" name="Google Shape;975;p26"/>
          <p:cNvSpPr/>
          <p:nvPr/>
        </p:nvSpPr>
        <p:spPr>
          <a:xfrm rot="830219">
            <a:off x="7862526" y="2562949"/>
            <a:ext cx="92580" cy="42308"/>
          </a:xfrm>
          <a:custGeom>
            <a:avLst/>
            <a:gdLst/>
            <a:ahLst/>
            <a:cxnLst/>
            <a:rect l="l" t="t" r="r" b="b"/>
            <a:pathLst>
              <a:path w="1151" h="526" extrusionOk="0">
                <a:moveTo>
                  <a:pt x="526" y="1"/>
                </a:moveTo>
                <a:cubicBezTo>
                  <a:pt x="201" y="101"/>
                  <a:pt x="1" y="226"/>
                  <a:pt x="1" y="526"/>
                </a:cubicBezTo>
                <a:cubicBezTo>
                  <a:pt x="201" y="526"/>
                  <a:pt x="426" y="426"/>
                  <a:pt x="526" y="426"/>
                </a:cubicBezTo>
                <a:lnTo>
                  <a:pt x="1151" y="426"/>
                </a:lnTo>
                <a:cubicBezTo>
                  <a:pt x="1051" y="101"/>
                  <a:pt x="726" y="1"/>
                  <a:pt x="526" y="1"/>
                </a:cubicBezTo>
                <a:close/>
              </a:path>
            </a:pathLst>
          </a:custGeom>
          <a:solidFill>
            <a:srgbClr val="0C18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6" name="Google Shape;976;p26"/>
          <p:cNvSpPr/>
          <p:nvPr/>
        </p:nvSpPr>
        <p:spPr>
          <a:xfrm>
            <a:off x="9396992" y="2490021"/>
            <a:ext cx="40029" cy="62489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7" name="Google Shape;977;p26"/>
          <p:cNvSpPr/>
          <p:nvPr/>
        </p:nvSpPr>
        <p:spPr>
          <a:xfrm>
            <a:off x="9568459" y="2490021"/>
            <a:ext cx="40029" cy="62489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8" name="Google Shape;978;p26"/>
          <p:cNvSpPr/>
          <p:nvPr/>
        </p:nvSpPr>
        <p:spPr>
          <a:xfrm>
            <a:off x="0" y="5303767"/>
            <a:ext cx="12192000" cy="155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9" name="Google Shape;979;p26"/>
          <p:cNvSpPr/>
          <p:nvPr/>
        </p:nvSpPr>
        <p:spPr>
          <a:xfrm>
            <a:off x="6420925" y="5830020"/>
            <a:ext cx="4624193" cy="259477"/>
          </a:xfrm>
          <a:custGeom>
            <a:avLst/>
            <a:gdLst/>
            <a:ahLst/>
            <a:cxnLst/>
            <a:rect l="l" t="t" r="r" b="b"/>
            <a:pathLst>
              <a:path w="57491" h="3226" extrusionOk="0">
                <a:moveTo>
                  <a:pt x="28746" y="1"/>
                </a:moveTo>
                <a:cubicBezTo>
                  <a:pt x="24896" y="1"/>
                  <a:pt x="21347" y="101"/>
                  <a:pt x="18023" y="101"/>
                </a:cubicBezTo>
                <a:lnTo>
                  <a:pt x="18648" y="1251"/>
                </a:lnTo>
                <a:lnTo>
                  <a:pt x="17498" y="1251"/>
                </a:lnTo>
                <a:lnTo>
                  <a:pt x="16973" y="426"/>
                </a:lnTo>
                <a:lnTo>
                  <a:pt x="16973" y="626"/>
                </a:lnTo>
                <a:lnTo>
                  <a:pt x="16473" y="626"/>
                </a:lnTo>
                <a:lnTo>
                  <a:pt x="16348" y="226"/>
                </a:lnTo>
                <a:lnTo>
                  <a:pt x="13548" y="226"/>
                </a:lnTo>
                <a:lnTo>
                  <a:pt x="13648" y="1676"/>
                </a:lnTo>
                <a:lnTo>
                  <a:pt x="13448" y="326"/>
                </a:lnTo>
                <a:cubicBezTo>
                  <a:pt x="5325" y="526"/>
                  <a:pt x="1" y="1051"/>
                  <a:pt x="1" y="1576"/>
                </a:cubicBezTo>
                <a:cubicBezTo>
                  <a:pt x="1" y="2500"/>
                  <a:pt x="12824" y="3225"/>
                  <a:pt x="28746" y="3225"/>
                </a:cubicBezTo>
                <a:cubicBezTo>
                  <a:pt x="44593" y="3225"/>
                  <a:pt x="57491" y="2500"/>
                  <a:pt x="57491" y="1576"/>
                </a:cubicBezTo>
                <a:cubicBezTo>
                  <a:pt x="57491" y="1051"/>
                  <a:pt x="52292" y="526"/>
                  <a:pt x="44368" y="326"/>
                </a:cubicBezTo>
                <a:lnTo>
                  <a:pt x="44068" y="1775"/>
                </a:lnTo>
                <a:lnTo>
                  <a:pt x="43543" y="1775"/>
                </a:lnTo>
                <a:lnTo>
                  <a:pt x="43743" y="226"/>
                </a:lnTo>
                <a:cubicBezTo>
                  <a:pt x="39369" y="101"/>
                  <a:pt x="34170" y="1"/>
                  <a:pt x="28746" y="1"/>
                </a:cubicBezTo>
                <a:close/>
              </a:path>
            </a:pathLst>
          </a:custGeom>
          <a:solidFill>
            <a:srgbClr val="3F4D53">
              <a:alpha val="2922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0" name="Google Shape;980;p26"/>
          <p:cNvSpPr/>
          <p:nvPr/>
        </p:nvSpPr>
        <p:spPr>
          <a:xfrm>
            <a:off x="9780495" y="4732337"/>
            <a:ext cx="880664" cy="1148025"/>
          </a:xfrm>
          <a:custGeom>
            <a:avLst/>
            <a:gdLst/>
            <a:ahLst/>
            <a:cxnLst/>
            <a:rect l="l" t="t" r="r" b="b"/>
            <a:pathLst>
              <a:path w="10949" h="14273" extrusionOk="0">
                <a:moveTo>
                  <a:pt x="0" y="0"/>
                </a:moveTo>
                <a:lnTo>
                  <a:pt x="0" y="3025"/>
                </a:lnTo>
                <a:lnTo>
                  <a:pt x="8224" y="3025"/>
                </a:lnTo>
                <a:lnTo>
                  <a:pt x="10424" y="14273"/>
                </a:lnTo>
                <a:lnTo>
                  <a:pt x="10949" y="14273"/>
                </a:lnTo>
                <a:lnTo>
                  <a:pt x="9474" y="750"/>
                </a:lnTo>
                <a:lnTo>
                  <a:pt x="0" y="0"/>
                </a:ln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1" name="Google Shape;981;p26"/>
          <p:cNvSpPr/>
          <p:nvPr/>
        </p:nvSpPr>
        <p:spPr>
          <a:xfrm>
            <a:off x="9655822" y="4732336"/>
            <a:ext cx="886697" cy="1232480"/>
          </a:xfrm>
          <a:custGeom>
            <a:avLst/>
            <a:gdLst/>
            <a:ahLst/>
            <a:cxnLst/>
            <a:rect l="l" t="t" r="r" b="b"/>
            <a:pathLst>
              <a:path w="11024" h="15323" extrusionOk="0">
                <a:moveTo>
                  <a:pt x="11024" y="0"/>
                </a:moveTo>
                <a:lnTo>
                  <a:pt x="1450" y="750"/>
                </a:lnTo>
                <a:lnTo>
                  <a:pt x="1" y="14273"/>
                </a:lnTo>
                <a:lnTo>
                  <a:pt x="501" y="14273"/>
                </a:lnTo>
                <a:lnTo>
                  <a:pt x="2375" y="3450"/>
                </a:lnTo>
                <a:lnTo>
                  <a:pt x="3850" y="3875"/>
                </a:lnTo>
                <a:lnTo>
                  <a:pt x="3325" y="15323"/>
                </a:lnTo>
                <a:lnTo>
                  <a:pt x="5500" y="2825"/>
                </a:lnTo>
                <a:lnTo>
                  <a:pt x="11024" y="0"/>
                </a:ln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2" name="Google Shape;982;p26"/>
          <p:cNvSpPr/>
          <p:nvPr/>
        </p:nvSpPr>
        <p:spPr>
          <a:xfrm>
            <a:off x="10047857" y="4832879"/>
            <a:ext cx="880664" cy="1139981"/>
          </a:xfrm>
          <a:custGeom>
            <a:avLst/>
            <a:gdLst/>
            <a:ahLst/>
            <a:cxnLst/>
            <a:rect l="l" t="t" r="r" b="b"/>
            <a:pathLst>
              <a:path w="10949" h="14173" extrusionOk="0">
                <a:moveTo>
                  <a:pt x="1" y="0"/>
                </a:moveTo>
                <a:lnTo>
                  <a:pt x="1" y="3024"/>
                </a:lnTo>
                <a:lnTo>
                  <a:pt x="8124" y="3024"/>
                </a:lnTo>
                <a:lnTo>
                  <a:pt x="10424" y="14172"/>
                </a:lnTo>
                <a:lnTo>
                  <a:pt x="10949" y="14172"/>
                </a:lnTo>
                <a:lnTo>
                  <a:pt x="9499" y="425"/>
                </a:lnTo>
                <a:lnTo>
                  <a:pt x="1" y="0"/>
                </a:lnTo>
                <a:close/>
              </a:path>
            </a:pathLst>
          </a:custGeom>
          <a:solidFill>
            <a:srgbClr val="2940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3" name="Google Shape;983;p26"/>
          <p:cNvSpPr/>
          <p:nvPr/>
        </p:nvSpPr>
        <p:spPr>
          <a:xfrm>
            <a:off x="9923266" y="4832879"/>
            <a:ext cx="878653" cy="1139981"/>
          </a:xfrm>
          <a:custGeom>
            <a:avLst/>
            <a:gdLst/>
            <a:ahLst/>
            <a:cxnLst/>
            <a:rect l="l" t="t" r="r" b="b"/>
            <a:pathLst>
              <a:path w="10924" h="14173" extrusionOk="0">
                <a:moveTo>
                  <a:pt x="10923" y="0"/>
                </a:moveTo>
                <a:lnTo>
                  <a:pt x="1450" y="750"/>
                </a:lnTo>
                <a:lnTo>
                  <a:pt x="0" y="14172"/>
                </a:lnTo>
                <a:lnTo>
                  <a:pt x="525" y="14172"/>
                </a:lnTo>
                <a:lnTo>
                  <a:pt x="2600" y="2924"/>
                </a:lnTo>
                <a:lnTo>
                  <a:pt x="10923" y="3024"/>
                </a:lnTo>
                <a:lnTo>
                  <a:pt x="10923" y="0"/>
                </a:lnTo>
                <a:close/>
              </a:path>
            </a:pathLst>
          </a:custGeom>
          <a:solidFill>
            <a:srgbClr val="2940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4" name="Google Shape;984;p26"/>
          <p:cNvSpPr/>
          <p:nvPr/>
        </p:nvSpPr>
        <p:spPr>
          <a:xfrm>
            <a:off x="9738267" y="3506359"/>
            <a:ext cx="1425520" cy="1386832"/>
          </a:xfrm>
          <a:custGeom>
            <a:avLst/>
            <a:gdLst/>
            <a:ahLst/>
            <a:cxnLst/>
            <a:rect l="l" t="t" r="r" b="b"/>
            <a:pathLst>
              <a:path w="17723" h="17242" extrusionOk="0">
                <a:moveTo>
                  <a:pt x="14695" y="0"/>
                </a:moveTo>
                <a:cubicBezTo>
                  <a:pt x="13157" y="0"/>
                  <a:pt x="12309" y="588"/>
                  <a:pt x="11773" y="2644"/>
                </a:cubicBezTo>
                <a:cubicBezTo>
                  <a:pt x="11249" y="5044"/>
                  <a:pt x="9274" y="15242"/>
                  <a:pt x="9274" y="15242"/>
                </a:cubicBezTo>
                <a:lnTo>
                  <a:pt x="725" y="15142"/>
                </a:lnTo>
                <a:cubicBezTo>
                  <a:pt x="725" y="15142"/>
                  <a:pt x="1" y="15242"/>
                  <a:pt x="1" y="15992"/>
                </a:cubicBezTo>
                <a:cubicBezTo>
                  <a:pt x="1" y="16617"/>
                  <a:pt x="3850" y="17242"/>
                  <a:pt x="3850" y="17242"/>
                </a:cubicBezTo>
                <a:lnTo>
                  <a:pt x="13023" y="17242"/>
                </a:lnTo>
                <a:cubicBezTo>
                  <a:pt x="13023" y="17242"/>
                  <a:pt x="13748" y="17117"/>
                  <a:pt x="14273" y="15767"/>
                </a:cubicBezTo>
                <a:lnTo>
                  <a:pt x="17098" y="2969"/>
                </a:lnTo>
                <a:cubicBezTo>
                  <a:pt x="17098" y="2969"/>
                  <a:pt x="17722" y="370"/>
                  <a:pt x="15523" y="45"/>
                </a:cubicBezTo>
                <a:cubicBezTo>
                  <a:pt x="15226" y="16"/>
                  <a:pt x="14951" y="0"/>
                  <a:pt x="1469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5" name="Google Shape;985;p26"/>
          <p:cNvSpPr/>
          <p:nvPr/>
        </p:nvSpPr>
        <p:spPr>
          <a:xfrm>
            <a:off x="9772451" y="4724293"/>
            <a:ext cx="928924" cy="108585"/>
          </a:xfrm>
          <a:custGeom>
            <a:avLst/>
            <a:gdLst/>
            <a:ahLst/>
            <a:cxnLst/>
            <a:rect l="l" t="t" r="r" b="b"/>
            <a:pathLst>
              <a:path w="11549" h="1350" extrusionOk="0">
                <a:moveTo>
                  <a:pt x="300" y="0"/>
                </a:moveTo>
                <a:cubicBezTo>
                  <a:pt x="300" y="0"/>
                  <a:pt x="200" y="0"/>
                  <a:pt x="0" y="100"/>
                </a:cubicBezTo>
                <a:cubicBezTo>
                  <a:pt x="1450" y="1250"/>
                  <a:pt x="4050" y="1350"/>
                  <a:pt x="4050" y="1350"/>
                </a:cubicBezTo>
                <a:lnTo>
                  <a:pt x="11548" y="1250"/>
                </a:lnTo>
                <a:lnTo>
                  <a:pt x="8849" y="100"/>
                </a:lnTo>
                <a:lnTo>
                  <a:pt x="300" y="0"/>
                </a:lnTo>
                <a:close/>
              </a:path>
            </a:pathLst>
          </a:custGeom>
          <a:solidFill>
            <a:srgbClr val="EF89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6" name="Google Shape;986;p26"/>
          <p:cNvSpPr/>
          <p:nvPr/>
        </p:nvSpPr>
        <p:spPr>
          <a:xfrm>
            <a:off x="10484133" y="3506762"/>
            <a:ext cx="595207" cy="1318945"/>
          </a:xfrm>
          <a:custGeom>
            <a:avLst/>
            <a:gdLst/>
            <a:ahLst/>
            <a:cxnLst/>
            <a:rect l="l" t="t" r="r" b="b"/>
            <a:pathLst>
              <a:path w="7400" h="16398" extrusionOk="0">
                <a:moveTo>
                  <a:pt x="5410" y="1"/>
                </a:moveTo>
                <a:cubicBezTo>
                  <a:pt x="3818" y="1"/>
                  <a:pt x="2959" y="653"/>
                  <a:pt x="2500" y="2639"/>
                </a:cubicBezTo>
                <a:cubicBezTo>
                  <a:pt x="1976" y="5039"/>
                  <a:pt x="1" y="15237"/>
                  <a:pt x="1" y="15237"/>
                </a:cubicBezTo>
                <a:lnTo>
                  <a:pt x="2700" y="16387"/>
                </a:lnTo>
                <a:cubicBezTo>
                  <a:pt x="2700" y="16387"/>
                  <a:pt x="2734" y="16397"/>
                  <a:pt x="2793" y="16397"/>
                </a:cubicBezTo>
                <a:cubicBezTo>
                  <a:pt x="3012" y="16397"/>
                  <a:pt x="3583" y="16257"/>
                  <a:pt x="4075" y="14937"/>
                </a:cubicBezTo>
                <a:lnTo>
                  <a:pt x="6975" y="2639"/>
                </a:lnTo>
                <a:cubicBezTo>
                  <a:pt x="6975" y="2639"/>
                  <a:pt x="7400" y="765"/>
                  <a:pt x="6150" y="40"/>
                </a:cubicBezTo>
                <a:cubicBezTo>
                  <a:pt x="5887" y="15"/>
                  <a:pt x="5641" y="1"/>
                  <a:pt x="5410" y="1"/>
                </a:cubicBezTo>
                <a:close/>
              </a:path>
            </a:pathLst>
          </a:custGeom>
          <a:solidFill>
            <a:srgbClr val="EF89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7" name="Google Shape;987;p26"/>
          <p:cNvSpPr/>
          <p:nvPr/>
        </p:nvSpPr>
        <p:spPr>
          <a:xfrm>
            <a:off x="10248943" y="4314159"/>
            <a:ext cx="571076" cy="518715"/>
          </a:xfrm>
          <a:custGeom>
            <a:avLst/>
            <a:gdLst/>
            <a:ahLst/>
            <a:cxnLst/>
            <a:rect l="l" t="t" r="r" b="b"/>
            <a:pathLst>
              <a:path w="7100" h="6449" extrusionOk="0">
                <a:moveTo>
                  <a:pt x="750" y="0"/>
                </a:moveTo>
                <a:lnTo>
                  <a:pt x="0" y="5324"/>
                </a:lnTo>
                <a:lnTo>
                  <a:pt x="5325" y="6449"/>
                </a:lnTo>
                <a:lnTo>
                  <a:pt x="6674" y="6249"/>
                </a:lnTo>
                <a:cubicBezTo>
                  <a:pt x="6674" y="6249"/>
                  <a:pt x="6774" y="4999"/>
                  <a:pt x="6999" y="2925"/>
                </a:cubicBezTo>
                <a:cubicBezTo>
                  <a:pt x="7099" y="725"/>
                  <a:pt x="6874" y="525"/>
                  <a:pt x="6874" y="525"/>
                </a:cubicBezTo>
                <a:lnTo>
                  <a:pt x="750" y="0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8" name="Google Shape;988;p26"/>
          <p:cNvSpPr/>
          <p:nvPr/>
        </p:nvSpPr>
        <p:spPr>
          <a:xfrm>
            <a:off x="10701304" y="4824835"/>
            <a:ext cx="80" cy="8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195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9" name="Google Shape;989;p26"/>
          <p:cNvSpPr/>
          <p:nvPr/>
        </p:nvSpPr>
        <p:spPr>
          <a:xfrm>
            <a:off x="10701304" y="4824835"/>
            <a:ext cx="26221" cy="80"/>
          </a:xfrm>
          <a:custGeom>
            <a:avLst/>
            <a:gdLst/>
            <a:ahLst/>
            <a:cxnLst/>
            <a:rect l="l" t="t" r="r" b="b"/>
            <a:pathLst>
              <a:path w="326" h="1" extrusionOk="0">
                <a:moveTo>
                  <a:pt x="325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25" y="0"/>
                </a:lnTo>
                <a:close/>
              </a:path>
            </a:pathLst>
          </a:custGeom>
          <a:solidFill>
            <a:srgbClr val="F195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0" name="Google Shape;990;p26"/>
          <p:cNvSpPr/>
          <p:nvPr/>
        </p:nvSpPr>
        <p:spPr>
          <a:xfrm>
            <a:off x="10685234" y="4348334"/>
            <a:ext cx="126732" cy="476508"/>
          </a:xfrm>
          <a:custGeom>
            <a:avLst/>
            <a:gdLst/>
            <a:ahLst/>
            <a:cxnLst/>
            <a:rect l="l" t="t" r="r" b="b"/>
            <a:pathLst>
              <a:path w="1576" h="5925" extrusionOk="0">
                <a:moveTo>
                  <a:pt x="325" y="0"/>
                </a:moveTo>
                <a:lnTo>
                  <a:pt x="325" y="200"/>
                </a:lnTo>
                <a:cubicBezTo>
                  <a:pt x="0" y="3324"/>
                  <a:pt x="0" y="5399"/>
                  <a:pt x="0" y="5924"/>
                </a:cubicBezTo>
                <a:lnTo>
                  <a:pt x="525" y="5924"/>
                </a:lnTo>
                <a:lnTo>
                  <a:pt x="1250" y="5824"/>
                </a:lnTo>
                <a:cubicBezTo>
                  <a:pt x="1250" y="5824"/>
                  <a:pt x="1350" y="4574"/>
                  <a:pt x="1575" y="2500"/>
                </a:cubicBezTo>
                <a:lnTo>
                  <a:pt x="1575" y="1025"/>
                </a:lnTo>
                <a:cubicBezTo>
                  <a:pt x="1575" y="200"/>
                  <a:pt x="1450" y="100"/>
                  <a:pt x="1450" y="100"/>
                </a:cubicBezTo>
                <a:lnTo>
                  <a:pt x="325" y="0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1" name="Google Shape;991;p26"/>
          <p:cNvSpPr/>
          <p:nvPr/>
        </p:nvSpPr>
        <p:spPr>
          <a:xfrm>
            <a:off x="10450029" y="4247801"/>
            <a:ext cx="211137" cy="243311"/>
          </a:xfrm>
          <a:custGeom>
            <a:avLst/>
            <a:gdLst/>
            <a:ahLst/>
            <a:cxnLst/>
            <a:rect l="l" t="t" r="r" b="b"/>
            <a:pathLst>
              <a:path w="2625" h="3025" extrusionOk="0">
                <a:moveTo>
                  <a:pt x="850" y="625"/>
                </a:moveTo>
                <a:lnTo>
                  <a:pt x="1887" y="715"/>
                </a:lnTo>
                <a:lnTo>
                  <a:pt x="1887" y="715"/>
                </a:lnTo>
                <a:lnTo>
                  <a:pt x="1875" y="725"/>
                </a:lnTo>
                <a:cubicBezTo>
                  <a:pt x="1875" y="725"/>
                  <a:pt x="2000" y="725"/>
                  <a:pt x="2000" y="825"/>
                </a:cubicBezTo>
                <a:lnTo>
                  <a:pt x="1775" y="2275"/>
                </a:lnTo>
                <a:lnTo>
                  <a:pt x="1775" y="2400"/>
                </a:lnTo>
                <a:lnTo>
                  <a:pt x="625" y="2275"/>
                </a:lnTo>
                <a:lnTo>
                  <a:pt x="750" y="2275"/>
                </a:lnTo>
                <a:lnTo>
                  <a:pt x="625" y="2175"/>
                </a:lnTo>
                <a:lnTo>
                  <a:pt x="850" y="725"/>
                </a:lnTo>
                <a:lnTo>
                  <a:pt x="850" y="625"/>
                </a:lnTo>
                <a:close/>
                <a:moveTo>
                  <a:pt x="850" y="0"/>
                </a:moveTo>
                <a:cubicBezTo>
                  <a:pt x="625" y="0"/>
                  <a:pt x="425" y="100"/>
                  <a:pt x="325" y="200"/>
                </a:cubicBezTo>
                <a:cubicBezTo>
                  <a:pt x="225" y="300"/>
                  <a:pt x="225" y="525"/>
                  <a:pt x="125" y="725"/>
                </a:cubicBezTo>
                <a:lnTo>
                  <a:pt x="0" y="2075"/>
                </a:lnTo>
                <a:lnTo>
                  <a:pt x="0" y="2175"/>
                </a:lnTo>
                <a:cubicBezTo>
                  <a:pt x="0" y="2275"/>
                  <a:pt x="125" y="2500"/>
                  <a:pt x="225" y="2600"/>
                </a:cubicBezTo>
                <a:cubicBezTo>
                  <a:pt x="225" y="2700"/>
                  <a:pt x="425" y="2900"/>
                  <a:pt x="625" y="2900"/>
                </a:cubicBezTo>
                <a:lnTo>
                  <a:pt x="1775" y="3025"/>
                </a:lnTo>
                <a:cubicBezTo>
                  <a:pt x="2000" y="3025"/>
                  <a:pt x="2200" y="2900"/>
                  <a:pt x="2300" y="2800"/>
                </a:cubicBezTo>
                <a:cubicBezTo>
                  <a:pt x="2400" y="2600"/>
                  <a:pt x="2400" y="2500"/>
                  <a:pt x="2400" y="2275"/>
                </a:cubicBezTo>
                <a:lnTo>
                  <a:pt x="2625" y="925"/>
                </a:lnTo>
                <a:lnTo>
                  <a:pt x="2625" y="825"/>
                </a:lnTo>
                <a:cubicBezTo>
                  <a:pt x="2625" y="625"/>
                  <a:pt x="2500" y="525"/>
                  <a:pt x="2400" y="400"/>
                </a:cubicBezTo>
                <a:cubicBezTo>
                  <a:pt x="2300" y="200"/>
                  <a:pt x="2200" y="100"/>
                  <a:pt x="2000" y="100"/>
                </a:cubicBezTo>
                <a:lnTo>
                  <a:pt x="850" y="0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2" name="Google Shape;992;p26"/>
          <p:cNvSpPr/>
          <p:nvPr/>
        </p:nvSpPr>
        <p:spPr>
          <a:xfrm>
            <a:off x="6780786" y="4732337"/>
            <a:ext cx="880745" cy="1148025"/>
          </a:xfrm>
          <a:custGeom>
            <a:avLst/>
            <a:gdLst/>
            <a:ahLst/>
            <a:cxnLst/>
            <a:rect l="l" t="t" r="r" b="b"/>
            <a:pathLst>
              <a:path w="10950" h="14273" extrusionOk="0">
                <a:moveTo>
                  <a:pt x="10949" y="0"/>
                </a:moveTo>
                <a:lnTo>
                  <a:pt x="1476" y="750"/>
                </a:lnTo>
                <a:lnTo>
                  <a:pt x="1" y="14273"/>
                </a:lnTo>
                <a:lnTo>
                  <a:pt x="526" y="14273"/>
                </a:lnTo>
                <a:lnTo>
                  <a:pt x="2825" y="3025"/>
                </a:lnTo>
                <a:lnTo>
                  <a:pt x="10949" y="3025"/>
                </a:lnTo>
                <a:lnTo>
                  <a:pt x="10949" y="0"/>
                </a:ln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3" name="Google Shape;993;p26"/>
          <p:cNvSpPr/>
          <p:nvPr/>
        </p:nvSpPr>
        <p:spPr>
          <a:xfrm>
            <a:off x="6907470" y="4732336"/>
            <a:ext cx="878653" cy="1232480"/>
          </a:xfrm>
          <a:custGeom>
            <a:avLst/>
            <a:gdLst/>
            <a:ahLst/>
            <a:cxnLst/>
            <a:rect l="l" t="t" r="r" b="b"/>
            <a:pathLst>
              <a:path w="10924" h="15323" extrusionOk="0">
                <a:moveTo>
                  <a:pt x="1" y="0"/>
                </a:moveTo>
                <a:lnTo>
                  <a:pt x="5425" y="2825"/>
                </a:lnTo>
                <a:lnTo>
                  <a:pt x="7599" y="15323"/>
                </a:lnTo>
                <a:lnTo>
                  <a:pt x="7074" y="3875"/>
                </a:lnTo>
                <a:lnTo>
                  <a:pt x="8549" y="3450"/>
                </a:lnTo>
                <a:lnTo>
                  <a:pt x="10424" y="14273"/>
                </a:lnTo>
                <a:lnTo>
                  <a:pt x="10924" y="14273"/>
                </a:lnTo>
                <a:lnTo>
                  <a:pt x="9474" y="750"/>
                </a:lnTo>
                <a:lnTo>
                  <a:pt x="1" y="0"/>
                </a:ln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4" name="Google Shape;994;p26"/>
          <p:cNvSpPr/>
          <p:nvPr/>
        </p:nvSpPr>
        <p:spPr>
          <a:xfrm>
            <a:off x="6521467" y="4832879"/>
            <a:ext cx="880664" cy="1139981"/>
          </a:xfrm>
          <a:custGeom>
            <a:avLst/>
            <a:gdLst/>
            <a:ahLst/>
            <a:cxnLst/>
            <a:rect l="l" t="t" r="r" b="b"/>
            <a:pathLst>
              <a:path w="10949" h="14173" extrusionOk="0">
                <a:moveTo>
                  <a:pt x="10949" y="0"/>
                </a:moveTo>
                <a:lnTo>
                  <a:pt x="1350" y="425"/>
                </a:lnTo>
                <a:lnTo>
                  <a:pt x="1" y="14172"/>
                </a:lnTo>
                <a:lnTo>
                  <a:pt x="525" y="14172"/>
                </a:lnTo>
                <a:lnTo>
                  <a:pt x="2725" y="3024"/>
                </a:lnTo>
                <a:lnTo>
                  <a:pt x="10949" y="3024"/>
                </a:lnTo>
                <a:lnTo>
                  <a:pt x="10949" y="0"/>
                </a:lnTo>
                <a:close/>
              </a:path>
            </a:pathLst>
          </a:custGeom>
          <a:solidFill>
            <a:srgbClr val="2940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5" name="Google Shape;995;p26"/>
          <p:cNvSpPr/>
          <p:nvPr/>
        </p:nvSpPr>
        <p:spPr>
          <a:xfrm>
            <a:off x="6640107" y="4832879"/>
            <a:ext cx="878653" cy="1139981"/>
          </a:xfrm>
          <a:custGeom>
            <a:avLst/>
            <a:gdLst/>
            <a:ahLst/>
            <a:cxnLst/>
            <a:rect l="l" t="t" r="r" b="b"/>
            <a:pathLst>
              <a:path w="10924" h="14173" extrusionOk="0">
                <a:moveTo>
                  <a:pt x="0" y="0"/>
                </a:moveTo>
                <a:lnTo>
                  <a:pt x="0" y="3024"/>
                </a:lnTo>
                <a:lnTo>
                  <a:pt x="8424" y="2924"/>
                </a:lnTo>
                <a:lnTo>
                  <a:pt x="10398" y="14172"/>
                </a:lnTo>
                <a:lnTo>
                  <a:pt x="10923" y="14172"/>
                </a:lnTo>
                <a:lnTo>
                  <a:pt x="9574" y="750"/>
                </a:lnTo>
                <a:lnTo>
                  <a:pt x="0" y="0"/>
                </a:lnTo>
                <a:close/>
              </a:path>
            </a:pathLst>
          </a:custGeom>
          <a:solidFill>
            <a:srgbClr val="2940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6" name="Google Shape;996;p26"/>
          <p:cNvSpPr/>
          <p:nvPr/>
        </p:nvSpPr>
        <p:spPr>
          <a:xfrm>
            <a:off x="6278233" y="3506359"/>
            <a:ext cx="1425440" cy="1386832"/>
          </a:xfrm>
          <a:custGeom>
            <a:avLst/>
            <a:gdLst/>
            <a:ahLst/>
            <a:cxnLst/>
            <a:rect l="l" t="t" r="r" b="b"/>
            <a:pathLst>
              <a:path w="17722" h="17242" extrusionOk="0">
                <a:moveTo>
                  <a:pt x="3033" y="0"/>
                </a:moveTo>
                <a:cubicBezTo>
                  <a:pt x="2774" y="0"/>
                  <a:pt x="2496" y="16"/>
                  <a:pt x="2200" y="45"/>
                </a:cubicBezTo>
                <a:cubicBezTo>
                  <a:pt x="0" y="370"/>
                  <a:pt x="625" y="2969"/>
                  <a:pt x="625" y="2969"/>
                </a:cubicBezTo>
                <a:lnTo>
                  <a:pt x="3549" y="15767"/>
                </a:lnTo>
                <a:cubicBezTo>
                  <a:pt x="3974" y="17117"/>
                  <a:pt x="4799" y="17242"/>
                  <a:pt x="4799" y="17242"/>
                </a:cubicBezTo>
                <a:lnTo>
                  <a:pt x="13873" y="17242"/>
                </a:lnTo>
                <a:cubicBezTo>
                  <a:pt x="13873" y="17242"/>
                  <a:pt x="17722" y="16617"/>
                  <a:pt x="17722" y="15992"/>
                </a:cubicBezTo>
                <a:cubicBezTo>
                  <a:pt x="17722" y="15242"/>
                  <a:pt x="17097" y="15142"/>
                  <a:pt x="17097" y="15142"/>
                </a:cubicBezTo>
                <a:lnTo>
                  <a:pt x="8549" y="15242"/>
                </a:lnTo>
                <a:cubicBezTo>
                  <a:pt x="8549" y="15242"/>
                  <a:pt x="6474" y="5044"/>
                  <a:pt x="5949" y="2644"/>
                </a:cubicBezTo>
                <a:cubicBezTo>
                  <a:pt x="5499" y="588"/>
                  <a:pt x="4590" y="0"/>
                  <a:pt x="3033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7" name="Google Shape;997;p26"/>
          <p:cNvSpPr/>
          <p:nvPr/>
        </p:nvSpPr>
        <p:spPr>
          <a:xfrm>
            <a:off x="6740650" y="4724293"/>
            <a:ext cx="928924" cy="108585"/>
          </a:xfrm>
          <a:custGeom>
            <a:avLst/>
            <a:gdLst/>
            <a:ahLst/>
            <a:cxnLst/>
            <a:rect l="l" t="t" r="r" b="b"/>
            <a:pathLst>
              <a:path w="11549" h="1350" extrusionOk="0">
                <a:moveTo>
                  <a:pt x="11348" y="0"/>
                </a:moveTo>
                <a:lnTo>
                  <a:pt x="2800" y="100"/>
                </a:lnTo>
                <a:lnTo>
                  <a:pt x="0" y="1250"/>
                </a:lnTo>
                <a:lnTo>
                  <a:pt x="7499" y="1350"/>
                </a:lnTo>
                <a:cubicBezTo>
                  <a:pt x="7499" y="1350"/>
                  <a:pt x="10198" y="1250"/>
                  <a:pt x="11548" y="100"/>
                </a:cubicBezTo>
                <a:cubicBezTo>
                  <a:pt x="11448" y="0"/>
                  <a:pt x="11348" y="0"/>
                  <a:pt x="11348" y="0"/>
                </a:cubicBezTo>
                <a:close/>
              </a:path>
            </a:pathLst>
          </a:custGeom>
          <a:solidFill>
            <a:srgbClr val="EF89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8" name="Google Shape;998;p26"/>
          <p:cNvSpPr/>
          <p:nvPr/>
        </p:nvSpPr>
        <p:spPr>
          <a:xfrm>
            <a:off x="6362609" y="3506762"/>
            <a:ext cx="603251" cy="1318945"/>
          </a:xfrm>
          <a:custGeom>
            <a:avLst/>
            <a:gdLst/>
            <a:ahLst/>
            <a:cxnLst/>
            <a:rect l="l" t="t" r="r" b="b"/>
            <a:pathLst>
              <a:path w="7500" h="16398" extrusionOk="0">
                <a:moveTo>
                  <a:pt x="1990" y="1"/>
                </a:moveTo>
                <a:cubicBezTo>
                  <a:pt x="1760" y="1"/>
                  <a:pt x="1513" y="15"/>
                  <a:pt x="1251" y="40"/>
                </a:cubicBezTo>
                <a:cubicBezTo>
                  <a:pt x="1" y="765"/>
                  <a:pt x="426" y="2639"/>
                  <a:pt x="426" y="2639"/>
                </a:cubicBezTo>
                <a:lnTo>
                  <a:pt x="3325" y="14937"/>
                </a:lnTo>
                <a:cubicBezTo>
                  <a:pt x="3818" y="16257"/>
                  <a:pt x="4388" y="16397"/>
                  <a:pt x="4608" y="16397"/>
                </a:cubicBezTo>
                <a:cubicBezTo>
                  <a:pt x="4666" y="16397"/>
                  <a:pt x="4700" y="16387"/>
                  <a:pt x="4700" y="16387"/>
                </a:cubicBezTo>
                <a:lnTo>
                  <a:pt x="7500" y="15237"/>
                </a:lnTo>
                <a:cubicBezTo>
                  <a:pt x="7500" y="15237"/>
                  <a:pt x="5425" y="5039"/>
                  <a:pt x="4900" y="2639"/>
                </a:cubicBezTo>
                <a:cubicBezTo>
                  <a:pt x="4442" y="653"/>
                  <a:pt x="3583" y="1"/>
                  <a:pt x="1990" y="1"/>
                </a:cubicBezTo>
                <a:close/>
              </a:path>
            </a:pathLst>
          </a:custGeom>
          <a:solidFill>
            <a:srgbClr val="EF89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9" name="Google Shape;999;p26"/>
          <p:cNvSpPr/>
          <p:nvPr/>
        </p:nvSpPr>
        <p:spPr>
          <a:xfrm>
            <a:off x="8230370" y="3576257"/>
            <a:ext cx="219261" cy="134807"/>
          </a:xfrm>
          <a:custGeom>
            <a:avLst/>
            <a:gdLst/>
            <a:ahLst/>
            <a:cxnLst/>
            <a:rect l="l" t="t" r="r" b="b"/>
            <a:pathLst>
              <a:path w="2726" h="1676" extrusionOk="0">
                <a:moveTo>
                  <a:pt x="951" y="1"/>
                </a:moveTo>
                <a:lnTo>
                  <a:pt x="626" y="126"/>
                </a:lnTo>
                <a:lnTo>
                  <a:pt x="1" y="951"/>
                </a:lnTo>
                <a:cubicBezTo>
                  <a:pt x="1" y="951"/>
                  <a:pt x="326" y="1575"/>
                  <a:pt x="726" y="1675"/>
                </a:cubicBezTo>
                <a:cubicBezTo>
                  <a:pt x="1151" y="1675"/>
                  <a:pt x="1876" y="1376"/>
                  <a:pt x="1876" y="1376"/>
                </a:cubicBezTo>
                <a:lnTo>
                  <a:pt x="2725" y="1051"/>
                </a:lnTo>
                <a:lnTo>
                  <a:pt x="2725" y="226"/>
                </a:lnTo>
                <a:lnTo>
                  <a:pt x="1876" y="326"/>
                </a:lnTo>
                <a:lnTo>
                  <a:pt x="951" y="1"/>
                </a:lnTo>
                <a:close/>
              </a:path>
            </a:pathLst>
          </a:custGeom>
          <a:solidFill>
            <a:srgbClr val="FFD9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0" name="Google Shape;1000;p26"/>
          <p:cNvSpPr/>
          <p:nvPr/>
        </p:nvSpPr>
        <p:spPr>
          <a:xfrm>
            <a:off x="8407325" y="3568214"/>
            <a:ext cx="100623" cy="150893"/>
          </a:xfrm>
          <a:custGeom>
            <a:avLst/>
            <a:gdLst/>
            <a:ahLst/>
            <a:cxnLst/>
            <a:rect l="l" t="t" r="r" b="b"/>
            <a:pathLst>
              <a:path w="1251" h="1876" extrusionOk="0">
                <a:moveTo>
                  <a:pt x="1025" y="1"/>
                </a:moveTo>
                <a:lnTo>
                  <a:pt x="200" y="226"/>
                </a:lnTo>
                <a:cubicBezTo>
                  <a:pt x="200" y="226"/>
                  <a:pt x="0" y="1251"/>
                  <a:pt x="400" y="1875"/>
                </a:cubicBezTo>
                <a:lnTo>
                  <a:pt x="1250" y="1675"/>
                </a:lnTo>
                <a:lnTo>
                  <a:pt x="1025" y="1"/>
                </a:lnTo>
                <a:close/>
              </a:path>
            </a:pathLst>
          </a:custGeom>
          <a:solidFill>
            <a:srgbClr val="1654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1" name="Google Shape;1001;p26"/>
          <p:cNvSpPr/>
          <p:nvPr/>
        </p:nvSpPr>
        <p:spPr>
          <a:xfrm>
            <a:off x="8431454" y="3028903"/>
            <a:ext cx="981207" cy="690199"/>
          </a:xfrm>
          <a:custGeom>
            <a:avLst/>
            <a:gdLst/>
            <a:ahLst/>
            <a:cxnLst/>
            <a:rect l="l" t="t" r="r" b="b"/>
            <a:pathLst>
              <a:path w="12199" h="8581" extrusionOk="0">
                <a:moveTo>
                  <a:pt x="10107" y="1"/>
                </a:moveTo>
                <a:cubicBezTo>
                  <a:pt x="9819" y="1"/>
                  <a:pt x="9531" y="126"/>
                  <a:pt x="9274" y="457"/>
                </a:cubicBezTo>
                <a:cubicBezTo>
                  <a:pt x="8124" y="2032"/>
                  <a:pt x="5724" y="4931"/>
                  <a:pt x="5624" y="4931"/>
                </a:cubicBezTo>
                <a:cubicBezTo>
                  <a:pt x="5424" y="4931"/>
                  <a:pt x="425" y="6706"/>
                  <a:pt x="425" y="6706"/>
                </a:cubicBezTo>
                <a:cubicBezTo>
                  <a:pt x="425" y="6706"/>
                  <a:pt x="0" y="8181"/>
                  <a:pt x="525" y="8580"/>
                </a:cubicBezTo>
                <a:cubicBezTo>
                  <a:pt x="525" y="8580"/>
                  <a:pt x="4600" y="8281"/>
                  <a:pt x="6674" y="7431"/>
                </a:cubicBezTo>
                <a:cubicBezTo>
                  <a:pt x="7924" y="7031"/>
                  <a:pt x="12198" y="4531"/>
                  <a:pt x="11873" y="1182"/>
                </a:cubicBezTo>
                <a:cubicBezTo>
                  <a:pt x="11873" y="1182"/>
                  <a:pt x="10991" y="1"/>
                  <a:pt x="10107" y="1"/>
                </a:cubicBezTo>
                <a:close/>
              </a:path>
            </a:pathLst>
          </a:custGeom>
          <a:solidFill>
            <a:srgbClr val="1654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2" name="Google Shape;1002;p26"/>
          <p:cNvSpPr/>
          <p:nvPr/>
        </p:nvSpPr>
        <p:spPr>
          <a:xfrm>
            <a:off x="8180098" y="3586311"/>
            <a:ext cx="235348" cy="124752"/>
          </a:xfrm>
          <a:custGeom>
            <a:avLst/>
            <a:gdLst/>
            <a:ahLst/>
            <a:cxnLst/>
            <a:rect l="l" t="t" r="r" b="b"/>
            <a:pathLst>
              <a:path w="2926" h="1551" extrusionOk="0">
                <a:moveTo>
                  <a:pt x="226" y="1"/>
                </a:moveTo>
                <a:lnTo>
                  <a:pt x="1" y="826"/>
                </a:lnTo>
                <a:lnTo>
                  <a:pt x="851" y="1126"/>
                </a:lnTo>
                <a:cubicBezTo>
                  <a:pt x="851" y="1126"/>
                  <a:pt x="1576" y="1450"/>
                  <a:pt x="2101" y="1550"/>
                </a:cubicBezTo>
                <a:cubicBezTo>
                  <a:pt x="2501" y="1550"/>
                  <a:pt x="2925" y="1251"/>
                  <a:pt x="2925" y="1251"/>
                </a:cubicBezTo>
                <a:lnTo>
                  <a:pt x="2401" y="201"/>
                </a:lnTo>
                <a:lnTo>
                  <a:pt x="1776" y="101"/>
                </a:lnTo>
                <a:lnTo>
                  <a:pt x="1051" y="201"/>
                </a:lnTo>
                <a:lnTo>
                  <a:pt x="226" y="1"/>
                </a:ln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3" name="Google Shape;1003;p26"/>
          <p:cNvSpPr/>
          <p:nvPr/>
        </p:nvSpPr>
        <p:spPr>
          <a:xfrm>
            <a:off x="8129908" y="3568214"/>
            <a:ext cx="108585" cy="134807"/>
          </a:xfrm>
          <a:custGeom>
            <a:avLst/>
            <a:gdLst/>
            <a:ahLst/>
            <a:cxnLst/>
            <a:rect l="l" t="t" r="r" b="b"/>
            <a:pathLst>
              <a:path w="1350" h="1676" extrusionOk="0">
                <a:moveTo>
                  <a:pt x="525" y="1"/>
                </a:moveTo>
                <a:lnTo>
                  <a:pt x="0" y="1351"/>
                </a:lnTo>
                <a:lnTo>
                  <a:pt x="850" y="1675"/>
                </a:lnTo>
                <a:cubicBezTo>
                  <a:pt x="1350" y="1151"/>
                  <a:pt x="1250" y="226"/>
                  <a:pt x="1250" y="226"/>
                </a:cubicBezTo>
                <a:lnTo>
                  <a:pt x="525" y="1"/>
                </a:ln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4" name="Google Shape;1004;p26"/>
          <p:cNvSpPr/>
          <p:nvPr/>
        </p:nvSpPr>
        <p:spPr>
          <a:xfrm>
            <a:off x="7972739" y="4054759"/>
            <a:ext cx="115020" cy="187088"/>
          </a:xfrm>
          <a:custGeom>
            <a:avLst/>
            <a:gdLst/>
            <a:ahLst/>
            <a:cxnLst/>
            <a:rect l="l" t="t" r="r" b="b"/>
            <a:pathLst>
              <a:path w="1430" h="2326" extrusionOk="0">
                <a:moveTo>
                  <a:pt x="404" y="1"/>
                </a:moveTo>
                <a:cubicBezTo>
                  <a:pt x="404" y="1"/>
                  <a:pt x="1" y="2326"/>
                  <a:pt x="390" y="2326"/>
                </a:cubicBezTo>
                <a:cubicBezTo>
                  <a:pt x="445" y="2326"/>
                  <a:pt x="515" y="2280"/>
                  <a:pt x="604" y="2175"/>
                </a:cubicBezTo>
                <a:cubicBezTo>
                  <a:pt x="1429" y="1450"/>
                  <a:pt x="1129" y="301"/>
                  <a:pt x="1129" y="301"/>
                </a:cubicBezTo>
                <a:lnTo>
                  <a:pt x="404" y="1"/>
                </a:lnTo>
                <a:close/>
              </a:path>
            </a:pathLst>
          </a:custGeom>
          <a:solidFill>
            <a:srgbClr val="FFBF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5" name="Google Shape;1005;p26"/>
          <p:cNvSpPr/>
          <p:nvPr/>
        </p:nvSpPr>
        <p:spPr>
          <a:xfrm>
            <a:off x="7997191" y="4078890"/>
            <a:ext cx="82524" cy="42308"/>
          </a:xfrm>
          <a:custGeom>
            <a:avLst/>
            <a:gdLst/>
            <a:ahLst/>
            <a:cxnLst/>
            <a:rect l="l" t="t" r="r" b="b"/>
            <a:pathLst>
              <a:path w="1026" h="526" extrusionOk="0">
                <a:moveTo>
                  <a:pt x="0" y="1"/>
                </a:moveTo>
                <a:lnTo>
                  <a:pt x="100" y="526"/>
                </a:lnTo>
                <a:lnTo>
                  <a:pt x="1025" y="426"/>
                </a:lnTo>
                <a:lnTo>
                  <a:pt x="1025" y="1"/>
                </a:ln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6" name="Google Shape;1006;p26"/>
          <p:cNvSpPr/>
          <p:nvPr/>
        </p:nvSpPr>
        <p:spPr>
          <a:xfrm>
            <a:off x="7828279" y="3192264"/>
            <a:ext cx="259477" cy="904795"/>
          </a:xfrm>
          <a:custGeom>
            <a:avLst/>
            <a:gdLst/>
            <a:ahLst/>
            <a:cxnLst/>
            <a:rect l="l" t="t" r="r" b="b"/>
            <a:pathLst>
              <a:path w="3226" h="11249" extrusionOk="0">
                <a:moveTo>
                  <a:pt x="1775" y="1"/>
                </a:moveTo>
                <a:lnTo>
                  <a:pt x="1" y="526"/>
                </a:lnTo>
                <a:lnTo>
                  <a:pt x="1975" y="11249"/>
                </a:lnTo>
                <a:lnTo>
                  <a:pt x="3225" y="11249"/>
                </a:lnTo>
                <a:lnTo>
                  <a:pt x="1775" y="1"/>
                </a:lnTo>
                <a:close/>
              </a:path>
            </a:pathLst>
          </a:custGeom>
          <a:solidFill>
            <a:srgbClr val="1654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7" name="Google Shape;1007;p26"/>
          <p:cNvSpPr/>
          <p:nvPr/>
        </p:nvSpPr>
        <p:spPr>
          <a:xfrm>
            <a:off x="7534775" y="3937567"/>
            <a:ext cx="436351" cy="1188965"/>
          </a:xfrm>
          <a:custGeom>
            <a:avLst/>
            <a:gdLst/>
            <a:ahLst/>
            <a:cxnLst/>
            <a:rect l="l" t="t" r="r" b="b"/>
            <a:pathLst>
              <a:path w="5425" h="14782" extrusionOk="0">
                <a:moveTo>
                  <a:pt x="3083" y="0"/>
                </a:moveTo>
                <a:cubicBezTo>
                  <a:pt x="2173" y="0"/>
                  <a:pt x="1253" y="437"/>
                  <a:pt x="850" y="1983"/>
                </a:cubicBezTo>
                <a:cubicBezTo>
                  <a:pt x="0" y="5507"/>
                  <a:pt x="1150" y="13856"/>
                  <a:pt x="1150" y="13856"/>
                </a:cubicBezTo>
                <a:cubicBezTo>
                  <a:pt x="1150" y="13856"/>
                  <a:pt x="1517" y="14782"/>
                  <a:pt x="2118" y="14782"/>
                </a:cubicBezTo>
                <a:cubicBezTo>
                  <a:pt x="2485" y="14782"/>
                  <a:pt x="2939" y="14438"/>
                  <a:pt x="3450" y="13331"/>
                </a:cubicBezTo>
                <a:cubicBezTo>
                  <a:pt x="4800" y="10506"/>
                  <a:pt x="5424" y="733"/>
                  <a:pt x="5424" y="733"/>
                </a:cubicBezTo>
                <a:cubicBezTo>
                  <a:pt x="5424" y="733"/>
                  <a:pt x="4262" y="0"/>
                  <a:pt x="3083" y="0"/>
                </a:cubicBez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8" name="Google Shape;1008;p26"/>
          <p:cNvSpPr/>
          <p:nvPr/>
        </p:nvSpPr>
        <p:spPr>
          <a:xfrm>
            <a:off x="7560916" y="4908246"/>
            <a:ext cx="359939" cy="1022388"/>
          </a:xfrm>
          <a:custGeom>
            <a:avLst/>
            <a:gdLst/>
            <a:ahLst/>
            <a:cxnLst/>
            <a:rect l="l" t="t" r="r" b="b"/>
            <a:pathLst>
              <a:path w="4475" h="12711" extrusionOk="0">
                <a:moveTo>
                  <a:pt x="2067" y="0"/>
                </a:moveTo>
                <a:cubicBezTo>
                  <a:pt x="1556" y="0"/>
                  <a:pt x="1032" y="372"/>
                  <a:pt x="925" y="1263"/>
                </a:cubicBezTo>
                <a:cubicBezTo>
                  <a:pt x="925" y="1263"/>
                  <a:pt x="0" y="2937"/>
                  <a:pt x="525" y="4687"/>
                </a:cubicBezTo>
                <a:cubicBezTo>
                  <a:pt x="1050" y="6362"/>
                  <a:pt x="1875" y="10536"/>
                  <a:pt x="1875" y="10536"/>
                </a:cubicBezTo>
                <a:lnTo>
                  <a:pt x="3325" y="12711"/>
                </a:lnTo>
                <a:lnTo>
                  <a:pt x="4475" y="12711"/>
                </a:lnTo>
                <a:lnTo>
                  <a:pt x="3225" y="10536"/>
                </a:lnTo>
                <a:cubicBezTo>
                  <a:pt x="3225" y="10536"/>
                  <a:pt x="3025" y="2612"/>
                  <a:pt x="3125" y="1163"/>
                </a:cubicBezTo>
                <a:cubicBezTo>
                  <a:pt x="3177" y="454"/>
                  <a:pt x="2630" y="0"/>
                  <a:pt x="2067" y="0"/>
                </a:cubicBez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9" name="Google Shape;1009;p26"/>
          <p:cNvSpPr/>
          <p:nvPr/>
        </p:nvSpPr>
        <p:spPr>
          <a:xfrm>
            <a:off x="7568959" y="3938130"/>
            <a:ext cx="402167" cy="786236"/>
          </a:xfrm>
          <a:custGeom>
            <a:avLst/>
            <a:gdLst/>
            <a:ahLst/>
            <a:cxnLst/>
            <a:rect l="l" t="t" r="r" b="b"/>
            <a:pathLst>
              <a:path w="5000" h="9775" extrusionOk="0">
                <a:moveTo>
                  <a:pt x="425" y="2176"/>
                </a:moveTo>
                <a:cubicBezTo>
                  <a:pt x="0" y="4050"/>
                  <a:pt x="100" y="7175"/>
                  <a:pt x="325" y="9774"/>
                </a:cubicBezTo>
                <a:lnTo>
                  <a:pt x="325" y="9774"/>
                </a:lnTo>
                <a:cubicBezTo>
                  <a:pt x="100" y="7175"/>
                  <a:pt x="0" y="4050"/>
                  <a:pt x="425" y="2176"/>
                </a:cubicBezTo>
                <a:close/>
                <a:moveTo>
                  <a:pt x="425" y="2176"/>
                </a:moveTo>
                <a:lnTo>
                  <a:pt x="425" y="2176"/>
                </a:lnTo>
                <a:lnTo>
                  <a:pt x="425" y="2176"/>
                </a:lnTo>
                <a:close/>
                <a:moveTo>
                  <a:pt x="425" y="2076"/>
                </a:moveTo>
                <a:lnTo>
                  <a:pt x="425" y="2176"/>
                </a:lnTo>
                <a:lnTo>
                  <a:pt x="425" y="2076"/>
                </a:lnTo>
                <a:close/>
                <a:moveTo>
                  <a:pt x="425" y="2076"/>
                </a:moveTo>
                <a:lnTo>
                  <a:pt x="425" y="2076"/>
                </a:lnTo>
                <a:lnTo>
                  <a:pt x="425" y="2076"/>
                </a:lnTo>
                <a:close/>
                <a:moveTo>
                  <a:pt x="425" y="2076"/>
                </a:moveTo>
                <a:lnTo>
                  <a:pt x="425" y="2076"/>
                </a:lnTo>
                <a:lnTo>
                  <a:pt x="425" y="2076"/>
                </a:lnTo>
                <a:close/>
                <a:moveTo>
                  <a:pt x="425" y="2076"/>
                </a:moveTo>
                <a:lnTo>
                  <a:pt x="425" y="2076"/>
                </a:lnTo>
                <a:lnTo>
                  <a:pt x="425" y="2076"/>
                </a:lnTo>
                <a:close/>
                <a:moveTo>
                  <a:pt x="425" y="2076"/>
                </a:moveTo>
                <a:lnTo>
                  <a:pt x="425" y="2076"/>
                </a:lnTo>
                <a:lnTo>
                  <a:pt x="425" y="2076"/>
                </a:lnTo>
                <a:close/>
                <a:moveTo>
                  <a:pt x="425" y="2076"/>
                </a:moveTo>
                <a:lnTo>
                  <a:pt x="425" y="2076"/>
                </a:lnTo>
                <a:lnTo>
                  <a:pt x="425" y="2076"/>
                </a:lnTo>
                <a:close/>
                <a:moveTo>
                  <a:pt x="425" y="1976"/>
                </a:moveTo>
                <a:lnTo>
                  <a:pt x="425" y="1976"/>
                </a:lnTo>
                <a:lnTo>
                  <a:pt x="425" y="1976"/>
                </a:lnTo>
                <a:close/>
                <a:moveTo>
                  <a:pt x="425" y="1976"/>
                </a:moveTo>
                <a:lnTo>
                  <a:pt x="425" y="1976"/>
                </a:lnTo>
                <a:lnTo>
                  <a:pt x="425" y="1976"/>
                </a:lnTo>
                <a:close/>
                <a:moveTo>
                  <a:pt x="4899" y="726"/>
                </a:moveTo>
                <a:lnTo>
                  <a:pt x="4899" y="726"/>
                </a:lnTo>
                <a:lnTo>
                  <a:pt x="4899" y="726"/>
                </a:lnTo>
                <a:close/>
                <a:moveTo>
                  <a:pt x="4999" y="726"/>
                </a:moveTo>
                <a:lnTo>
                  <a:pt x="4999" y="726"/>
                </a:lnTo>
                <a:lnTo>
                  <a:pt x="4999" y="726"/>
                </a:lnTo>
                <a:close/>
                <a:moveTo>
                  <a:pt x="4999" y="726"/>
                </a:moveTo>
                <a:lnTo>
                  <a:pt x="4999" y="726"/>
                </a:lnTo>
                <a:lnTo>
                  <a:pt x="4999" y="726"/>
                </a:lnTo>
                <a:close/>
                <a:moveTo>
                  <a:pt x="2600" y="1"/>
                </a:moveTo>
                <a:cubicBezTo>
                  <a:pt x="1775" y="1"/>
                  <a:pt x="825" y="401"/>
                  <a:pt x="425" y="1976"/>
                </a:cubicBezTo>
                <a:lnTo>
                  <a:pt x="425" y="1976"/>
                </a:lnTo>
                <a:lnTo>
                  <a:pt x="425" y="1976"/>
                </a:lnTo>
                <a:cubicBezTo>
                  <a:pt x="825" y="401"/>
                  <a:pt x="1775" y="1"/>
                  <a:pt x="2600" y="1"/>
                </a:cubicBezTo>
                <a:cubicBezTo>
                  <a:pt x="3750" y="1"/>
                  <a:pt x="4999" y="726"/>
                  <a:pt x="4999" y="726"/>
                </a:cubicBezTo>
                <a:lnTo>
                  <a:pt x="4999" y="726"/>
                </a:lnTo>
                <a:cubicBezTo>
                  <a:pt x="4999" y="726"/>
                  <a:pt x="3750" y="1"/>
                  <a:pt x="2600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0" name="Google Shape;1010;p26"/>
          <p:cNvSpPr/>
          <p:nvPr/>
        </p:nvSpPr>
        <p:spPr>
          <a:xfrm>
            <a:off x="7603145" y="4850895"/>
            <a:ext cx="8124" cy="50351"/>
          </a:xfrm>
          <a:custGeom>
            <a:avLst/>
            <a:gdLst/>
            <a:ahLst/>
            <a:cxnLst/>
            <a:rect l="l" t="t" r="r" b="b"/>
            <a:pathLst>
              <a:path w="101" h="626" extrusionOk="0">
                <a:moveTo>
                  <a:pt x="0" y="1"/>
                </a:moveTo>
                <a:lnTo>
                  <a:pt x="0" y="1"/>
                </a:lnTo>
                <a:cubicBezTo>
                  <a:pt x="100" y="201"/>
                  <a:pt x="100" y="401"/>
                  <a:pt x="100" y="626"/>
                </a:cubicBezTo>
                <a:cubicBezTo>
                  <a:pt x="100" y="401"/>
                  <a:pt x="100" y="201"/>
                  <a:pt x="0" y="1"/>
                </a:cubicBezTo>
                <a:close/>
              </a:path>
            </a:pathLst>
          </a:custGeom>
          <a:solidFill>
            <a:srgbClr val="192C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1" name="Google Shape;1011;p26"/>
          <p:cNvSpPr/>
          <p:nvPr/>
        </p:nvSpPr>
        <p:spPr>
          <a:xfrm>
            <a:off x="7603144" y="4774563"/>
            <a:ext cx="80" cy="76412"/>
          </a:xfrm>
          <a:custGeom>
            <a:avLst/>
            <a:gdLst/>
            <a:ahLst/>
            <a:cxnLst/>
            <a:rect l="l" t="t" r="r" b="b"/>
            <a:pathLst>
              <a:path w="1" h="950" extrusionOk="0">
                <a:moveTo>
                  <a:pt x="0" y="0"/>
                </a:moveTo>
                <a:lnTo>
                  <a:pt x="0" y="0"/>
                </a:lnTo>
                <a:lnTo>
                  <a:pt x="0" y="950"/>
                </a:lnTo>
                <a:lnTo>
                  <a:pt x="0" y="950"/>
                </a:lnTo>
                <a:close/>
              </a:path>
            </a:pathLst>
          </a:custGeom>
          <a:solidFill>
            <a:srgbClr val="DF65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2" name="Google Shape;1012;p26"/>
          <p:cNvSpPr/>
          <p:nvPr/>
        </p:nvSpPr>
        <p:spPr>
          <a:xfrm>
            <a:off x="7804149" y="5009752"/>
            <a:ext cx="16167" cy="703792"/>
          </a:xfrm>
          <a:custGeom>
            <a:avLst/>
            <a:gdLst/>
            <a:ahLst/>
            <a:cxnLst/>
            <a:rect l="l" t="t" r="r" b="b"/>
            <a:pathLst>
              <a:path w="201" h="8750" extrusionOk="0">
                <a:moveTo>
                  <a:pt x="101" y="1"/>
                </a:moveTo>
                <a:lnTo>
                  <a:pt x="101" y="1"/>
                </a:lnTo>
                <a:cubicBezTo>
                  <a:pt x="1" y="1250"/>
                  <a:pt x="201" y="7074"/>
                  <a:pt x="201" y="8749"/>
                </a:cubicBezTo>
                <a:cubicBezTo>
                  <a:pt x="201" y="7074"/>
                  <a:pt x="1" y="1250"/>
                  <a:pt x="101" y="1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3" name="Google Shape;1013;p26"/>
          <p:cNvSpPr/>
          <p:nvPr/>
        </p:nvSpPr>
        <p:spPr>
          <a:xfrm>
            <a:off x="7595101" y="4724293"/>
            <a:ext cx="8124" cy="50351"/>
          </a:xfrm>
          <a:custGeom>
            <a:avLst/>
            <a:gdLst/>
            <a:ahLst/>
            <a:cxnLst/>
            <a:rect l="l" t="t" r="r" b="b"/>
            <a:pathLst>
              <a:path w="101" h="626" extrusionOk="0">
                <a:moveTo>
                  <a:pt x="0" y="0"/>
                </a:moveTo>
                <a:lnTo>
                  <a:pt x="0" y="0"/>
                </a:lnTo>
                <a:cubicBezTo>
                  <a:pt x="0" y="225"/>
                  <a:pt x="0" y="425"/>
                  <a:pt x="100" y="625"/>
                </a:cubicBezTo>
                <a:lnTo>
                  <a:pt x="100" y="625"/>
                </a:lnTo>
                <a:cubicBezTo>
                  <a:pt x="0" y="425"/>
                  <a:pt x="0" y="225"/>
                  <a:pt x="0" y="0"/>
                </a:cubicBezTo>
                <a:close/>
              </a:path>
            </a:pathLst>
          </a:custGeom>
          <a:solidFill>
            <a:srgbClr val="DB7F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4" name="Google Shape;1014;p26"/>
          <p:cNvSpPr/>
          <p:nvPr/>
        </p:nvSpPr>
        <p:spPr>
          <a:xfrm>
            <a:off x="7568959" y="3938130"/>
            <a:ext cx="402167" cy="1087780"/>
          </a:xfrm>
          <a:custGeom>
            <a:avLst/>
            <a:gdLst/>
            <a:ahLst/>
            <a:cxnLst/>
            <a:rect l="l" t="t" r="r" b="b"/>
            <a:pathLst>
              <a:path w="5000" h="13524" extrusionOk="0">
                <a:moveTo>
                  <a:pt x="2600" y="1"/>
                </a:moveTo>
                <a:cubicBezTo>
                  <a:pt x="1775" y="1"/>
                  <a:pt x="825" y="401"/>
                  <a:pt x="425" y="1976"/>
                </a:cubicBezTo>
                <a:lnTo>
                  <a:pt x="425" y="2076"/>
                </a:lnTo>
                <a:lnTo>
                  <a:pt x="425" y="2176"/>
                </a:lnTo>
                <a:cubicBezTo>
                  <a:pt x="0" y="4050"/>
                  <a:pt x="100" y="7175"/>
                  <a:pt x="325" y="9774"/>
                </a:cubicBezTo>
                <a:cubicBezTo>
                  <a:pt x="325" y="9999"/>
                  <a:pt x="325" y="10199"/>
                  <a:pt x="425" y="10399"/>
                </a:cubicBezTo>
                <a:lnTo>
                  <a:pt x="425" y="11349"/>
                </a:lnTo>
                <a:cubicBezTo>
                  <a:pt x="525" y="11549"/>
                  <a:pt x="525" y="11749"/>
                  <a:pt x="525" y="11974"/>
                </a:cubicBezTo>
                <a:cubicBezTo>
                  <a:pt x="625" y="12699"/>
                  <a:pt x="625" y="13224"/>
                  <a:pt x="725" y="13524"/>
                </a:cubicBezTo>
                <a:cubicBezTo>
                  <a:pt x="825" y="13424"/>
                  <a:pt x="825" y="13324"/>
                  <a:pt x="825" y="13324"/>
                </a:cubicBezTo>
                <a:cubicBezTo>
                  <a:pt x="950" y="12374"/>
                  <a:pt x="1450" y="12074"/>
                  <a:pt x="1975" y="12074"/>
                </a:cubicBezTo>
                <a:cubicBezTo>
                  <a:pt x="2500" y="12074"/>
                  <a:pt x="3125" y="12499"/>
                  <a:pt x="3025" y="13224"/>
                </a:cubicBezTo>
                <a:lnTo>
                  <a:pt x="3025" y="13324"/>
                </a:lnTo>
                <a:cubicBezTo>
                  <a:pt x="3650" y="11974"/>
                  <a:pt x="4075" y="9249"/>
                  <a:pt x="4375" y="6750"/>
                </a:cubicBezTo>
                <a:lnTo>
                  <a:pt x="2500" y="6750"/>
                </a:lnTo>
                <a:lnTo>
                  <a:pt x="4574" y="5500"/>
                </a:lnTo>
                <a:cubicBezTo>
                  <a:pt x="4799" y="3000"/>
                  <a:pt x="4899" y="826"/>
                  <a:pt x="4899" y="726"/>
                </a:cubicBezTo>
                <a:lnTo>
                  <a:pt x="4999" y="726"/>
                </a:lnTo>
                <a:cubicBezTo>
                  <a:pt x="4999" y="726"/>
                  <a:pt x="3750" y="1"/>
                  <a:pt x="2600" y="1"/>
                </a:cubicBezTo>
                <a:close/>
              </a:path>
            </a:pathLst>
          </a:custGeom>
          <a:solidFill>
            <a:srgbClr val="E9B6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5" name="Google Shape;1015;p26"/>
          <p:cNvSpPr/>
          <p:nvPr/>
        </p:nvSpPr>
        <p:spPr>
          <a:xfrm>
            <a:off x="7577003" y="5094209"/>
            <a:ext cx="243311" cy="661484"/>
          </a:xfrm>
          <a:custGeom>
            <a:avLst/>
            <a:gdLst/>
            <a:ahLst/>
            <a:cxnLst/>
            <a:rect l="l" t="t" r="r" b="b"/>
            <a:pathLst>
              <a:path w="3025" h="8224" extrusionOk="0">
                <a:moveTo>
                  <a:pt x="3025" y="8224"/>
                </a:moveTo>
                <a:lnTo>
                  <a:pt x="3025" y="8224"/>
                </a:lnTo>
                <a:lnTo>
                  <a:pt x="3025" y="8224"/>
                </a:lnTo>
                <a:close/>
                <a:moveTo>
                  <a:pt x="3025" y="8224"/>
                </a:moveTo>
                <a:lnTo>
                  <a:pt x="3025" y="8224"/>
                </a:lnTo>
                <a:lnTo>
                  <a:pt x="3025" y="8224"/>
                </a:lnTo>
                <a:close/>
                <a:moveTo>
                  <a:pt x="3025" y="8124"/>
                </a:moveTo>
                <a:lnTo>
                  <a:pt x="3025" y="8124"/>
                </a:lnTo>
                <a:lnTo>
                  <a:pt x="3025" y="8124"/>
                </a:lnTo>
                <a:close/>
                <a:moveTo>
                  <a:pt x="3025" y="8124"/>
                </a:moveTo>
                <a:lnTo>
                  <a:pt x="3025" y="8124"/>
                </a:lnTo>
                <a:lnTo>
                  <a:pt x="3025" y="8124"/>
                </a:lnTo>
                <a:close/>
                <a:moveTo>
                  <a:pt x="3025" y="8124"/>
                </a:moveTo>
                <a:lnTo>
                  <a:pt x="3025" y="8124"/>
                </a:lnTo>
                <a:lnTo>
                  <a:pt x="3025" y="8124"/>
                </a:lnTo>
                <a:close/>
                <a:moveTo>
                  <a:pt x="3025" y="8124"/>
                </a:moveTo>
                <a:lnTo>
                  <a:pt x="3025" y="8124"/>
                </a:lnTo>
                <a:lnTo>
                  <a:pt x="3025" y="8124"/>
                </a:lnTo>
                <a:close/>
                <a:moveTo>
                  <a:pt x="3025" y="8124"/>
                </a:moveTo>
                <a:lnTo>
                  <a:pt x="3025" y="8124"/>
                </a:lnTo>
                <a:lnTo>
                  <a:pt x="3025" y="8124"/>
                </a:lnTo>
                <a:close/>
                <a:moveTo>
                  <a:pt x="3025" y="7999"/>
                </a:moveTo>
                <a:lnTo>
                  <a:pt x="3025" y="8124"/>
                </a:lnTo>
                <a:lnTo>
                  <a:pt x="3025" y="7999"/>
                </a:lnTo>
                <a:close/>
                <a:moveTo>
                  <a:pt x="3025" y="7999"/>
                </a:moveTo>
                <a:lnTo>
                  <a:pt x="3025" y="7999"/>
                </a:lnTo>
                <a:lnTo>
                  <a:pt x="3025" y="7999"/>
                </a:lnTo>
                <a:close/>
                <a:moveTo>
                  <a:pt x="3025" y="7999"/>
                </a:moveTo>
                <a:lnTo>
                  <a:pt x="3025" y="7999"/>
                </a:lnTo>
                <a:lnTo>
                  <a:pt x="3025" y="7999"/>
                </a:lnTo>
                <a:close/>
                <a:moveTo>
                  <a:pt x="3025" y="7999"/>
                </a:moveTo>
                <a:lnTo>
                  <a:pt x="3025" y="7999"/>
                </a:lnTo>
                <a:lnTo>
                  <a:pt x="3025" y="7999"/>
                </a:lnTo>
                <a:close/>
                <a:moveTo>
                  <a:pt x="3025" y="7999"/>
                </a:moveTo>
                <a:lnTo>
                  <a:pt x="3025" y="7999"/>
                </a:lnTo>
                <a:lnTo>
                  <a:pt x="3025" y="7999"/>
                </a:lnTo>
                <a:close/>
                <a:moveTo>
                  <a:pt x="3025" y="7999"/>
                </a:moveTo>
                <a:lnTo>
                  <a:pt x="3025" y="7999"/>
                </a:lnTo>
                <a:lnTo>
                  <a:pt x="3025" y="7999"/>
                </a:lnTo>
                <a:close/>
                <a:moveTo>
                  <a:pt x="3025" y="7999"/>
                </a:moveTo>
                <a:lnTo>
                  <a:pt x="3025" y="7999"/>
                </a:lnTo>
                <a:lnTo>
                  <a:pt x="3025" y="7999"/>
                </a:lnTo>
                <a:close/>
                <a:moveTo>
                  <a:pt x="3025" y="7999"/>
                </a:moveTo>
                <a:lnTo>
                  <a:pt x="3025" y="7999"/>
                </a:lnTo>
                <a:lnTo>
                  <a:pt x="3025" y="7999"/>
                </a:lnTo>
                <a:close/>
                <a:moveTo>
                  <a:pt x="3025" y="7999"/>
                </a:moveTo>
                <a:lnTo>
                  <a:pt x="3025" y="7999"/>
                </a:lnTo>
                <a:lnTo>
                  <a:pt x="3025" y="7999"/>
                </a:lnTo>
                <a:close/>
                <a:moveTo>
                  <a:pt x="3025" y="7899"/>
                </a:moveTo>
                <a:lnTo>
                  <a:pt x="3025" y="7899"/>
                </a:lnTo>
                <a:lnTo>
                  <a:pt x="3025" y="7899"/>
                </a:lnTo>
                <a:close/>
                <a:moveTo>
                  <a:pt x="3025" y="7899"/>
                </a:moveTo>
                <a:lnTo>
                  <a:pt x="3025" y="7899"/>
                </a:lnTo>
                <a:lnTo>
                  <a:pt x="3025" y="7899"/>
                </a:lnTo>
                <a:close/>
                <a:moveTo>
                  <a:pt x="3025" y="7899"/>
                </a:moveTo>
                <a:lnTo>
                  <a:pt x="3025" y="7899"/>
                </a:lnTo>
                <a:lnTo>
                  <a:pt x="3025" y="7899"/>
                </a:lnTo>
                <a:close/>
                <a:moveTo>
                  <a:pt x="3025" y="7899"/>
                </a:moveTo>
                <a:lnTo>
                  <a:pt x="3025" y="7899"/>
                </a:lnTo>
                <a:lnTo>
                  <a:pt x="3025" y="7899"/>
                </a:lnTo>
                <a:close/>
                <a:moveTo>
                  <a:pt x="3025" y="7799"/>
                </a:moveTo>
                <a:lnTo>
                  <a:pt x="3025" y="7799"/>
                </a:lnTo>
                <a:lnTo>
                  <a:pt x="3025" y="7799"/>
                </a:lnTo>
                <a:close/>
                <a:moveTo>
                  <a:pt x="3025" y="7699"/>
                </a:moveTo>
                <a:lnTo>
                  <a:pt x="3025" y="7799"/>
                </a:lnTo>
                <a:lnTo>
                  <a:pt x="3025" y="7699"/>
                </a:lnTo>
                <a:close/>
                <a:moveTo>
                  <a:pt x="3025" y="7699"/>
                </a:moveTo>
                <a:lnTo>
                  <a:pt x="3025" y="7699"/>
                </a:lnTo>
                <a:lnTo>
                  <a:pt x="3025" y="7699"/>
                </a:lnTo>
                <a:close/>
                <a:moveTo>
                  <a:pt x="325" y="2375"/>
                </a:moveTo>
                <a:lnTo>
                  <a:pt x="325" y="2375"/>
                </a:lnTo>
                <a:lnTo>
                  <a:pt x="325" y="2375"/>
                </a:lnTo>
                <a:close/>
                <a:moveTo>
                  <a:pt x="325" y="2375"/>
                </a:moveTo>
                <a:lnTo>
                  <a:pt x="325" y="2375"/>
                </a:lnTo>
                <a:lnTo>
                  <a:pt x="325" y="2375"/>
                </a:lnTo>
                <a:close/>
                <a:moveTo>
                  <a:pt x="325" y="2275"/>
                </a:moveTo>
                <a:lnTo>
                  <a:pt x="325" y="2375"/>
                </a:lnTo>
                <a:lnTo>
                  <a:pt x="325" y="2275"/>
                </a:lnTo>
                <a:close/>
                <a:moveTo>
                  <a:pt x="325" y="2275"/>
                </a:moveTo>
                <a:lnTo>
                  <a:pt x="325" y="2275"/>
                </a:lnTo>
                <a:lnTo>
                  <a:pt x="325" y="2275"/>
                </a:lnTo>
                <a:close/>
                <a:moveTo>
                  <a:pt x="325" y="2275"/>
                </a:moveTo>
                <a:lnTo>
                  <a:pt x="325" y="2275"/>
                </a:lnTo>
                <a:lnTo>
                  <a:pt x="325" y="2275"/>
                </a:lnTo>
                <a:close/>
                <a:moveTo>
                  <a:pt x="325" y="2275"/>
                </a:moveTo>
                <a:lnTo>
                  <a:pt x="325" y="2275"/>
                </a:lnTo>
                <a:lnTo>
                  <a:pt x="325" y="2275"/>
                </a:lnTo>
                <a:close/>
                <a:moveTo>
                  <a:pt x="325" y="2275"/>
                </a:moveTo>
                <a:lnTo>
                  <a:pt x="325" y="2275"/>
                </a:lnTo>
                <a:lnTo>
                  <a:pt x="325" y="2275"/>
                </a:lnTo>
                <a:close/>
                <a:moveTo>
                  <a:pt x="325" y="2275"/>
                </a:moveTo>
                <a:lnTo>
                  <a:pt x="325" y="2275"/>
                </a:lnTo>
                <a:lnTo>
                  <a:pt x="325" y="2275"/>
                </a:lnTo>
                <a:close/>
                <a:moveTo>
                  <a:pt x="325" y="0"/>
                </a:moveTo>
                <a:cubicBezTo>
                  <a:pt x="100" y="625"/>
                  <a:pt x="0" y="1450"/>
                  <a:pt x="325" y="2275"/>
                </a:cubicBezTo>
                <a:cubicBezTo>
                  <a:pt x="0" y="1450"/>
                  <a:pt x="100" y="625"/>
                  <a:pt x="325" y="0"/>
                </a:cubicBezTo>
                <a:close/>
              </a:path>
            </a:pathLst>
          </a:custGeom>
          <a:solidFill>
            <a:srgbClr val="E9E9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6" name="Google Shape;1016;p26"/>
          <p:cNvSpPr/>
          <p:nvPr/>
        </p:nvSpPr>
        <p:spPr>
          <a:xfrm>
            <a:off x="7577003" y="4909211"/>
            <a:ext cx="343852" cy="1021423"/>
          </a:xfrm>
          <a:custGeom>
            <a:avLst/>
            <a:gdLst/>
            <a:ahLst/>
            <a:cxnLst/>
            <a:rect l="l" t="t" r="r" b="b"/>
            <a:pathLst>
              <a:path w="4275" h="12699" extrusionOk="0">
                <a:moveTo>
                  <a:pt x="1875" y="1"/>
                </a:moveTo>
                <a:cubicBezTo>
                  <a:pt x="1350" y="1"/>
                  <a:pt x="850" y="301"/>
                  <a:pt x="725" y="1251"/>
                </a:cubicBezTo>
                <a:cubicBezTo>
                  <a:pt x="725" y="1251"/>
                  <a:pt x="725" y="1351"/>
                  <a:pt x="625" y="1451"/>
                </a:cubicBezTo>
                <a:cubicBezTo>
                  <a:pt x="525" y="1676"/>
                  <a:pt x="425" y="1975"/>
                  <a:pt x="325" y="2300"/>
                </a:cubicBezTo>
                <a:cubicBezTo>
                  <a:pt x="100" y="2925"/>
                  <a:pt x="0" y="3750"/>
                  <a:pt x="325" y="4575"/>
                </a:cubicBezTo>
                <a:lnTo>
                  <a:pt x="325" y="4675"/>
                </a:lnTo>
                <a:cubicBezTo>
                  <a:pt x="850" y="6350"/>
                  <a:pt x="1675" y="10524"/>
                  <a:pt x="1675" y="10524"/>
                </a:cubicBezTo>
                <a:lnTo>
                  <a:pt x="3125" y="12699"/>
                </a:lnTo>
                <a:lnTo>
                  <a:pt x="4275" y="12699"/>
                </a:lnTo>
                <a:lnTo>
                  <a:pt x="3650" y="11549"/>
                </a:lnTo>
                <a:lnTo>
                  <a:pt x="3025" y="10524"/>
                </a:lnTo>
                <a:lnTo>
                  <a:pt x="3025" y="10424"/>
                </a:lnTo>
                <a:lnTo>
                  <a:pt x="3025" y="10299"/>
                </a:lnTo>
                <a:lnTo>
                  <a:pt x="3025" y="10199"/>
                </a:lnTo>
                <a:lnTo>
                  <a:pt x="3025" y="10099"/>
                </a:lnTo>
                <a:lnTo>
                  <a:pt x="3025" y="9999"/>
                </a:lnTo>
                <a:cubicBezTo>
                  <a:pt x="3025" y="8324"/>
                  <a:pt x="2825" y="2500"/>
                  <a:pt x="2925" y="1251"/>
                </a:cubicBezTo>
                <a:lnTo>
                  <a:pt x="2925" y="1151"/>
                </a:lnTo>
                <a:cubicBezTo>
                  <a:pt x="3025" y="426"/>
                  <a:pt x="2400" y="1"/>
                  <a:pt x="1875" y="1"/>
                </a:cubicBezTo>
                <a:close/>
              </a:path>
            </a:pathLst>
          </a:custGeom>
          <a:solidFill>
            <a:srgbClr val="E9B6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7" name="Google Shape;1017;p26"/>
          <p:cNvSpPr/>
          <p:nvPr/>
        </p:nvSpPr>
        <p:spPr>
          <a:xfrm>
            <a:off x="7669502" y="5747576"/>
            <a:ext cx="327765" cy="248217"/>
          </a:xfrm>
          <a:custGeom>
            <a:avLst/>
            <a:gdLst/>
            <a:ahLst/>
            <a:cxnLst/>
            <a:rect l="l" t="t" r="r" b="b"/>
            <a:pathLst>
              <a:path w="4075" h="3086" extrusionOk="0">
                <a:moveTo>
                  <a:pt x="525" y="1"/>
                </a:moveTo>
                <a:cubicBezTo>
                  <a:pt x="525" y="1"/>
                  <a:pt x="0" y="401"/>
                  <a:pt x="100" y="1026"/>
                </a:cubicBezTo>
                <a:cubicBezTo>
                  <a:pt x="325" y="1751"/>
                  <a:pt x="525" y="2701"/>
                  <a:pt x="525" y="2701"/>
                </a:cubicBezTo>
                <a:lnTo>
                  <a:pt x="625" y="2800"/>
                </a:lnTo>
                <a:lnTo>
                  <a:pt x="725" y="1551"/>
                </a:lnTo>
                <a:cubicBezTo>
                  <a:pt x="725" y="1551"/>
                  <a:pt x="1350" y="2701"/>
                  <a:pt x="1575" y="2800"/>
                </a:cubicBezTo>
                <a:cubicBezTo>
                  <a:pt x="1778" y="2868"/>
                  <a:pt x="2661" y="3086"/>
                  <a:pt x="3270" y="3086"/>
                </a:cubicBezTo>
                <a:cubicBezTo>
                  <a:pt x="3558" y="3086"/>
                  <a:pt x="3785" y="3037"/>
                  <a:pt x="3849" y="2900"/>
                </a:cubicBezTo>
                <a:cubicBezTo>
                  <a:pt x="4074" y="2501"/>
                  <a:pt x="3025" y="1976"/>
                  <a:pt x="3025" y="1976"/>
                </a:cubicBezTo>
                <a:cubicBezTo>
                  <a:pt x="3025" y="1976"/>
                  <a:pt x="2759" y="2242"/>
                  <a:pt x="2416" y="2242"/>
                </a:cubicBezTo>
                <a:cubicBezTo>
                  <a:pt x="2277" y="2242"/>
                  <a:pt x="2126" y="2198"/>
                  <a:pt x="1975" y="2076"/>
                </a:cubicBezTo>
                <a:cubicBezTo>
                  <a:pt x="1450" y="1651"/>
                  <a:pt x="525" y="1"/>
                  <a:pt x="525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8" name="Google Shape;1018;p26"/>
          <p:cNvSpPr/>
          <p:nvPr/>
        </p:nvSpPr>
        <p:spPr>
          <a:xfrm>
            <a:off x="7225184" y="5705428"/>
            <a:ext cx="158856" cy="303153"/>
          </a:xfrm>
          <a:custGeom>
            <a:avLst/>
            <a:gdLst/>
            <a:ahLst/>
            <a:cxnLst/>
            <a:rect l="l" t="t" r="r" b="b"/>
            <a:pathLst>
              <a:path w="1975" h="3769" extrusionOk="0">
                <a:moveTo>
                  <a:pt x="625" y="0"/>
                </a:moveTo>
                <a:cubicBezTo>
                  <a:pt x="625" y="0"/>
                  <a:pt x="0" y="2275"/>
                  <a:pt x="100" y="2900"/>
                </a:cubicBezTo>
                <a:cubicBezTo>
                  <a:pt x="182" y="3243"/>
                  <a:pt x="692" y="3768"/>
                  <a:pt x="1181" y="3768"/>
                </a:cubicBezTo>
                <a:cubicBezTo>
                  <a:pt x="1440" y="3768"/>
                  <a:pt x="1693" y="3622"/>
                  <a:pt x="1875" y="3225"/>
                </a:cubicBezTo>
                <a:lnTo>
                  <a:pt x="1975" y="1975"/>
                </a:lnTo>
                <a:lnTo>
                  <a:pt x="1775" y="925"/>
                </a:lnTo>
                <a:lnTo>
                  <a:pt x="625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9" name="Google Shape;1019;p26"/>
          <p:cNvSpPr/>
          <p:nvPr/>
        </p:nvSpPr>
        <p:spPr>
          <a:xfrm>
            <a:off x="7259289" y="4889746"/>
            <a:ext cx="401684" cy="989732"/>
          </a:xfrm>
          <a:custGeom>
            <a:avLst/>
            <a:gdLst/>
            <a:ahLst/>
            <a:cxnLst/>
            <a:rect l="l" t="t" r="r" b="b"/>
            <a:pathLst>
              <a:path w="4994" h="12305" extrusionOk="0">
                <a:moveTo>
                  <a:pt x="3623" y="0"/>
                </a:moveTo>
                <a:cubicBezTo>
                  <a:pt x="3068" y="0"/>
                  <a:pt x="2408" y="507"/>
                  <a:pt x="1976" y="1793"/>
                </a:cubicBezTo>
                <a:cubicBezTo>
                  <a:pt x="1976" y="1793"/>
                  <a:pt x="526" y="3567"/>
                  <a:pt x="626" y="5542"/>
                </a:cubicBezTo>
                <a:cubicBezTo>
                  <a:pt x="626" y="7542"/>
                  <a:pt x="101" y="11291"/>
                  <a:pt x="101" y="11291"/>
                </a:cubicBezTo>
                <a:cubicBezTo>
                  <a:pt x="101" y="11291"/>
                  <a:pt x="1" y="12016"/>
                  <a:pt x="201" y="12116"/>
                </a:cubicBezTo>
                <a:cubicBezTo>
                  <a:pt x="409" y="12257"/>
                  <a:pt x="629" y="12305"/>
                  <a:pt x="829" y="12305"/>
                </a:cubicBezTo>
                <a:cubicBezTo>
                  <a:pt x="1229" y="12305"/>
                  <a:pt x="1551" y="12116"/>
                  <a:pt x="1551" y="12116"/>
                </a:cubicBezTo>
                <a:lnTo>
                  <a:pt x="1676" y="10666"/>
                </a:lnTo>
                <a:cubicBezTo>
                  <a:pt x="1676" y="10666"/>
                  <a:pt x="3425" y="4417"/>
                  <a:pt x="4375" y="2317"/>
                </a:cubicBezTo>
                <a:cubicBezTo>
                  <a:pt x="4993" y="1038"/>
                  <a:pt x="4416" y="0"/>
                  <a:pt x="3623" y="0"/>
                </a:cubicBez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0" name="Google Shape;1020;p26"/>
          <p:cNvSpPr/>
          <p:nvPr/>
        </p:nvSpPr>
        <p:spPr>
          <a:xfrm>
            <a:off x="7275376" y="3992262"/>
            <a:ext cx="460481" cy="1146015"/>
          </a:xfrm>
          <a:custGeom>
            <a:avLst/>
            <a:gdLst/>
            <a:ahLst/>
            <a:cxnLst/>
            <a:rect l="l" t="t" r="r" b="b"/>
            <a:pathLst>
              <a:path w="5725" h="14248" extrusionOk="0">
                <a:moveTo>
                  <a:pt x="3971" y="1"/>
                </a:moveTo>
                <a:cubicBezTo>
                  <a:pt x="2707" y="1"/>
                  <a:pt x="1152" y="436"/>
                  <a:pt x="726" y="2452"/>
                </a:cubicBezTo>
                <a:cubicBezTo>
                  <a:pt x="1" y="5977"/>
                  <a:pt x="1976" y="13475"/>
                  <a:pt x="1976" y="13475"/>
                </a:cubicBezTo>
                <a:cubicBezTo>
                  <a:pt x="1976" y="13475"/>
                  <a:pt x="2379" y="14248"/>
                  <a:pt x="2968" y="14248"/>
                </a:cubicBezTo>
                <a:cubicBezTo>
                  <a:pt x="3373" y="14248"/>
                  <a:pt x="3866" y="13883"/>
                  <a:pt x="4375" y="12651"/>
                </a:cubicBezTo>
                <a:cubicBezTo>
                  <a:pt x="5725" y="9726"/>
                  <a:pt x="5725" y="253"/>
                  <a:pt x="5725" y="253"/>
                </a:cubicBezTo>
                <a:cubicBezTo>
                  <a:pt x="5725" y="253"/>
                  <a:pt x="4932" y="1"/>
                  <a:pt x="3971" y="1"/>
                </a:cubicBez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1" name="Google Shape;1021;p26"/>
          <p:cNvSpPr/>
          <p:nvPr/>
        </p:nvSpPr>
        <p:spPr>
          <a:xfrm>
            <a:off x="7201054" y="3467751"/>
            <a:ext cx="828383" cy="1043703"/>
          </a:xfrm>
          <a:custGeom>
            <a:avLst/>
            <a:gdLst/>
            <a:ahLst/>
            <a:cxnLst/>
            <a:rect l="l" t="t" r="r" b="b"/>
            <a:pathLst>
              <a:path w="10299" h="12976" extrusionOk="0">
                <a:moveTo>
                  <a:pt x="8124" y="0"/>
                </a:moveTo>
                <a:cubicBezTo>
                  <a:pt x="7158" y="219"/>
                  <a:pt x="6272" y="272"/>
                  <a:pt x="5640" y="272"/>
                </a:cubicBezTo>
                <a:cubicBezTo>
                  <a:pt x="5044" y="272"/>
                  <a:pt x="4674" y="225"/>
                  <a:pt x="4674" y="225"/>
                </a:cubicBezTo>
                <a:cubicBezTo>
                  <a:pt x="4674" y="225"/>
                  <a:pt x="0" y="4799"/>
                  <a:pt x="525" y="9473"/>
                </a:cubicBezTo>
                <a:cubicBezTo>
                  <a:pt x="725" y="10423"/>
                  <a:pt x="825" y="11348"/>
                  <a:pt x="1025" y="12098"/>
                </a:cubicBezTo>
                <a:cubicBezTo>
                  <a:pt x="2427" y="12768"/>
                  <a:pt x="4081" y="12976"/>
                  <a:pt x="5621" y="12976"/>
                </a:cubicBezTo>
                <a:cubicBezTo>
                  <a:pt x="7184" y="12976"/>
                  <a:pt x="8629" y="12761"/>
                  <a:pt x="9573" y="12598"/>
                </a:cubicBezTo>
                <a:cubicBezTo>
                  <a:pt x="9998" y="10623"/>
                  <a:pt x="10298" y="8449"/>
                  <a:pt x="10098" y="6974"/>
                </a:cubicBezTo>
                <a:cubicBezTo>
                  <a:pt x="9673" y="3749"/>
                  <a:pt x="8524" y="950"/>
                  <a:pt x="8124" y="0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2" name="Google Shape;1022;p26"/>
          <p:cNvSpPr/>
          <p:nvPr/>
        </p:nvSpPr>
        <p:spPr>
          <a:xfrm>
            <a:off x="7611187" y="2351808"/>
            <a:ext cx="518795" cy="819293"/>
          </a:xfrm>
          <a:custGeom>
            <a:avLst/>
            <a:gdLst/>
            <a:ahLst/>
            <a:cxnLst/>
            <a:rect l="l" t="t" r="r" b="b"/>
            <a:pathLst>
              <a:path w="6450" h="10186" extrusionOk="0">
                <a:moveTo>
                  <a:pt x="3175" y="1"/>
                </a:moveTo>
                <a:cubicBezTo>
                  <a:pt x="2527" y="1"/>
                  <a:pt x="1975" y="226"/>
                  <a:pt x="1975" y="226"/>
                </a:cubicBezTo>
                <a:lnTo>
                  <a:pt x="0" y="6375"/>
                </a:lnTo>
                <a:cubicBezTo>
                  <a:pt x="0" y="6375"/>
                  <a:pt x="1350" y="10186"/>
                  <a:pt x="3481" y="10186"/>
                </a:cubicBezTo>
                <a:cubicBezTo>
                  <a:pt x="3633" y="10186"/>
                  <a:pt x="3790" y="10166"/>
                  <a:pt x="3949" y="10125"/>
                </a:cubicBezTo>
                <a:cubicBezTo>
                  <a:pt x="6449" y="9600"/>
                  <a:pt x="4574" y="7625"/>
                  <a:pt x="5299" y="6700"/>
                </a:cubicBezTo>
                <a:cubicBezTo>
                  <a:pt x="6049" y="5750"/>
                  <a:pt x="6149" y="5450"/>
                  <a:pt x="5424" y="4201"/>
                </a:cubicBezTo>
                <a:cubicBezTo>
                  <a:pt x="4799" y="2951"/>
                  <a:pt x="5624" y="1801"/>
                  <a:pt x="4674" y="651"/>
                </a:cubicBezTo>
                <a:cubicBezTo>
                  <a:pt x="4265" y="143"/>
                  <a:pt x="3690" y="1"/>
                  <a:pt x="3175" y="1"/>
                </a:cubicBezTo>
                <a:close/>
              </a:path>
            </a:pathLst>
          </a:custGeom>
          <a:solidFill>
            <a:srgbClr val="0C18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3" name="Google Shape;1023;p26"/>
          <p:cNvSpPr/>
          <p:nvPr/>
        </p:nvSpPr>
        <p:spPr>
          <a:xfrm>
            <a:off x="7568959" y="2705718"/>
            <a:ext cx="126683" cy="243391"/>
          </a:xfrm>
          <a:custGeom>
            <a:avLst/>
            <a:gdLst/>
            <a:ahLst/>
            <a:cxnLst/>
            <a:rect l="l" t="t" r="r" b="b"/>
            <a:pathLst>
              <a:path w="1575" h="3026" extrusionOk="0">
                <a:moveTo>
                  <a:pt x="100" y="1"/>
                </a:moveTo>
                <a:lnTo>
                  <a:pt x="0" y="2700"/>
                </a:lnTo>
                <a:lnTo>
                  <a:pt x="1575" y="3025"/>
                </a:lnTo>
                <a:lnTo>
                  <a:pt x="1575" y="101"/>
                </a:lnTo>
                <a:lnTo>
                  <a:pt x="100" y="1"/>
                </a:lnTo>
                <a:close/>
              </a:path>
            </a:pathLst>
          </a:custGeom>
          <a:solidFill>
            <a:srgbClr val="FFF5B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4" name="Google Shape;1024;p26"/>
          <p:cNvSpPr/>
          <p:nvPr/>
        </p:nvSpPr>
        <p:spPr>
          <a:xfrm>
            <a:off x="7568959" y="2782131"/>
            <a:ext cx="76492" cy="158936"/>
          </a:xfrm>
          <a:custGeom>
            <a:avLst/>
            <a:gdLst/>
            <a:ahLst/>
            <a:cxnLst/>
            <a:rect l="l" t="t" r="r" b="b"/>
            <a:pathLst>
              <a:path w="951" h="1976" extrusionOk="0">
                <a:moveTo>
                  <a:pt x="0" y="1"/>
                </a:moveTo>
                <a:lnTo>
                  <a:pt x="0" y="1750"/>
                </a:lnTo>
                <a:lnTo>
                  <a:pt x="950" y="1975"/>
                </a:lnTo>
                <a:lnTo>
                  <a:pt x="950" y="1875"/>
                </a:lnTo>
                <a:lnTo>
                  <a:pt x="825" y="1025"/>
                </a:lnTo>
                <a:cubicBezTo>
                  <a:pt x="525" y="725"/>
                  <a:pt x="325" y="400"/>
                  <a:pt x="100" y="100"/>
                </a:cubicBezTo>
                <a:lnTo>
                  <a:pt x="0" y="1"/>
                </a:lnTo>
                <a:close/>
              </a:path>
            </a:pathLst>
          </a:custGeom>
          <a:solidFill>
            <a:srgbClr val="CEC9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5" name="Google Shape;1025;p26"/>
          <p:cNvSpPr/>
          <p:nvPr/>
        </p:nvSpPr>
        <p:spPr>
          <a:xfrm>
            <a:off x="7526731" y="2764032"/>
            <a:ext cx="420264" cy="386080"/>
          </a:xfrm>
          <a:custGeom>
            <a:avLst/>
            <a:gdLst/>
            <a:ahLst/>
            <a:cxnLst/>
            <a:rect l="l" t="t" r="r" b="b"/>
            <a:pathLst>
              <a:path w="5225" h="4800" extrusionOk="0">
                <a:moveTo>
                  <a:pt x="1350" y="1"/>
                </a:moveTo>
                <a:lnTo>
                  <a:pt x="1475" y="2600"/>
                </a:lnTo>
                <a:lnTo>
                  <a:pt x="0" y="3750"/>
                </a:lnTo>
                <a:cubicBezTo>
                  <a:pt x="0" y="3750"/>
                  <a:pt x="950" y="4800"/>
                  <a:pt x="3125" y="4800"/>
                </a:cubicBezTo>
                <a:cubicBezTo>
                  <a:pt x="5224" y="4800"/>
                  <a:pt x="4700" y="3450"/>
                  <a:pt x="4700" y="3450"/>
                </a:cubicBezTo>
                <a:lnTo>
                  <a:pt x="3350" y="3125"/>
                </a:lnTo>
                <a:lnTo>
                  <a:pt x="3225" y="1675"/>
                </a:lnTo>
                <a:lnTo>
                  <a:pt x="1350" y="1"/>
                </a:ln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6" name="Google Shape;1026;p26"/>
          <p:cNvSpPr/>
          <p:nvPr/>
        </p:nvSpPr>
        <p:spPr>
          <a:xfrm>
            <a:off x="7635318" y="2864576"/>
            <a:ext cx="10135" cy="68449"/>
          </a:xfrm>
          <a:custGeom>
            <a:avLst/>
            <a:gdLst/>
            <a:ahLst/>
            <a:cxnLst/>
            <a:rect l="l" t="t" r="r" b="b"/>
            <a:pathLst>
              <a:path w="126" h="851" extrusionOk="0">
                <a:moveTo>
                  <a:pt x="0" y="0"/>
                </a:moveTo>
                <a:lnTo>
                  <a:pt x="125" y="850"/>
                </a:lnTo>
                <a:lnTo>
                  <a:pt x="125" y="0"/>
                </a:lnTo>
                <a:close/>
              </a:path>
            </a:pathLst>
          </a:custGeom>
          <a:solidFill>
            <a:srgbClr val="BEAB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7" name="Google Shape;1027;p26"/>
          <p:cNvSpPr/>
          <p:nvPr/>
        </p:nvSpPr>
        <p:spPr>
          <a:xfrm>
            <a:off x="7786051" y="2940989"/>
            <a:ext cx="10135" cy="50351"/>
          </a:xfrm>
          <a:custGeom>
            <a:avLst/>
            <a:gdLst/>
            <a:ahLst/>
            <a:cxnLst/>
            <a:rect l="l" t="t" r="r" b="b"/>
            <a:pathLst>
              <a:path w="126" h="626" extrusionOk="0">
                <a:moveTo>
                  <a:pt x="1" y="0"/>
                </a:moveTo>
                <a:lnTo>
                  <a:pt x="126" y="625"/>
                </a:lnTo>
                <a:lnTo>
                  <a:pt x="126" y="625"/>
                </a:lnTo>
                <a:lnTo>
                  <a:pt x="1" y="0"/>
                </a:lnTo>
                <a:close/>
              </a:path>
            </a:pathLst>
          </a:custGeom>
          <a:solidFill>
            <a:srgbClr val="3730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8" name="Google Shape;1028;p26"/>
          <p:cNvSpPr/>
          <p:nvPr/>
        </p:nvSpPr>
        <p:spPr>
          <a:xfrm>
            <a:off x="7645373" y="2864575"/>
            <a:ext cx="150812" cy="126763"/>
          </a:xfrm>
          <a:custGeom>
            <a:avLst/>
            <a:gdLst/>
            <a:ahLst/>
            <a:cxnLst/>
            <a:rect l="l" t="t" r="r" b="b"/>
            <a:pathLst>
              <a:path w="1875" h="1576" extrusionOk="0">
                <a:moveTo>
                  <a:pt x="0" y="0"/>
                </a:moveTo>
                <a:lnTo>
                  <a:pt x="0" y="850"/>
                </a:lnTo>
                <a:lnTo>
                  <a:pt x="0" y="1150"/>
                </a:lnTo>
                <a:cubicBezTo>
                  <a:pt x="200" y="1150"/>
                  <a:pt x="1450" y="1475"/>
                  <a:pt x="1875" y="1575"/>
                </a:cubicBezTo>
                <a:lnTo>
                  <a:pt x="1750" y="950"/>
                </a:lnTo>
                <a:cubicBezTo>
                  <a:pt x="1125" y="850"/>
                  <a:pt x="500" y="525"/>
                  <a:pt x="0" y="0"/>
                </a:cubicBezTo>
                <a:close/>
              </a:path>
            </a:pathLst>
          </a:custGeom>
          <a:solidFill>
            <a:srgbClr val="E0A9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9" name="Google Shape;1029;p26"/>
          <p:cNvSpPr/>
          <p:nvPr/>
        </p:nvSpPr>
        <p:spPr>
          <a:xfrm>
            <a:off x="7502602" y="2420258"/>
            <a:ext cx="502708" cy="519277"/>
          </a:xfrm>
          <a:custGeom>
            <a:avLst/>
            <a:gdLst/>
            <a:ahLst/>
            <a:cxnLst/>
            <a:rect l="l" t="t" r="r" b="b"/>
            <a:pathLst>
              <a:path w="6250" h="6456" extrusionOk="0">
                <a:moveTo>
                  <a:pt x="3425" y="0"/>
                </a:moveTo>
                <a:cubicBezTo>
                  <a:pt x="0" y="425"/>
                  <a:pt x="100" y="3250"/>
                  <a:pt x="925" y="4599"/>
                </a:cubicBezTo>
                <a:cubicBezTo>
                  <a:pt x="1469" y="5612"/>
                  <a:pt x="2730" y="6455"/>
                  <a:pt x="3853" y="6455"/>
                </a:cubicBezTo>
                <a:cubicBezTo>
                  <a:pt x="4228" y="6455"/>
                  <a:pt x="4587" y="6362"/>
                  <a:pt x="4900" y="6149"/>
                </a:cubicBezTo>
                <a:cubicBezTo>
                  <a:pt x="6249" y="5324"/>
                  <a:pt x="6149" y="3350"/>
                  <a:pt x="5824" y="1775"/>
                </a:cubicBezTo>
                <a:cubicBezTo>
                  <a:pt x="5524" y="225"/>
                  <a:pt x="3425" y="0"/>
                  <a:pt x="3425" y="0"/>
                </a:cubicBez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0" name="Google Shape;1030;p26"/>
          <p:cNvSpPr/>
          <p:nvPr/>
        </p:nvSpPr>
        <p:spPr>
          <a:xfrm>
            <a:off x="7862463" y="2689631"/>
            <a:ext cx="50351" cy="92579"/>
          </a:xfrm>
          <a:custGeom>
            <a:avLst/>
            <a:gdLst/>
            <a:ahLst/>
            <a:cxnLst/>
            <a:rect l="l" t="t" r="r" b="b"/>
            <a:pathLst>
              <a:path w="626" h="1151" extrusionOk="0">
                <a:moveTo>
                  <a:pt x="1" y="1"/>
                </a:moveTo>
                <a:lnTo>
                  <a:pt x="201" y="1151"/>
                </a:lnTo>
                <a:lnTo>
                  <a:pt x="626" y="726"/>
                </a:lnTo>
                <a:cubicBezTo>
                  <a:pt x="201" y="301"/>
                  <a:pt x="1" y="1"/>
                  <a:pt x="1" y="1"/>
                </a:cubicBezTo>
                <a:close/>
              </a:path>
            </a:pathLst>
          </a:custGeom>
          <a:solidFill>
            <a:srgbClr val="D6A09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1" name="Google Shape;1031;p26"/>
          <p:cNvSpPr/>
          <p:nvPr/>
        </p:nvSpPr>
        <p:spPr>
          <a:xfrm>
            <a:off x="7452329" y="3057536"/>
            <a:ext cx="510752" cy="598987"/>
          </a:xfrm>
          <a:custGeom>
            <a:avLst/>
            <a:gdLst/>
            <a:ahLst/>
            <a:cxnLst/>
            <a:rect l="l" t="t" r="r" b="b"/>
            <a:pathLst>
              <a:path w="6350" h="7447" extrusionOk="0">
                <a:moveTo>
                  <a:pt x="6024" y="1"/>
                </a:moveTo>
                <a:cubicBezTo>
                  <a:pt x="5400" y="626"/>
                  <a:pt x="4575" y="951"/>
                  <a:pt x="3650" y="951"/>
                </a:cubicBezTo>
                <a:cubicBezTo>
                  <a:pt x="2700" y="826"/>
                  <a:pt x="1875" y="626"/>
                  <a:pt x="1150" y="201"/>
                </a:cubicBezTo>
                <a:cubicBezTo>
                  <a:pt x="1025" y="326"/>
                  <a:pt x="925" y="526"/>
                  <a:pt x="825" y="626"/>
                </a:cubicBezTo>
                <a:cubicBezTo>
                  <a:pt x="1" y="1576"/>
                  <a:pt x="200" y="5325"/>
                  <a:pt x="1875" y="7400"/>
                </a:cubicBezTo>
                <a:cubicBezTo>
                  <a:pt x="1875" y="7400"/>
                  <a:pt x="2227" y="7446"/>
                  <a:pt x="2750" y="7446"/>
                </a:cubicBezTo>
                <a:cubicBezTo>
                  <a:pt x="3557" y="7446"/>
                  <a:pt x="4769" y="7336"/>
                  <a:pt x="5725" y="6775"/>
                </a:cubicBezTo>
                <a:lnTo>
                  <a:pt x="5200" y="5200"/>
                </a:lnTo>
                <a:cubicBezTo>
                  <a:pt x="5200" y="5200"/>
                  <a:pt x="5625" y="4475"/>
                  <a:pt x="6024" y="3850"/>
                </a:cubicBezTo>
                <a:cubicBezTo>
                  <a:pt x="6349" y="3325"/>
                  <a:pt x="6349" y="526"/>
                  <a:pt x="6024" y="1"/>
                </a:cubicBez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2" name="Google Shape;1032;p26"/>
          <p:cNvSpPr/>
          <p:nvPr/>
        </p:nvSpPr>
        <p:spPr>
          <a:xfrm>
            <a:off x="7283419" y="2991259"/>
            <a:ext cx="764117" cy="984504"/>
          </a:xfrm>
          <a:custGeom>
            <a:avLst/>
            <a:gdLst/>
            <a:ahLst/>
            <a:cxnLst/>
            <a:rect l="l" t="t" r="r" b="b"/>
            <a:pathLst>
              <a:path w="9500" h="12240" extrusionOk="0">
                <a:moveTo>
                  <a:pt x="3650" y="0"/>
                </a:moveTo>
                <a:cubicBezTo>
                  <a:pt x="3650" y="0"/>
                  <a:pt x="1776" y="525"/>
                  <a:pt x="2201" y="2900"/>
                </a:cubicBezTo>
                <a:cubicBezTo>
                  <a:pt x="2400" y="4374"/>
                  <a:pt x="2925" y="6549"/>
                  <a:pt x="2925" y="6549"/>
                </a:cubicBezTo>
                <a:cubicBezTo>
                  <a:pt x="1676" y="8124"/>
                  <a:pt x="1" y="10923"/>
                  <a:pt x="1" y="10923"/>
                </a:cubicBezTo>
                <a:cubicBezTo>
                  <a:pt x="1" y="10923"/>
                  <a:pt x="626" y="11973"/>
                  <a:pt x="2925" y="12173"/>
                </a:cubicBezTo>
                <a:cubicBezTo>
                  <a:pt x="3101" y="12198"/>
                  <a:pt x="3269" y="12209"/>
                  <a:pt x="3430" y="12209"/>
                </a:cubicBezTo>
                <a:cubicBezTo>
                  <a:pt x="6043" y="12209"/>
                  <a:pt x="6775" y="9148"/>
                  <a:pt x="6775" y="9148"/>
                </a:cubicBezTo>
                <a:cubicBezTo>
                  <a:pt x="7140" y="11709"/>
                  <a:pt x="7969" y="12239"/>
                  <a:pt x="8593" y="12239"/>
                </a:cubicBezTo>
                <a:cubicBezTo>
                  <a:pt x="9035" y="12239"/>
                  <a:pt x="9374" y="11973"/>
                  <a:pt x="9374" y="11973"/>
                </a:cubicBezTo>
                <a:cubicBezTo>
                  <a:pt x="9174" y="9148"/>
                  <a:pt x="7925" y="7274"/>
                  <a:pt x="7925" y="7274"/>
                </a:cubicBezTo>
                <a:cubicBezTo>
                  <a:pt x="7825" y="6549"/>
                  <a:pt x="8249" y="5824"/>
                  <a:pt x="8449" y="5399"/>
                </a:cubicBezTo>
                <a:cubicBezTo>
                  <a:pt x="9499" y="3749"/>
                  <a:pt x="9174" y="3125"/>
                  <a:pt x="8874" y="1875"/>
                </a:cubicBezTo>
                <a:cubicBezTo>
                  <a:pt x="8449" y="400"/>
                  <a:pt x="7200" y="300"/>
                  <a:pt x="7200" y="300"/>
                </a:cubicBezTo>
                <a:lnTo>
                  <a:pt x="7200" y="5299"/>
                </a:lnTo>
                <a:cubicBezTo>
                  <a:pt x="6375" y="2175"/>
                  <a:pt x="3650" y="0"/>
                  <a:pt x="3650" y="0"/>
                </a:cubicBezTo>
                <a:close/>
              </a:path>
            </a:pathLst>
          </a:custGeom>
          <a:solidFill>
            <a:srgbClr val="1654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3" name="Google Shape;1033;p26"/>
          <p:cNvSpPr/>
          <p:nvPr/>
        </p:nvSpPr>
        <p:spPr>
          <a:xfrm>
            <a:off x="7846377" y="3451664"/>
            <a:ext cx="40297" cy="34184"/>
          </a:xfrm>
          <a:custGeom>
            <a:avLst/>
            <a:gdLst/>
            <a:ahLst/>
            <a:cxnLst/>
            <a:rect l="l" t="t" r="r" b="b"/>
            <a:pathLst>
              <a:path w="501" h="425" extrusionOk="0">
                <a:moveTo>
                  <a:pt x="301" y="0"/>
                </a:moveTo>
                <a:cubicBezTo>
                  <a:pt x="201" y="0"/>
                  <a:pt x="101" y="0"/>
                  <a:pt x="1" y="200"/>
                </a:cubicBezTo>
                <a:cubicBezTo>
                  <a:pt x="1" y="300"/>
                  <a:pt x="101" y="425"/>
                  <a:pt x="201" y="425"/>
                </a:cubicBezTo>
                <a:cubicBezTo>
                  <a:pt x="301" y="425"/>
                  <a:pt x="401" y="300"/>
                  <a:pt x="501" y="200"/>
                </a:cubicBezTo>
                <a:cubicBezTo>
                  <a:pt x="501" y="100"/>
                  <a:pt x="401" y="0"/>
                  <a:pt x="301" y="0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4" name="Google Shape;1034;p26"/>
          <p:cNvSpPr/>
          <p:nvPr/>
        </p:nvSpPr>
        <p:spPr>
          <a:xfrm>
            <a:off x="7820235" y="3668755"/>
            <a:ext cx="42308" cy="34264"/>
          </a:xfrm>
          <a:custGeom>
            <a:avLst/>
            <a:gdLst/>
            <a:ahLst/>
            <a:cxnLst/>
            <a:rect l="l" t="t" r="r" b="b"/>
            <a:pathLst>
              <a:path w="526" h="426" extrusionOk="0">
                <a:moveTo>
                  <a:pt x="326" y="1"/>
                </a:moveTo>
                <a:cubicBezTo>
                  <a:pt x="201" y="1"/>
                  <a:pt x="101" y="101"/>
                  <a:pt x="101" y="226"/>
                </a:cubicBezTo>
                <a:cubicBezTo>
                  <a:pt x="1" y="326"/>
                  <a:pt x="101" y="425"/>
                  <a:pt x="201" y="425"/>
                </a:cubicBezTo>
                <a:cubicBezTo>
                  <a:pt x="326" y="425"/>
                  <a:pt x="526" y="425"/>
                  <a:pt x="526" y="326"/>
                </a:cubicBezTo>
                <a:cubicBezTo>
                  <a:pt x="526" y="101"/>
                  <a:pt x="426" y="1"/>
                  <a:pt x="326" y="1"/>
                </a:cubicBezTo>
                <a:close/>
              </a:path>
            </a:pathLst>
          </a:custGeom>
          <a:solidFill>
            <a:srgbClr val="2828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5" name="Google Shape;1035;p26"/>
          <p:cNvSpPr/>
          <p:nvPr/>
        </p:nvSpPr>
        <p:spPr>
          <a:xfrm>
            <a:off x="7534775" y="3266666"/>
            <a:ext cx="110676" cy="18177"/>
          </a:xfrm>
          <a:custGeom>
            <a:avLst/>
            <a:gdLst/>
            <a:ahLst/>
            <a:cxnLst/>
            <a:rect l="l" t="t" r="r" b="b"/>
            <a:pathLst>
              <a:path w="1376" h="226" extrusionOk="0">
                <a:moveTo>
                  <a:pt x="0" y="0"/>
                </a:moveTo>
                <a:lnTo>
                  <a:pt x="0" y="225"/>
                </a:lnTo>
                <a:lnTo>
                  <a:pt x="1375" y="100"/>
                </a:lnTo>
                <a:lnTo>
                  <a:pt x="1375" y="0"/>
                </a:lnTo>
                <a:close/>
              </a:path>
            </a:pathLst>
          </a:custGeom>
          <a:solidFill>
            <a:srgbClr val="18667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6" name="Google Shape;1036;p26"/>
          <p:cNvSpPr/>
          <p:nvPr/>
        </p:nvSpPr>
        <p:spPr>
          <a:xfrm>
            <a:off x="7862463" y="3007345"/>
            <a:ext cx="124752" cy="410211"/>
          </a:xfrm>
          <a:custGeom>
            <a:avLst/>
            <a:gdLst/>
            <a:ahLst/>
            <a:cxnLst/>
            <a:rect l="l" t="t" r="r" b="b"/>
            <a:pathLst>
              <a:path w="1551" h="5100" extrusionOk="0">
                <a:moveTo>
                  <a:pt x="526" y="0"/>
                </a:moveTo>
                <a:lnTo>
                  <a:pt x="1" y="100"/>
                </a:lnTo>
                <a:lnTo>
                  <a:pt x="1" y="5099"/>
                </a:lnTo>
                <a:lnTo>
                  <a:pt x="1050" y="3324"/>
                </a:lnTo>
                <a:lnTo>
                  <a:pt x="526" y="3024"/>
                </a:lnTo>
                <a:lnTo>
                  <a:pt x="1550" y="1875"/>
                </a:lnTo>
                <a:lnTo>
                  <a:pt x="526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7" name="Google Shape;1037;p26"/>
          <p:cNvSpPr/>
          <p:nvPr/>
        </p:nvSpPr>
        <p:spPr>
          <a:xfrm>
            <a:off x="7611187" y="3015309"/>
            <a:ext cx="251355" cy="402247"/>
          </a:xfrm>
          <a:custGeom>
            <a:avLst/>
            <a:gdLst/>
            <a:ahLst/>
            <a:cxnLst/>
            <a:rect l="l" t="t" r="r" b="b"/>
            <a:pathLst>
              <a:path w="3125" h="5001" extrusionOk="0">
                <a:moveTo>
                  <a:pt x="0" y="1"/>
                </a:moveTo>
                <a:lnTo>
                  <a:pt x="0" y="2501"/>
                </a:lnTo>
                <a:lnTo>
                  <a:pt x="1350" y="3025"/>
                </a:lnTo>
                <a:lnTo>
                  <a:pt x="825" y="3550"/>
                </a:lnTo>
                <a:lnTo>
                  <a:pt x="3125" y="5000"/>
                </a:lnTo>
                <a:cubicBezTo>
                  <a:pt x="3125" y="5000"/>
                  <a:pt x="1550" y="526"/>
                  <a:pt x="425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8" name="Google Shape;1038;p26"/>
          <p:cNvSpPr/>
          <p:nvPr/>
        </p:nvSpPr>
        <p:spPr>
          <a:xfrm>
            <a:off x="9505089" y="2697675"/>
            <a:ext cx="209127" cy="285619"/>
          </a:xfrm>
          <a:custGeom>
            <a:avLst/>
            <a:gdLst/>
            <a:ahLst/>
            <a:cxnLst/>
            <a:rect l="l" t="t" r="r" b="b"/>
            <a:pathLst>
              <a:path w="2600" h="3551" extrusionOk="0">
                <a:moveTo>
                  <a:pt x="2600" y="1"/>
                </a:moveTo>
                <a:lnTo>
                  <a:pt x="100" y="826"/>
                </a:lnTo>
                <a:lnTo>
                  <a:pt x="0" y="3550"/>
                </a:lnTo>
                <a:lnTo>
                  <a:pt x="2600" y="3550"/>
                </a:lnTo>
                <a:lnTo>
                  <a:pt x="2600" y="1"/>
                </a:lnTo>
                <a:close/>
              </a:path>
            </a:pathLst>
          </a:custGeom>
          <a:solidFill>
            <a:srgbClr val="E5BE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9" name="Google Shape;1039;p26"/>
          <p:cNvSpPr/>
          <p:nvPr/>
        </p:nvSpPr>
        <p:spPr>
          <a:xfrm>
            <a:off x="9595496" y="5620972"/>
            <a:ext cx="118720" cy="227224"/>
          </a:xfrm>
          <a:custGeom>
            <a:avLst/>
            <a:gdLst/>
            <a:ahLst/>
            <a:cxnLst/>
            <a:rect l="l" t="t" r="r" b="b"/>
            <a:pathLst>
              <a:path w="1476" h="2825" extrusionOk="0">
                <a:moveTo>
                  <a:pt x="326" y="0"/>
                </a:moveTo>
                <a:lnTo>
                  <a:pt x="1" y="2500"/>
                </a:lnTo>
                <a:lnTo>
                  <a:pt x="1051" y="2825"/>
                </a:lnTo>
                <a:lnTo>
                  <a:pt x="1476" y="100"/>
                </a:lnTo>
                <a:lnTo>
                  <a:pt x="326" y="0"/>
                </a:lnTo>
                <a:close/>
              </a:path>
            </a:pathLst>
          </a:custGeom>
          <a:solidFill>
            <a:srgbClr val="F97D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0" name="Google Shape;1040;p26"/>
          <p:cNvSpPr/>
          <p:nvPr/>
        </p:nvSpPr>
        <p:spPr>
          <a:xfrm>
            <a:off x="9579410" y="5729558"/>
            <a:ext cx="402247" cy="178964"/>
          </a:xfrm>
          <a:custGeom>
            <a:avLst/>
            <a:gdLst/>
            <a:ahLst/>
            <a:cxnLst/>
            <a:rect l="l" t="t" r="r" b="b"/>
            <a:pathLst>
              <a:path w="5001" h="2225" extrusionOk="0">
                <a:moveTo>
                  <a:pt x="1776" y="0"/>
                </a:moveTo>
                <a:lnTo>
                  <a:pt x="1051" y="225"/>
                </a:lnTo>
                <a:lnTo>
                  <a:pt x="1151" y="425"/>
                </a:lnTo>
                <a:lnTo>
                  <a:pt x="1" y="325"/>
                </a:lnTo>
                <a:lnTo>
                  <a:pt x="1" y="2100"/>
                </a:lnTo>
                <a:lnTo>
                  <a:pt x="1351" y="2100"/>
                </a:lnTo>
                <a:lnTo>
                  <a:pt x="1351" y="1875"/>
                </a:lnTo>
                <a:cubicBezTo>
                  <a:pt x="2195" y="2141"/>
                  <a:pt x="2898" y="2225"/>
                  <a:pt x="3449" y="2225"/>
                </a:cubicBezTo>
                <a:cubicBezTo>
                  <a:pt x="4399" y="2225"/>
                  <a:pt x="4900" y="1975"/>
                  <a:pt x="4900" y="1975"/>
                </a:cubicBezTo>
                <a:cubicBezTo>
                  <a:pt x="5000" y="1475"/>
                  <a:pt x="4175" y="1150"/>
                  <a:pt x="3325" y="950"/>
                </a:cubicBezTo>
                <a:cubicBezTo>
                  <a:pt x="2400" y="725"/>
                  <a:pt x="1776" y="0"/>
                  <a:pt x="1776" y="0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1" name="Google Shape;1041;p26"/>
          <p:cNvSpPr/>
          <p:nvPr/>
        </p:nvSpPr>
        <p:spPr>
          <a:xfrm>
            <a:off x="9579410" y="5868226"/>
            <a:ext cx="402247" cy="40297"/>
          </a:xfrm>
          <a:custGeom>
            <a:avLst/>
            <a:gdLst/>
            <a:ahLst/>
            <a:cxnLst/>
            <a:rect l="l" t="t" r="r" b="b"/>
            <a:pathLst>
              <a:path w="5001" h="501" extrusionOk="0">
                <a:moveTo>
                  <a:pt x="854" y="1"/>
                </a:moveTo>
                <a:cubicBezTo>
                  <a:pt x="501" y="1"/>
                  <a:pt x="263" y="51"/>
                  <a:pt x="1" y="51"/>
                </a:cubicBezTo>
                <a:lnTo>
                  <a:pt x="1" y="376"/>
                </a:lnTo>
                <a:lnTo>
                  <a:pt x="1351" y="376"/>
                </a:lnTo>
                <a:lnTo>
                  <a:pt x="1351" y="151"/>
                </a:lnTo>
                <a:cubicBezTo>
                  <a:pt x="2195" y="417"/>
                  <a:pt x="2898" y="501"/>
                  <a:pt x="3449" y="501"/>
                </a:cubicBezTo>
                <a:cubicBezTo>
                  <a:pt x="4399" y="501"/>
                  <a:pt x="4900" y="251"/>
                  <a:pt x="4900" y="251"/>
                </a:cubicBezTo>
                <a:cubicBezTo>
                  <a:pt x="5000" y="251"/>
                  <a:pt x="5000" y="151"/>
                  <a:pt x="4900" y="151"/>
                </a:cubicBezTo>
                <a:cubicBezTo>
                  <a:pt x="4829" y="151"/>
                  <a:pt x="4542" y="417"/>
                  <a:pt x="3707" y="417"/>
                </a:cubicBezTo>
                <a:cubicBezTo>
                  <a:pt x="3369" y="417"/>
                  <a:pt x="2941" y="373"/>
                  <a:pt x="2400" y="251"/>
                </a:cubicBezTo>
                <a:cubicBezTo>
                  <a:pt x="1676" y="51"/>
                  <a:pt x="1207" y="1"/>
                  <a:pt x="854" y="1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2" name="Google Shape;1042;p26"/>
          <p:cNvSpPr/>
          <p:nvPr/>
        </p:nvSpPr>
        <p:spPr>
          <a:xfrm>
            <a:off x="9706093" y="5755619"/>
            <a:ext cx="58395" cy="58395"/>
          </a:xfrm>
          <a:custGeom>
            <a:avLst/>
            <a:gdLst/>
            <a:ahLst/>
            <a:cxnLst/>
            <a:rect l="l" t="t" r="r" b="b"/>
            <a:pathLst>
              <a:path w="726" h="726" extrusionOk="0">
                <a:moveTo>
                  <a:pt x="626" y="1"/>
                </a:moveTo>
                <a:cubicBezTo>
                  <a:pt x="626" y="1"/>
                  <a:pt x="301" y="201"/>
                  <a:pt x="1" y="626"/>
                </a:cubicBezTo>
                <a:lnTo>
                  <a:pt x="1" y="726"/>
                </a:lnTo>
                <a:lnTo>
                  <a:pt x="101" y="626"/>
                </a:lnTo>
                <a:cubicBezTo>
                  <a:pt x="301" y="201"/>
                  <a:pt x="726" y="101"/>
                  <a:pt x="726" y="101"/>
                </a:cubicBezTo>
                <a:lnTo>
                  <a:pt x="626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3" name="Google Shape;1043;p26"/>
          <p:cNvSpPr/>
          <p:nvPr/>
        </p:nvSpPr>
        <p:spPr>
          <a:xfrm>
            <a:off x="9730223" y="5771706"/>
            <a:ext cx="58395" cy="50351"/>
          </a:xfrm>
          <a:custGeom>
            <a:avLst/>
            <a:gdLst/>
            <a:ahLst/>
            <a:cxnLst/>
            <a:rect l="l" t="t" r="r" b="b"/>
            <a:pathLst>
              <a:path w="726" h="626" extrusionOk="0">
                <a:moveTo>
                  <a:pt x="625" y="1"/>
                </a:moveTo>
                <a:cubicBezTo>
                  <a:pt x="625" y="1"/>
                  <a:pt x="326" y="101"/>
                  <a:pt x="1" y="526"/>
                </a:cubicBezTo>
                <a:lnTo>
                  <a:pt x="1" y="626"/>
                </a:lnTo>
                <a:lnTo>
                  <a:pt x="101" y="626"/>
                </a:lnTo>
                <a:cubicBezTo>
                  <a:pt x="426" y="201"/>
                  <a:pt x="725" y="101"/>
                  <a:pt x="725" y="101"/>
                </a:cubicBezTo>
                <a:lnTo>
                  <a:pt x="725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4" name="Google Shape;1044;p26"/>
          <p:cNvSpPr/>
          <p:nvPr/>
        </p:nvSpPr>
        <p:spPr>
          <a:xfrm>
            <a:off x="9243678" y="5546569"/>
            <a:ext cx="100623" cy="291571"/>
          </a:xfrm>
          <a:custGeom>
            <a:avLst/>
            <a:gdLst/>
            <a:ahLst/>
            <a:cxnLst/>
            <a:rect l="l" t="t" r="r" b="b"/>
            <a:pathLst>
              <a:path w="1251" h="3625" extrusionOk="0">
                <a:moveTo>
                  <a:pt x="1250" y="0"/>
                </a:moveTo>
                <a:lnTo>
                  <a:pt x="1" y="200"/>
                </a:lnTo>
                <a:lnTo>
                  <a:pt x="1" y="3625"/>
                </a:lnTo>
                <a:lnTo>
                  <a:pt x="1050" y="3225"/>
                </a:lnTo>
                <a:lnTo>
                  <a:pt x="1250" y="0"/>
                </a:lnTo>
                <a:close/>
              </a:path>
            </a:pathLst>
          </a:custGeom>
          <a:solidFill>
            <a:srgbClr val="F97D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5" name="Google Shape;1045;p26"/>
          <p:cNvSpPr/>
          <p:nvPr/>
        </p:nvSpPr>
        <p:spPr>
          <a:xfrm>
            <a:off x="8960229" y="5729558"/>
            <a:ext cx="410209" cy="186767"/>
          </a:xfrm>
          <a:custGeom>
            <a:avLst/>
            <a:gdLst/>
            <a:ahLst/>
            <a:cxnLst/>
            <a:rect l="l" t="t" r="r" b="b"/>
            <a:pathLst>
              <a:path w="5100" h="2322" extrusionOk="0">
                <a:moveTo>
                  <a:pt x="3225" y="0"/>
                </a:moveTo>
                <a:cubicBezTo>
                  <a:pt x="3225" y="0"/>
                  <a:pt x="2600" y="725"/>
                  <a:pt x="1775" y="1050"/>
                </a:cubicBezTo>
                <a:cubicBezTo>
                  <a:pt x="825" y="1250"/>
                  <a:pt x="0" y="1675"/>
                  <a:pt x="100" y="2100"/>
                </a:cubicBezTo>
                <a:cubicBezTo>
                  <a:pt x="100" y="2100"/>
                  <a:pt x="578" y="2321"/>
                  <a:pt x="1429" y="2321"/>
                </a:cubicBezTo>
                <a:cubicBezTo>
                  <a:pt x="2008" y="2321"/>
                  <a:pt x="2759" y="2219"/>
                  <a:pt x="3650" y="1875"/>
                </a:cubicBezTo>
                <a:lnTo>
                  <a:pt x="3650" y="2100"/>
                </a:lnTo>
                <a:lnTo>
                  <a:pt x="5099" y="1975"/>
                </a:lnTo>
                <a:lnTo>
                  <a:pt x="4999" y="325"/>
                </a:lnTo>
                <a:lnTo>
                  <a:pt x="3850" y="425"/>
                </a:lnTo>
                <a:lnTo>
                  <a:pt x="3850" y="225"/>
                </a:lnTo>
                <a:lnTo>
                  <a:pt x="3225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6" name="Google Shape;1046;p26"/>
          <p:cNvSpPr/>
          <p:nvPr/>
        </p:nvSpPr>
        <p:spPr>
          <a:xfrm>
            <a:off x="8968271" y="5863319"/>
            <a:ext cx="402167" cy="53005"/>
          </a:xfrm>
          <a:custGeom>
            <a:avLst/>
            <a:gdLst/>
            <a:ahLst/>
            <a:cxnLst/>
            <a:rect l="l" t="t" r="r" b="b"/>
            <a:pathLst>
              <a:path w="5000" h="659" extrusionOk="0">
                <a:moveTo>
                  <a:pt x="4466" y="1"/>
                </a:moveTo>
                <a:cubicBezTo>
                  <a:pt x="4077" y="1"/>
                  <a:pt x="3566" y="45"/>
                  <a:pt x="2600" y="312"/>
                </a:cubicBezTo>
                <a:cubicBezTo>
                  <a:pt x="1942" y="487"/>
                  <a:pt x="1444" y="545"/>
                  <a:pt x="1070" y="545"/>
                </a:cubicBezTo>
                <a:cubicBezTo>
                  <a:pt x="322" y="545"/>
                  <a:pt x="67" y="312"/>
                  <a:pt x="0" y="312"/>
                </a:cubicBezTo>
                <a:lnTo>
                  <a:pt x="0" y="437"/>
                </a:lnTo>
                <a:cubicBezTo>
                  <a:pt x="0" y="437"/>
                  <a:pt x="478" y="658"/>
                  <a:pt x="1329" y="658"/>
                </a:cubicBezTo>
                <a:cubicBezTo>
                  <a:pt x="1908" y="658"/>
                  <a:pt x="2659" y="556"/>
                  <a:pt x="3550" y="212"/>
                </a:cubicBezTo>
                <a:lnTo>
                  <a:pt x="3550" y="437"/>
                </a:lnTo>
                <a:lnTo>
                  <a:pt x="4999" y="312"/>
                </a:lnTo>
                <a:lnTo>
                  <a:pt x="4999" y="12"/>
                </a:lnTo>
                <a:cubicBezTo>
                  <a:pt x="4824" y="12"/>
                  <a:pt x="4661" y="1"/>
                  <a:pt x="4466" y="1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7" name="Google Shape;1047;p26"/>
          <p:cNvSpPr/>
          <p:nvPr/>
        </p:nvSpPr>
        <p:spPr>
          <a:xfrm>
            <a:off x="9177319" y="5763662"/>
            <a:ext cx="58395" cy="42308"/>
          </a:xfrm>
          <a:custGeom>
            <a:avLst/>
            <a:gdLst/>
            <a:ahLst/>
            <a:cxnLst/>
            <a:rect l="l" t="t" r="r" b="b"/>
            <a:pathLst>
              <a:path w="726" h="526" extrusionOk="0">
                <a:moveTo>
                  <a:pt x="1" y="1"/>
                </a:moveTo>
                <a:lnTo>
                  <a:pt x="1" y="101"/>
                </a:lnTo>
                <a:cubicBezTo>
                  <a:pt x="1" y="101"/>
                  <a:pt x="326" y="201"/>
                  <a:pt x="626" y="526"/>
                </a:cubicBezTo>
                <a:lnTo>
                  <a:pt x="726" y="526"/>
                </a:lnTo>
                <a:cubicBezTo>
                  <a:pt x="426" y="101"/>
                  <a:pt x="101" y="1"/>
                  <a:pt x="101" y="1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8" name="Google Shape;1048;p26"/>
          <p:cNvSpPr/>
          <p:nvPr/>
        </p:nvSpPr>
        <p:spPr>
          <a:xfrm>
            <a:off x="9153189" y="5771706"/>
            <a:ext cx="58395" cy="50351"/>
          </a:xfrm>
          <a:custGeom>
            <a:avLst/>
            <a:gdLst/>
            <a:ahLst/>
            <a:cxnLst/>
            <a:rect l="l" t="t" r="r" b="b"/>
            <a:pathLst>
              <a:path w="726" h="626" extrusionOk="0">
                <a:moveTo>
                  <a:pt x="1" y="1"/>
                </a:moveTo>
                <a:lnTo>
                  <a:pt x="1" y="101"/>
                </a:lnTo>
                <a:cubicBezTo>
                  <a:pt x="1" y="101"/>
                  <a:pt x="301" y="201"/>
                  <a:pt x="626" y="626"/>
                </a:cubicBezTo>
                <a:lnTo>
                  <a:pt x="726" y="626"/>
                </a:lnTo>
                <a:lnTo>
                  <a:pt x="726" y="526"/>
                </a:lnTo>
                <a:cubicBezTo>
                  <a:pt x="401" y="101"/>
                  <a:pt x="101" y="1"/>
                  <a:pt x="1" y="1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9" name="Google Shape;1049;p26"/>
          <p:cNvSpPr/>
          <p:nvPr/>
        </p:nvSpPr>
        <p:spPr>
          <a:xfrm>
            <a:off x="9169277" y="3819570"/>
            <a:ext cx="820340" cy="1915681"/>
          </a:xfrm>
          <a:custGeom>
            <a:avLst/>
            <a:gdLst/>
            <a:ahLst/>
            <a:cxnLst/>
            <a:rect l="l" t="t" r="r" b="b"/>
            <a:pathLst>
              <a:path w="10199" h="23817" extrusionOk="0">
                <a:moveTo>
                  <a:pt x="9274" y="0"/>
                </a:moveTo>
                <a:lnTo>
                  <a:pt x="1251" y="1575"/>
                </a:lnTo>
                <a:cubicBezTo>
                  <a:pt x="1251" y="1575"/>
                  <a:pt x="101" y="10423"/>
                  <a:pt x="101" y="12498"/>
                </a:cubicBezTo>
                <a:cubicBezTo>
                  <a:pt x="1" y="15223"/>
                  <a:pt x="426" y="23546"/>
                  <a:pt x="426" y="23546"/>
                </a:cubicBezTo>
                <a:cubicBezTo>
                  <a:pt x="729" y="23701"/>
                  <a:pt x="1043" y="23756"/>
                  <a:pt x="1335" y="23756"/>
                </a:cubicBezTo>
                <a:cubicBezTo>
                  <a:pt x="2030" y="23756"/>
                  <a:pt x="2600" y="23446"/>
                  <a:pt x="2600" y="23446"/>
                </a:cubicBezTo>
                <a:cubicBezTo>
                  <a:pt x="2925" y="22821"/>
                  <a:pt x="3225" y="14173"/>
                  <a:pt x="3550" y="12598"/>
                </a:cubicBezTo>
                <a:cubicBezTo>
                  <a:pt x="3850" y="10948"/>
                  <a:pt x="4375" y="6774"/>
                  <a:pt x="4375" y="6774"/>
                </a:cubicBezTo>
                <a:lnTo>
                  <a:pt x="5100" y="6774"/>
                </a:lnTo>
                <a:cubicBezTo>
                  <a:pt x="5100" y="13548"/>
                  <a:pt x="5200" y="23346"/>
                  <a:pt x="5200" y="23346"/>
                </a:cubicBezTo>
                <a:cubicBezTo>
                  <a:pt x="5570" y="23706"/>
                  <a:pt x="5985" y="23816"/>
                  <a:pt x="6355" y="23816"/>
                </a:cubicBezTo>
                <a:cubicBezTo>
                  <a:pt x="6934" y="23816"/>
                  <a:pt x="7400" y="23546"/>
                  <a:pt x="7400" y="23546"/>
                </a:cubicBezTo>
                <a:cubicBezTo>
                  <a:pt x="10199" y="11973"/>
                  <a:pt x="9274" y="0"/>
                  <a:pt x="9274" y="0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0" name="Google Shape;1050;p26"/>
          <p:cNvSpPr/>
          <p:nvPr/>
        </p:nvSpPr>
        <p:spPr>
          <a:xfrm>
            <a:off x="9193408" y="2973162"/>
            <a:ext cx="721889" cy="1060111"/>
          </a:xfrm>
          <a:custGeom>
            <a:avLst/>
            <a:gdLst/>
            <a:ahLst/>
            <a:cxnLst/>
            <a:rect l="l" t="t" r="r" b="b"/>
            <a:pathLst>
              <a:path w="8975" h="13180" extrusionOk="0">
                <a:moveTo>
                  <a:pt x="5225" y="0"/>
                </a:moveTo>
                <a:cubicBezTo>
                  <a:pt x="2625" y="125"/>
                  <a:pt x="1" y="950"/>
                  <a:pt x="1" y="950"/>
                </a:cubicBezTo>
                <a:cubicBezTo>
                  <a:pt x="226" y="5324"/>
                  <a:pt x="1151" y="12723"/>
                  <a:pt x="1151" y="12723"/>
                </a:cubicBezTo>
                <a:cubicBezTo>
                  <a:pt x="2095" y="13054"/>
                  <a:pt x="2997" y="13179"/>
                  <a:pt x="3819" y="13179"/>
                </a:cubicBezTo>
                <a:cubicBezTo>
                  <a:pt x="6345" y="13179"/>
                  <a:pt x="8124" y="11998"/>
                  <a:pt x="8124" y="11998"/>
                </a:cubicBezTo>
                <a:cubicBezTo>
                  <a:pt x="8649" y="8749"/>
                  <a:pt x="8974" y="950"/>
                  <a:pt x="8974" y="950"/>
                </a:cubicBezTo>
                <a:cubicBezTo>
                  <a:pt x="7624" y="525"/>
                  <a:pt x="6575" y="0"/>
                  <a:pt x="5225" y="0"/>
                </a:cubicBezTo>
                <a:close/>
              </a:path>
            </a:pathLst>
          </a:custGeom>
          <a:solidFill>
            <a:srgbClr val="AED4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1" name="Google Shape;1051;p26"/>
          <p:cNvSpPr/>
          <p:nvPr/>
        </p:nvSpPr>
        <p:spPr>
          <a:xfrm>
            <a:off x="9344221" y="2243141"/>
            <a:ext cx="518393" cy="650304"/>
          </a:xfrm>
          <a:custGeom>
            <a:avLst/>
            <a:gdLst/>
            <a:ahLst/>
            <a:cxnLst/>
            <a:rect l="l" t="t" r="r" b="b"/>
            <a:pathLst>
              <a:path w="6445" h="8085" extrusionOk="0">
                <a:moveTo>
                  <a:pt x="2256" y="0"/>
                </a:moveTo>
                <a:cubicBezTo>
                  <a:pt x="372" y="0"/>
                  <a:pt x="225" y="1377"/>
                  <a:pt x="225" y="1377"/>
                </a:cubicBezTo>
                <a:cubicBezTo>
                  <a:pt x="225" y="1377"/>
                  <a:pt x="0" y="4702"/>
                  <a:pt x="125" y="6377"/>
                </a:cubicBezTo>
                <a:cubicBezTo>
                  <a:pt x="214" y="7398"/>
                  <a:pt x="1290" y="8084"/>
                  <a:pt x="2177" y="8084"/>
                </a:cubicBezTo>
                <a:cubicBezTo>
                  <a:pt x="2289" y="8084"/>
                  <a:pt x="2397" y="8074"/>
                  <a:pt x="2500" y="8051"/>
                </a:cubicBezTo>
                <a:cubicBezTo>
                  <a:pt x="3550" y="7951"/>
                  <a:pt x="4600" y="7101"/>
                  <a:pt x="4900" y="6577"/>
                </a:cubicBezTo>
                <a:cubicBezTo>
                  <a:pt x="4900" y="6477"/>
                  <a:pt x="5125" y="5752"/>
                  <a:pt x="5225" y="5227"/>
                </a:cubicBezTo>
                <a:cubicBezTo>
                  <a:pt x="5271" y="5239"/>
                  <a:pt x="5316" y="5245"/>
                  <a:pt x="5360" y="5245"/>
                </a:cubicBezTo>
                <a:cubicBezTo>
                  <a:pt x="6094" y="5245"/>
                  <a:pt x="6445" y="3559"/>
                  <a:pt x="5949" y="3252"/>
                </a:cubicBezTo>
                <a:cubicBezTo>
                  <a:pt x="5862" y="3225"/>
                  <a:pt x="5777" y="3213"/>
                  <a:pt x="5697" y="3213"/>
                </a:cubicBezTo>
                <a:cubicBezTo>
                  <a:pt x="5478" y="3213"/>
                  <a:pt x="5298" y="3306"/>
                  <a:pt x="5225" y="3452"/>
                </a:cubicBezTo>
                <a:cubicBezTo>
                  <a:pt x="5225" y="2427"/>
                  <a:pt x="5125" y="1702"/>
                  <a:pt x="5125" y="1702"/>
                </a:cubicBezTo>
                <a:cubicBezTo>
                  <a:pt x="5125" y="1702"/>
                  <a:pt x="5125" y="453"/>
                  <a:pt x="3350" y="128"/>
                </a:cubicBezTo>
                <a:cubicBezTo>
                  <a:pt x="2932" y="38"/>
                  <a:pt x="2570" y="0"/>
                  <a:pt x="2256" y="0"/>
                </a:cubicBezTo>
                <a:close/>
              </a:path>
            </a:pathLst>
          </a:custGeom>
          <a:solidFill>
            <a:srgbClr val="FFD9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2" name="Google Shape;1052;p26"/>
          <p:cNvSpPr/>
          <p:nvPr/>
        </p:nvSpPr>
        <p:spPr>
          <a:xfrm>
            <a:off x="9671909" y="2329770"/>
            <a:ext cx="134807" cy="275484"/>
          </a:xfrm>
          <a:custGeom>
            <a:avLst/>
            <a:gdLst/>
            <a:ahLst/>
            <a:cxnLst/>
            <a:rect l="l" t="t" r="r" b="b"/>
            <a:pathLst>
              <a:path w="1676" h="3425" extrusionOk="0">
                <a:moveTo>
                  <a:pt x="1" y="1"/>
                </a:moveTo>
                <a:cubicBezTo>
                  <a:pt x="1" y="300"/>
                  <a:pt x="101" y="1125"/>
                  <a:pt x="101" y="1125"/>
                </a:cubicBezTo>
                <a:cubicBezTo>
                  <a:pt x="101" y="1125"/>
                  <a:pt x="201" y="1450"/>
                  <a:pt x="626" y="1650"/>
                </a:cubicBezTo>
                <a:lnTo>
                  <a:pt x="626" y="3425"/>
                </a:lnTo>
                <a:lnTo>
                  <a:pt x="1151" y="3425"/>
                </a:lnTo>
                <a:lnTo>
                  <a:pt x="1151" y="2600"/>
                </a:lnTo>
                <a:cubicBezTo>
                  <a:pt x="1151" y="2600"/>
                  <a:pt x="1151" y="2175"/>
                  <a:pt x="1550" y="2175"/>
                </a:cubicBezTo>
                <a:cubicBezTo>
                  <a:pt x="1550" y="2175"/>
                  <a:pt x="1550" y="200"/>
                  <a:pt x="1675" y="1"/>
                </a:cubicBezTo>
                <a:close/>
              </a:path>
            </a:pathLst>
          </a:custGeom>
          <a:solidFill>
            <a:srgbClr val="51302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3" name="Google Shape;1053;p26"/>
          <p:cNvSpPr/>
          <p:nvPr/>
        </p:nvSpPr>
        <p:spPr>
          <a:xfrm>
            <a:off x="9478947" y="2949031"/>
            <a:ext cx="184997" cy="912837"/>
          </a:xfrm>
          <a:custGeom>
            <a:avLst/>
            <a:gdLst/>
            <a:ahLst/>
            <a:cxnLst/>
            <a:rect l="l" t="t" r="r" b="b"/>
            <a:pathLst>
              <a:path w="2300" h="11349" extrusionOk="0">
                <a:moveTo>
                  <a:pt x="1150" y="0"/>
                </a:moveTo>
                <a:lnTo>
                  <a:pt x="625" y="625"/>
                </a:lnTo>
                <a:lnTo>
                  <a:pt x="1050" y="1350"/>
                </a:lnTo>
                <a:lnTo>
                  <a:pt x="0" y="10298"/>
                </a:lnTo>
                <a:lnTo>
                  <a:pt x="1050" y="11348"/>
                </a:lnTo>
                <a:lnTo>
                  <a:pt x="1875" y="10198"/>
                </a:lnTo>
                <a:lnTo>
                  <a:pt x="1875" y="1350"/>
                </a:lnTo>
                <a:lnTo>
                  <a:pt x="2300" y="725"/>
                </a:lnTo>
                <a:lnTo>
                  <a:pt x="2075" y="100"/>
                </a:lnTo>
                <a:lnTo>
                  <a:pt x="1150" y="0"/>
                </a:ln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4" name="Google Shape;1054;p26"/>
          <p:cNvSpPr/>
          <p:nvPr/>
        </p:nvSpPr>
        <p:spPr>
          <a:xfrm>
            <a:off x="9621638" y="2898761"/>
            <a:ext cx="166980" cy="201084"/>
          </a:xfrm>
          <a:custGeom>
            <a:avLst/>
            <a:gdLst/>
            <a:ahLst/>
            <a:cxnLst/>
            <a:rect l="l" t="t" r="r" b="b"/>
            <a:pathLst>
              <a:path w="2076" h="2500" extrusionOk="0">
                <a:moveTo>
                  <a:pt x="1351" y="0"/>
                </a:moveTo>
                <a:lnTo>
                  <a:pt x="1" y="625"/>
                </a:lnTo>
                <a:lnTo>
                  <a:pt x="726" y="2500"/>
                </a:lnTo>
                <a:lnTo>
                  <a:pt x="2075" y="1150"/>
                </a:lnTo>
                <a:lnTo>
                  <a:pt x="1351" y="0"/>
                </a:lnTo>
                <a:close/>
              </a:path>
            </a:pathLst>
          </a:custGeom>
          <a:solidFill>
            <a:srgbClr val="9AC5E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5" name="Google Shape;1055;p26"/>
          <p:cNvSpPr/>
          <p:nvPr/>
        </p:nvSpPr>
        <p:spPr>
          <a:xfrm>
            <a:off x="9436719" y="2906803"/>
            <a:ext cx="134725" cy="166899"/>
          </a:xfrm>
          <a:custGeom>
            <a:avLst/>
            <a:gdLst/>
            <a:ahLst/>
            <a:cxnLst/>
            <a:rect l="l" t="t" r="r" b="b"/>
            <a:pathLst>
              <a:path w="1675" h="2075" extrusionOk="0">
                <a:moveTo>
                  <a:pt x="625" y="0"/>
                </a:moveTo>
                <a:lnTo>
                  <a:pt x="0" y="950"/>
                </a:lnTo>
                <a:lnTo>
                  <a:pt x="725" y="2075"/>
                </a:lnTo>
                <a:lnTo>
                  <a:pt x="1675" y="525"/>
                </a:lnTo>
                <a:lnTo>
                  <a:pt x="625" y="0"/>
                </a:lnTo>
                <a:close/>
              </a:path>
            </a:pathLst>
          </a:custGeom>
          <a:solidFill>
            <a:srgbClr val="9AC5E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6" name="Google Shape;1056;p26"/>
          <p:cNvSpPr/>
          <p:nvPr/>
        </p:nvSpPr>
        <p:spPr>
          <a:xfrm>
            <a:off x="9420633" y="2504713"/>
            <a:ext cx="74481" cy="166899"/>
          </a:xfrm>
          <a:custGeom>
            <a:avLst/>
            <a:gdLst/>
            <a:ahLst/>
            <a:cxnLst/>
            <a:rect l="l" t="t" r="r" b="b"/>
            <a:pathLst>
              <a:path w="926" h="2075" extrusionOk="0">
                <a:moveTo>
                  <a:pt x="825" y="0"/>
                </a:moveTo>
                <a:lnTo>
                  <a:pt x="0" y="1975"/>
                </a:lnTo>
                <a:lnTo>
                  <a:pt x="925" y="2075"/>
                </a:lnTo>
                <a:lnTo>
                  <a:pt x="825" y="0"/>
                </a:lnTo>
                <a:close/>
              </a:path>
            </a:pathLst>
          </a:custGeom>
          <a:solidFill>
            <a:srgbClr val="E5BEB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7" name="Google Shape;1057;p26"/>
          <p:cNvSpPr/>
          <p:nvPr/>
        </p:nvSpPr>
        <p:spPr>
          <a:xfrm>
            <a:off x="9537181" y="2415996"/>
            <a:ext cx="118720" cy="22441"/>
          </a:xfrm>
          <a:custGeom>
            <a:avLst/>
            <a:gdLst/>
            <a:ahLst/>
            <a:cxnLst/>
            <a:rect l="l" t="t" r="r" b="b"/>
            <a:pathLst>
              <a:path w="1476" h="279" extrusionOk="0">
                <a:moveTo>
                  <a:pt x="705" y="1"/>
                </a:moveTo>
                <a:cubicBezTo>
                  <a:pt x="487" y="1"/>
                  <a:pt x="243" y="70"/>
                  <a:pt x="1" y="278"/>
                </a:cubicBezTo>
                <a:lnTo>
                  <a:pt x="1476" y="278"/>
                </a:lnTo>
                <a:cubicBezTo>
                  <a:pt x="1476" y="278"/>
                  <a:pt x="1142" y="1"/>
                  <a:pt x="705" y="1"/>
                </a:cubicBezTo>
                <a:close/>
              </a:path>
            </a:pathLst>
          </a:custGeom>
          <a:solidFill>
            <a:srgbClr val="51302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8" name="Google Shape;1058;p26"/>
          <p:cNvSpPr/>
          <p:nvPr/>
        </p:nvSpPr>
        <p:spPr>
          <a:xfrm>
            <a:off x="9243677" y="2156434"/>
            <a:ext cx="569307" cy="225213"/>
          </a:xfrm>
          <a:custGeom>
            <a:avLst/>
            <a:gdLst/>
            <a:ahLst/>
            <a:cxnLst/>
            <a:rect l="l" t="t" r="r" b="b"/>
            <a:pathLst>
              <a:path w="7078" h="2800" extrusionOk="0">
                <a:moveTo>
                  <a:pt x="1846" y="0"/>
                </a:moveTo>
                <a:cubicBezTo>
                  <a:pt x="1730" y="0"/>
                  <a:pt x="1608" y="17"/>
                  <a:pt x="1475" y="56"/>
                </a:cubicBezTo>
                <a:cubicBezTo>
                  <a:pt x="1" y="381"/>
                  <a:pt x="1" y="2031"/>
                  <a:pt x="1250" y="2555"/>
                </a:cubicBezTo>
                <a:cubicBezTo>
                  <a:pt x="1505" y="2671"/>
                  <a:pt x="1845" y="2717"/>
                  <a:pt x="2222" y="2717"/>
                </a:cubicBezTo>
                <a:cubicBezTo>
                  <a:pt x="3550" y="2717"/>
                  <a:pt x="5325" y="2156"/>
                  <a:pt x="5325" y="2156"/>
                </a:cubicBezTo>
                <a:cubicBezTo>
                  <a:pt x="5325" y="2156"/>
                  <a:pt x="6013" y="2800"/>
                  <a:pt x="6510" y="2800"/>
                </a:cubicBezTo>
                <a:cubicBezTo>
                  <a:pt x="6758" y="2800"/>
                  <a:pt x="6958" y="2639"/>
                  <a:pt x="6999" y="2156"/>
                </a:cubicBezTo>
                <a:cubicBezTo>
                  <a:pt x="7077" y="931"/>
                  <a:pt x="6278" y="477"/>
                  <a:pt x="5225" y="477"/>
                </a:cubicBezTo>
                <a:cubicBezTo>
                  <a:pt x="4924" y="477"/>
                  <a:pt x="4603" y="514"/>
                  <a:pt x="4275" y="581"/>
                </a:cubicBezTo>
                <a:cubicBezTo>
                  <a:pt x="4153" y="599"/>
                  <a:pt x="4039" y="607"/>
                  <a:pt x="3932" y="607"/>
                </a:cubicBezTo>
                <a:cubicBezTo>
                  <a:pt x="2998" y="607"/>
                  <a:pt x="2545" y="0"/>
                  <a:pt x="1846" y="0"/>
                </a:cubicBezTo>
                <a:close/>
              </a:path>
            </a:pathLst>
          </a:custGeom>
          <a:solidFill>
            <a:srgbClr val="51302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9" name="Google Shape;1059;p26"/>
          <p:cNvSpPr/>
          <p:nvPr/>
        </p:nvSpPr>
        <p:spPr>
          <a:xfrm>
            <a:off x="9153190" y="2983216"/>
            <a:ext cx="894740" cy="1241488"/>
          </a:xfrm>
          <a:custGeom>
            <a:avLst/>
            <a:gdLst/>
            <a:ahLst/>
            <a:cxnLst/>
            <a:rect l="l" t="t" r="r" b="b"/>
            <a:pathLst>
              <a:path w="11124" h="15435" extrusionOk="0">
                <a:moveTo>
                  <a:pt x="3525" y="0"/>
                </a:moveTo>
                <a:cubicBezTo>
                  <a:pt x="1751" y="400"/>
                  <a:pt x="626" y="400"/>
                  <a:pt x="301" y="1125"/>
                </a:cubicBezTo>
                <a:cubicBezTo>
                  <a:pt x="1" y="1875"/>
                  <a:pt x="1026" y="7599"/>
                  <a:pt x="1026" y="7599"/>
                </a:cubicBezTo>
                <a:cubicBezTo>
                  <a:pt x="1026" y="9248"/>
                  <a:pt x="626" y="14872"/>
                  <a:pt x="626" y="14872"/>
                </a:cubicBezTo>
                <a:cubicBezTo>
                  <a:pt x="1183" y="15113"/>
                  <a:pt x="1867" y="15187"/>
                  <a:pt x="2496" y="15187"/>
                </a:cubicBezTo>
                <a:cubicBezTo>
                  <a:pt x="3504" y="15187"/>
                  <a:pt x="4375" y="14997"/>
                  <a:pt x="4375" y="14997"/>
                </a:cubicBezTo>
                <a:lnTo>
                  <a:pt x="4874" y="13001"/>
                </a:lnTo>
                <a:lnTo>
                  <a:pt x="4874" y="13001"/>
                </a:lnTo>
                <a:cubicBezTo>
                  <a:pt x="4865" y="13042"/>
                  <a:pt x="4800" y="13439"/>
                  <a:pt x="5200" y="15297"/>
                </a:cubicBezTo>
                <a:cubicBezTo>
                  <a:pt x="5414" y="15395"/>
                  <a:pt x="5714" y="15435"/>
                  <a:pt x="6060" y="15435"/>
                </a:cubicBezTo>
                <a:cubicBezTo>
                  <a:pt x="7580" y="15435"/>
                  <a:pt x="9999" y="14672"/>
                  <a:pt x="9999" y="14672"/>
                </a:cubicBezTo>
                <a:lnTo>
                  <a:pt x="9674" y="8324"/>
                </a:lnTo>
                <a:cubicBezTo>
                  <a:pt x="9674" y="8324"/>
                  <a:pt x="11124" y="1550"/>
                  <a:pt x="10824" y="1025"/>
                </a:cubicBezTo>
                <a:cubicBezTo>
                  <a:pt x="10199" y="100"/>
                  <a:pt x="7899" y="100"/>
                  <a:pt x="7899" y="100"/>
                </a:cubicBezTo>
                <a:lnTo>
                  <a:pt x="5000" y="6974"/>
                </a:lnTo>
                <a:lnTo>
                  <a:pt x="3525" y="0"/>
                </a:lnTo>
                <a:close/>
              </a:path>
            </a:pathLst>
          </a:custGeom>
          <a:solidFill>
            <a:srgbClr val="1654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0" name="Google Shape;1060;p26"/>
          <p:cNvSpPr/>
          <p:nvPr/>
        </p:nvSpPr>
        <p:spPr>
          <a:xfrm>
            <a:off x="9555279" y="2991259"/>
            <a:ext cx="325836" cy="553060"/>
          </a:xfrm>
          <a:custGeom>
            <a:avLst/>
            <a:gdLst/>
            <a:ahLst/>
            <a:cxnLst/>
            <a:rect l="l" t="t" r="r" b="b"/>
            <a:pathLst>
              <a:path w="4051" h="6876" extrusionOk="0">
                <a:moveTo>
                  <a:pt x="2900" y="0"/>
                </a:moveTo>
                <a:lnTo>
                  <a:pt x="1" y="6874"/>
                </a:lnTo>
                <a:cubicBezTo>
                  <a:pt x="5" y="6875"/>
                  <a:pt x="9" y="6876"/>
                  <a:pt x="14" y="6876"/>
                </a:cubicBezTo>
                <a:cubicBezTo>
                  <a:pt x="392" y="6876"/>
                  <a:pt x="3950" y="3025"/>
                  <a:pt x="3950" y="3025"/>
                </a:cubicBezTo>
                <a:lnTo>
                  <a:pt x="2900" y="2275"/>
                </a:lnTo>
                <a:lnTo>
                  <a:pt x="4050" y="2275"/>
                </a:lnTo>
                <a:lnTo>
                  <a:pt x="3225" y="100"/>
                </a:lnTo>
                <a:lnTo>
                  <a:pt x="2900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1" name="Google Shape;1061;p26"/>
          <p:cNvSpPr/>
          <p:nvPr/>
        </p:nvSpPr>
        <p:spPr>
          <a:xfrm>
            <a:off x="9304003" y="2983217"/>
            <a:ext cx="251355" cy="561103"/>
          </a:xfrm>
          <a:custGeom>
            <a:avLst/>
            <a:gdLst/>
            <a:ahLst/>
            <a:cxnLst/>
            <a:rect l="l" t="t" r="r" b="b"/>
            <a:pathLst>
              <a:path w="3125" h="6976" extrusionOk="0">
                <a:moveTo>
                  <a:pt x="1125" y="0"/>
                </a:moveTo>
                <a:lnTo>
                  <a:pt x="1" y="2075"/>
                </a:lnTo>
                <a:lnTo>
                  <a:pt x="1125" y="2275"/>
                </a:lnTo>
                <a:lnTo>
                  <a:pt x="1" y="2800"/>
                </a:lnTo>
                <a:cubicBezTo>
                  <a:pt x="1" y="2800"/>
                  <a:pt x="2833" y="6976"/>
                  <a:pt x="3116" y="6976"/>
                </a:cubicBezTo>
                <a:cubicBezTo>
                  <a:pt x="3119" y="6976"/>
                  <a:pt x="3122" y="6975"/>
                  <a:pt x="3125" y="6974"/>
                </a:cubicBezTo>
                <a:lnTo>
                  <a:pt x="1650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2" name="Google Shape;1062;p26"/>
          <p:cNvSpPr/>
          <p:nvPr/>
        </p:nvSpPr>
        <p:spPr>
          <a:xfrm>
            <a:off x="9671909" y="3861797"/>
            <a:ext cx="235348" cy="58395"/>
          </a:xfrm>
          <a:custGeom>
            <a:avLst/>
            <a:gdLst/>
            <a:ahLst/>
            <a:cxnLst/>
            <a:rect l="l" t="t" r="r" b="b"/>
            <a:pathLst>
              <a:path w="2926" h="726" extrusionOk="0">
                <a:moveTo>
                  <a:pt x="2800" y="0"/>
                </a:moveTo>
                <a:lnTo>
                  <a:pt x="1" y="325"/>
                </a:lnTo>
                <a:lnTo>
                  <a:pt x="1" y="725"/>
                </a:lnTo>
                <a:lnTo>
                  <a:pt x="2925" y="525"/>
                </a:lnTo>
                <a:lnTo>
                  <a:pt x="2800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3" name="Google Shape;1063;p26"/>
          <p:cNvSpPr/>
          <p:nvPr/>
        </p:nvSpPr>
        <p:spPr>
          <a:xfrm>
            <a:off x="9219547" y="3877885"/>
            <a:ext cx="225293" cy="50271"/>
          </a:xfrm>
          <a:custGeom>
            <a:avLst/>
            <a:gdLst/>
            <a:ahLst/>
            <a:cxnLst/>
            <a:rect l="l" t="t" r="r" b="b"/>
            <a:pathLst>
              <a:path w="2801" h="625" extrusionOk="0">
                <a:moveTo>
                  <a:pt x="1" y="0"/>
                </a:moveTo>
                <a:lnTo>
                  <a:pt x="1" y="525"/>
                </a:lnTo>
                <a:lnTo>
                  <a:pt x="2800" y="625"/>
                </a:lnTo>
                <a:lnTo>
                  <a:pt x="2800" y="125"/>
                </a:lnTo>
                <a:lnTo>
                  <a:pt x="1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4" name="Google Shape;1064;p26"/>
          <p:cNvSpPr/>
          <p:nvPr/>
        </p:nvSpPr>
        <p:spPr>
          <a:xfrm>
            <a:off x="7383962" y="3015791"/>
            <a:ext cx="838437" cy="687223"/>
          </a:xfrm>
          <a:custGeom>
            <a:avLst/>
            <a:gdLst/>
            <a:ahLst/>
            <a:cxnLst/>
            <a:rect l="l" t="t" r="r" b="b"/>
            <a:pathLst>
              <a:path w="10424" h="8544" extrusionOk="0">
                <a:moveTo>
                  <a:pt x="1742" y="0"/>
                </a:moveTo>
                <a:cubicBezTo>
                  <a:pt x="1294" y="0"/>
                  <a:pt x="1050" y="720"/>
                  <a:pt x="1050" y="720"/>
                </a:cubicBezTo>
                <a:cubicBezTo>
                  <a:pt x="1" y="1345"/>
                  <a:pt x="2825" y="6569"/>
                  <a:pt x="3975" y="7194"/>
                </a:cubicBezTo>
                <a:cubicBezTo>
                  <a:pt x="6050" y="8119"/>
                  <a:pt x="9799" y="8543"/>
                  <a:pt x="9799" y="8543"/>
                </a:cubicBezTo>
                <a:cubicBezTo>
                  <a:pt x="10424" y="8219"/>
                  <a:pt x="10124" y="6869"/>
                  <a:pt x="10124" y="6869"/>
                </a:cubicBezTo>
                <a:cubicBezTo>
                  <a:pt x="10124" y="6869"/>
                  <a:pt x="5625" y="5519"/>
                  <a:pt x="5425" y="5519"/>
                </a:cubicBezTo>
                <a:cubicBezTo>
                  <a:pt x="5225" y="5419"/>
                  <a:pt x="3550" y="2195"/>
                  <a:pt x="2500" y="620"/>
                </a:cubicBezTo>
                <a:cubicBezTo>
                  <a:pt x="2206" y="158"/>
                  <a:pt x="1951" y="0"/>
                  <a:pt x="1742" y="0"/>
                </a:cubicBezTo>
                <a:close/>
              </a:path>
            </a:pathLst>
          </a:custGeom>
          <a:solidFill>
            <a:srgbClr val="1654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5" name="Google Shape;1065;p26"/>
          <p:cNvSpPr/>
          <p:nvPr/>
        </p:nvSpPr>
        <p:spPr>
          <a:xfrm>
            <a:off x="7301516" y="2308454"/>
            <a:ext cx="611293" cy="883881"/>
          </a:xfrm>
          <a:custGeom>
            <a:avLst/>
            <a:gdLst/>
            <a:ahLst/>
            <a:cxnLst/>
            <a:rect l="l" t="t" r="r" b="b"/>
            <a:pathLst>
              <a:path w="7600" h="10989" extrusionOk="0">
                <a:moveTo>
                  <a:pt x="5069" y="0"/>
                </a:moveTo>
                <a:cubicBezTo>
                  <a:pt x="3400" y="0"/>
                  <a:pt x="3240" y="1248"/>
                  <a:pt x="2400" y="1815"/>
                </a:cubicBezTo>
                <a:cubicBezTo>
                  <a:pt x="826" y="2965"/>
                  <a:pt x="926" y="4740"/>
                  <a:pt x="1151" y="5365"/>
                </a:cubicBezTo>
                <a:cubicBezTo>
                  <a:pt x="1451" y="6714"/>
                  <a:pt x="101" y="6389"/>
                  <a:pt x="1" y="7964"/>
                </a:cubicBezTo>
                <a:cubicBezTo>
                  <a:pt x="1" y="9514"/>
                  <a:pt x="2075" y="10989"/>
                  <a:pt x="2075" y="10989"/>
                </a:cubicBezTo>
                <a:cubicBezTo>
                  <a:pt x="1804" y="9561"/>
                  <a:pt x="2620" y="8996"/>
                  <a:pt x="3409" y="8996"/>
                </a:cubicBezTo>
                <a:cubicBezTo>
                  <a:pt x="3490" y="8996"/>
                  <a:pt x="3571" y="9002"/>
                  <a:pt x="3650" y="9014"/>
                </a:cubicBezTo>
                <a:cubicBezTo>
                  <a:pt x="3867" y="9040"/>
                  <a:pt x="4077" y="9066"/>
                  <a:pt x="4274" y="9066"/>
                </a:cubicBezTo>
                <a:cubicBezTo>
                  <a:pt x="4828" y="9066"/>
                  <a:pt x="5285" y="8859"/>
                  <a:pt x="5525" y="7864"/>
                </a:cubicBezTo>
                <a:cubicBezTo>
                  <a:pt x="5725" y="6289"/>
                  <a:pt x="4375" y="6389"/>
                  <a:pt x="4675" y="4640"/>
                </a:cubicBezTo>
                <a:cubicBezTo>
                  <a:pt x="5000" y="2865"/>
                  <a:pt x="5825" y="3590"/>
                  <a:pt x="6650" y="2640"/>
                </a:cubicBezTo>
                <a:cubicBezTo>
                  <a:pt x="7600" y="1715"/>
                  <a:pt x="7275" y="141"/>
                  <a:pt x="5625" y="41"/>
                </a:cubicBezTo>
                <a:cubicBezTo>
                  <a:pt x="5423" y="13"/>
                  <a:pt x="5238" y="0"/>
                  <a:pt x="5069" y="0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6" name="Google Shape;1066;p26"/>
          <p:cNvSpPr/>
          <p:nvPr/>
        </p:nvSpPr>
        <p:spPr>
          <a:xfrm>
            <a:off x="9923265" y="3065580"/>
            <a:ext cx="359939" cy="544936"/>
          </a:xfrm>
          <a:custGeom>
            <a:avLst/>
            <a:gdLst/>
            <a:ahLst/>
            <a:cxnLst/>
            <a:rect l="l" t="t" r="r" b="b"/>
            <a:pathLst>
              <a:path w="4475" h="6775" extrusionOk="0">
                <a:moveTo>
                  <a:pt x="1150" y="1"/>
                </a:moveTo>
                <a:lnTo>
                  <a:pt x="0" y="3750"/>
                </a:lnTo>
                <a:lnTo>
                  <a:pt x="2500" y="6775"/>
                </a:lnTo>
                <a:cubicBezTo>
                  <a:pt x="3650" y="6675"/>
                  <a:pt x="4474" y="5625"/>
                  <a:pt x="4474" y="5625"/>
                </a:cubicBezTo>
                <a:cubicBezTo>
                  <a:pt x="3550" y="3550"/>
                  <a:pt x="1150" y="1"/>
                  <a:pt x="1150" y="1"/>
                </a:cubicBezTo>
                <a:close/>
              </a:path>
            </a:pathLst>
          </a:custGeom>
          <a:solidFill>
            <a:srgbClr val="1654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7" name="Google Shape;1067;p26"/>
          <p:cNvSpPr/>
          <p:nvPr/>
        </p:nvSpPr>
        <p:spPr>
          <a:xfrm>
            <a:off x="9792238" y="3787396"/>
            <a:ext cx="406511" cy="260283"/>
          </a:xfrm>
          <a:custGeom>
            <a:avLst/>
            <a:gdLst/>
            <a:ahLst/>
            <a:cxnLst/>
            <a:rect l="l" t="t" r="r" b="b"/>
            <a:pathLst>
              <a:path w="5054" h="3236" extrusionOk="0">
                <a:moveTo>
                  <a:pt x="3604" y="0"/>
                </a:moveTo>
                <a:lnTo>
                  <a:pt x="2154" y="1875"/>
                </a:lnTo>
                <a:cubicBezTo>
                  <a:pt x="2154" y="1875"/>
                  <a:pt x="1682" y="1308"/>
                  <a:pt x="1279" y="1308"/>
                </a:cubicBezTo>
                <a:cubicBezTo>
                  <a:pt x="1219" y="1308"/>
                  <a:pt x="1160" y="1321"/>
                  <a:pt x="1104" y="1350"/>
                </a:cubicBezTo>
                <a:cubicBezTo>
                  <a:pt x="1104" y="1350"/>
                  <a:pt x="0" y="2175"/>
                  <a:pt x="169" y="2175"/>
                </a:cubicBezTo>
                <a:cubicBezTo>
                  <a:pt x="232" y="2175"/>
                  <a:pt x="470" y="2061"/>
                  <a:pt x="1004" y="1750"/>
                </a:cubicBezTo>
                <a:lnTo>
                  <a:pt x="1004" y="1750"/>
                </a:lnTo>
                <a:cubicBezTo>
                  <a:pt x="1004" y="1750"/>
                  <a:pt x="472" y="2721"/>
                  <a:pt x="588" y="2721"/>
                </a:cubicBezTo>
                <a:cubicBezTo>
                  <a:pt x="643" y="2721"/>
                  <a:pt x="841" y="2507"/>
                  <a:pt x="1304" y="1875"/>
                </a:cubicBezTo>
                <a:lnTo>
                  <a:pt x="1304" y="1875"/>
                </a:lnTo>
                <a:cubicBezTo>
                  <a:pt x="1304" y="1875"/>
                  <a:pt x="916" y="2992"/>
                  <a:pt x="1043" y="2992"/>
                </a:cubicBezTo>
                <a:cubicBezTo>
                  <a:pt x="1102" y="2992"/>
                  <a:pt x="1268" y="2758"/>
                  <a:pt x="1629" y="2075"/>
                </a:cubicBezTo>
                <a:lnTo>
                  <a:pt x="1629" y="2075"/>
                </a:lnTo>
                <a:cubicBezTo>
                  <a:pt x="1629" y="2075"/>
                  <a:pt x="1150" y="3236"/>
                  <a:pt x="1249" y="3236"/>
                </a:cubicBezTo>
                <a:cubicBezTo>
                  <a:pt x="1289" y="3236"/>
                  <a:pt x="1425" y="3043"/>
                  <a:pt x="1729" y="2500"/>
                </a:cubicBezTo>
                <a:cubicBezTo>
                  <a:pt x="1729" y="2500"/>
                  <a:pt x="1799" y="3076"/>
                  <a:pt x="2186" y="3076"/>
                </a:cubicBezTo>
                <a:cubicBezTo>
                  <a:pt x="2263" y="3076"/>
                  <a:pt x="2351" y="3053"/>
                  <a:pt x="2454" y="3000"/>
                </a:cubicBezTo>
                <a:cubicBezTo>
                  <a:pt x="3079" y="2700"/>
                  <a:pt x="5054" y="300"/>
                  <a:pt x="5054" y="300"/>
                </a:cubicBezTo>
                <a:lnTo>
                  <a:pt x="3604" y="0"/>
                </a:lnTo>
                <a:close/>
              </a:path>
            </a:pathLst>
          </a:custGeom>
          <a:solidFill>
            <a:srgbClr val="FFD9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8" name="Google Shape;1068;p26"/>
          <p:cNvSpPr/>
          <p:nvPr/>
        </p:nvSpPr>
        <p:spPr>
          <a:xfrm>
            <a:off x="9947395" y="3827613"/>
            <a:ext cx="160867" cy="184996"/>
          </a:xfrm>
          <a:custGeom>
            <a:avLst/>
            <a:gdLst/>
            <a:ahLst/>
            <a:cxnLst/>
            <a:rect l="l" t="t" r="r" b="b"/>
            <a:pathLst>
              <a:path w="2000" h="2300" extrusionOk="0">
                <a:moveTo>
                  <a:pt x="750" y="0"/>
                </a:moveTo>
                <a:cubicBezTo>
                  <a:pt x="525" y="425"/>
                  <a:pt x="225" y="750"/>
                  <a:pt x="0" y="1050"/>
                </a:cubicBezTo>
                <a:cubicBezTo>
                  <a:pt x="0" y="1050"/>
                  <a:pt x="425" y="2200"/>
                  <a:pt x="1050" y="2300"/>
                </a:cubicBezTo>
                <a:cubicBezTo>
                  <a:pt x="1050" y="2300"/>
                  <a:pt x="1475" y="2000"/>
                  <a:pt x="2000" y="1575"/>
                </a:cubicBezTo>
                <a:cubicBezTo>
                  <a:pt x="1475" y="1150"/>
                  <a:pt x="1050" y="625"/>
                  <a:pt x="750" y="0"/>
                </a:cubicBezTo>
                <a:close/>
              </a:path>
            </a:pathLst>
          </a:custGeom>
          <a:solidFill>
            <a:srgbClr val="AED4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9" name="Google Shape;1069;p26"/>
          <p:cNvSpPr/>
          <p:nvPr/>
        </p:nvSpPr>
        <p:spPr>
          <a:xfrm>
            <a:off x="8248468" y="3583254"/>
            <a:ext cx="74481" cy="44881"/>
          </a:xfrm>
          <a:custGeom>
            <a:avLst/>
            <a:gdLst/>
            <a:ahLst/>
            <a:cxnLst/>
            <a:rect l="l" t="t" r="r" b="b"/>
            <a:pathLst>
              <a:path w="926" h="558" extrusionOk="0">
                <a:moveTo>
                  <a:pt x="594" y="1"/>
                </a:moveTo>
                <a:cubicBezTo>
                  <a:pt x="536" y="1"/>
                  <a:pt x="471" y="12"/>
                  <a:pt x="401" y="39"/>
                </a:cubicBezTo>
                <a:cubicBezTo>
                  <a:pt x="401" y="39"/>
                  <a:pt x="1" y="439"/>
                  <a:pt x="1" y="539"/>
                </a:cubicBezTo>
                <a:cubicBezTo>
                  <a:pt x="11" y="552"/>
                  <a:pt x="30" y="558"/>
                  <a:pt x="55" y="558"/>
                </a:cubicBezTo>
                <a:cubicBezTo>
                  <a:pt x="267" y="558"/>
                  <a:pt x="926" y="139"/>
                  <a:pt x="926" y="139"/>
                </a:cubicBezTo>
                <a:cubicBezTo>
                  <a:pt x="926" y="139"/>
                  <a:pt x="803" y="1"/>
                  <a:pt x="594" y="1"/>
                </a:cubicBezTo>
                <a:close/>
              </a:path>
            </a:pathLst>
          </a:custGeom>
          <a:solidFill>
            <a:srgbClr val="FFD9C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0" name="Google Shape;1070;p26"/>
          <p:cNvSpPr/>
          <p:nvPr/>
        </p:nvSpPr>
        <p:spPr>
          <a:xfrm>
            <a:off x="9957450" y="3443299"/>
            <a:ext cx="367983" cy="553220"/>
          </a:xfrm>
          <a:custGeom>
            <a:avLst/>
            <a:gdLst/>
            <a:ahLst/>
            <a:cxnLst/>
            <a:rect l="l" t="t" r="r" b="b"/>
            <a:pathLst>
              <a:path w="4575" h="6878" extrusionOk="0">
                <a:moveTo>
                  <a:pt x="3363" y="0"/>
                </a:moveTo>
                <a:cubicBezTo>
                  <a:pt x="2897" y="0"/>
                  <a:pt x="2075" y="1879"/>
                  <a:pt x="2075" y="1879"/>
                </a:cubicBezTo>
                <a:cubicBezTo>
                  <a:pt x="725" y="4578"/>
                  <a:pt x="725" y="4378"/>
                  <a:pt x="0" y="5403"/>
                </a:cubicBezTo>
                <a:cubicBezTo>
                  <a:pt x="0" y="5403"/>
                  <a:pt x="925" y="6778"/>
                  <a:pt x="1650" y="6878"/>
                </a:cubicBezTo>
                <a:cubicBezTo>
                  <a:pt x="1650" y="6878"/>
                  <a:pt x="4249" y="3953"/>
                  <a:pt x="4574" y="2279"/>
                </a:cubicBezTo>
                <a:cubicBezTo>
                  <a:pt x="4574" y="2279"/>
                  <a:pt x="3949" y="629"/>
                  <a:pt x="3524" y="104"/>
                </a:cubicBezTo>
                <a:cubicBezTo>
                  <a:pt x="3478" y="32"/>
                  <a:pt x="3424" y="0"/>
                  <a:pt x="3363" y="0"/>
                </a:cubicBezTo>
                <a:close/>
              </a:path>
            </a:pathLst>
          </a:custGeom>
          <a:solidFill>
            <a:srgbClr val="1654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1" name="Google Shape;1071;p26"/>
          <p:cNvSpPr/>
          <p:nvPr/>
        </p:nvSpPr>
        <p:spPr>
          <a:xfrm>
            <a:off x="9505088" y="4491034"/>
            <a:ext cx="124672" cy="1407423"/>
          </a:xfrm>
          <a:custGeom>
            <a:avLst/>
            <a:gdLst/>
            <a:ahLst/>
            <a:cxnLst/>
            <a:rect l="l" t="t" r="r" b="b"/>
            <a:pathLst>
              <a:path w="1550" h="17498" extrusionOk="0">
                <a:moveTo>
                  <a:pt x="0" y="1"/>
                </a:moveTo>
                <a:lnTo>
                  <a:pt x="300" y="17498"/>
                </a:lnTo>
                <a:lnTo>
                  <a:pt x="1250" y="17498"/>
                </a:lnTo>
                <a:lnTo>
                  <a:pt x="1550" y="1"/>
                </a:ln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2" name="Google Shape;1072;p26"/>
          <p:cNvSpPr/>
          <p:nvPr/>
        </p:nvSpPr>
        <p:spPr>
          <a:xfrm>
            <a:off x="8198195" y="4491034"/>
            <a:ext cx="116709" cy="1407423"/>
          </a:xfrm>
          <a:custGeom>
            <a:avLst/>
            <a:gdLst/>
            <a:ahLst/>
            <a:cxnLst/>
            <a:rect l="l" t="t" r="r" b="b"/>
            <a:pathLst>
              <a:path w="1451" h="17498" extrusionOk="0">
                <a:moveTo>
                  <a:pt x="1" y="1"/>
                </a:moveTo>
                <a:lnTo>
                  <a:pt x="201" y="17498"/>
                </a:lnTo>
                <a:lnTo>
                  <a:pt x="1251" y="17498"/>
                </a:lnTo>
                <a:lnTo>
                  <a:pt x="1451" y="1"/>
                </a:ln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3" name="Google Shape;1073;p26"/>
          <p:cNvSpPr/>
          <p:nvPr/>
        </p:nvSpPr>
        <p:spPr>
          <a:xfrm>
            <a:off x="8005233" y="4539389"/>
            <a:ext cx="1817552" cy="1431552"/>
          </a:xfrm>
          <a:custGeom>
            <a:avLst/>
            <a:gdLst/>
            <a:ahLst/>
            <a:cxnLst/>
            <a:rect l="l" t="t" r="r" b="b"/>
            <a:pathLst>
              <a:path w="22597" h="17798" extrusionOk="0">
                <a:moveTo>
                  <a:pt x="0" y="1"/>
                </a:moveTo>
                <a:lnTo>
                  <a:pt x="300" y="17797"/>
                </a:lnTo>
                <a:lnTo>
                  <a:pt x="1350" y="17797"/>
                </a:lnTo>
                <a:lnTo>
                  <a:pt x="1650" y="1875"/>
                </a:lnTo>
                <a:lnTo>
                  <a:pt x="20922" y="1875"/>
                </a:lnTo>
                <a:lnTo>
                  <a:pt x="21147" y="17797"/>
                </a:lnTo>
                <a:lnTo>
                  <a:pt x="22271" y="17797"/>
                </a:lnTo>
                <a:lnTo>
                  <a:pt x="22596" y="1"/>
                </a:lnTo>
                <a:lnTo>
                  <a:pt x="20922" y="1"/>
                </a:lnTo>
                <a:lnTo>
                  <a:pt x="20922" y="501"/>
                </a:lnTo>
                <a:lnTo>
                  <a:pt x="1650" y="501"/>
                </a:lnTo>
                <a:lnTo>
                  <a:pt x="1650" y="1"/>
                </a:lnTo>
                <a:close/>
              </a:path>
            </a:pathLst>
          </a:custGeom>
          <a:solidFill>
            <a:srgbClr val="2940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4" name="Google Shape;1074;p26"/>
          <p:cNvSpPr/>
          <p:nvPr/>
        </p:nvSpPr>
        <p:spPr>
          <a:xfrm>
            <a:off x="7769965" y="4479065"/>
            <a:ext cx="2153361" cy="100623"/>
          </a:xfrm>
          <a:custGeom>
            <a:avLst/>
            <a:gdLst/>
            <a:ahLst/>
            <a:cxnLst/>
            <a:rect l="l" t="t" r="r" b="b"/>
            <a:pathLst>
              <a:path w="26772" h="1251" extrusionOk="0">
                <a:moveTo>
                  <a:pt x="1" y="1"/>
                </a:moveTo>
                <a:lnTo>
                  <a:pt x="1" y="1251"/>
                </a:lnTo>
                <a:lnTo>
                  <a:pt x="26771" y="1251"/>
                </a:lnTo>
                <a:lnTo>
                  <a:pt x="26771" y="1"/>
                </a:ln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5" name="Google Shape;1075;p26"/>
          <p:cNvSpPr/>
          <p:nvPr/>
        </p:nvSpPr>
        <p:spPr>
          <a:xfrm>
            <a:off x="7769965" y="4330246"/>
            <a:ext cx="2153361" cy="150812"/>
          </a:xfrm>
          <a:custGeom>
            <a:avLst/>
            <a:gdLst/>
            <a:ahLst/>
            <a:cxnLst/>
            <a:rect l="l" t="t" r="r" b="b"/>
            <a:pathLst>
              <a:path w="26772" h="1875" extrusionOk="0">
                <a:moveTo>
                  <a:pt x="3025" y="0"/>
                </a:moveTo>
                <a:lnTo>
                  <a:pt x="1" y="1875"/>
                </a:lnTo>
                <a:lnTo>
                  <a:pt x="26771" y="1875"/>
                </a:lnTo>
                <a:lnTo>
                  <a:pt x="23747" y="0"/>
                </a:lnTo>
                <a:close/>
              </a:path>
            </a:pathLst>
          </a:custGeom>
          <a:solidFill>
            <a:srgbClr val="EF898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6" name="Google Shape;1076;p26"/>
          <p:cNvSpPr/>
          <p:nvPr/>
        </p:nvSpPr>
        <p:spPr>
          <a:xfrm>
            <a:off x="8222326" y="4348343"/>
            <a:ext cx="888708" cy="58315"/>
          </a:xfrm>
          <a:custGeom>
            <a:avLst/>
            <a:gdLst/>
            <a:ahLst/>
            <a:cxnLst/>
            <a:rect l="l" t="t" r="r" b="b"/>
            <a:pathLst>
              <a:path w="11049" h="725" extrusionOk="0">
                <a:moveTo>
                  <a:pt x="426" y="0"/>
                </a:moveTo>
                <a:cubicBezTo>
                  <a:pt x="201" y="0"/>
                  <a:pt x="1" y="200"/>
                  <a:pt x="1" y="400"/>
                </a:cubicBezTo>
                <a:cubicBezTo>
                  <a:pt x="1" y="625"/>
                  <a:pt x="201" y="725"/>
                  <a:pt x="426" y="725"/>
                </a:cubicBezTo>
                <a:lnTo>
                  <a:pt x="10724" y="725"/>
                </a:lnTo>
                <a:cubicBezTo>
                  <a:pt x="10824" y="725"/>
                  <a:pt x="11049" y="625"/>
                  <a:pt x="11049" y="400"/>
                </a:cubicBezTo>
                <a:cubicBezTo>
                  <a:pt x="11049" y="200"/>
                  <a:pt x="10824" y="0"/>
                  <a:pt x="10724" y="0"/>
                </a:cubicBezTo>
                <a:close/>
              </a:path>
            </a:pathLst>
          </a:custGeom>
          <a:solidFill>
            <a:srgbClr val="CAD6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7" name="Google Shape;1077;p26"/>
          <p:cNvSpPr/>
          <p:nvPr/>
        </p:nvSpPr>
        <p:spPr>
          <a:xfrm>
            <a:off x="8256509" y="4348343"/>
            <a:ext cx="80" cy="8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B7D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8" name="Google Shape;1078;p26"/>
          <p:cNvSpPr/>
          <p:nvPr/>
        </p:nvSpPr>
        <p:spPr>
          <a:xfrm>
            <a:off x="8222325" y="4348343"/>
            <a:ext cx="277576" cy="58315"/>
          </a:xfrm>
          <a:custGeom>
            <a:avLst/>
            <a:gdLst/>
            <a:ahLst/>
            <a:cxnLst/>
            <a:rect l="l" t="t" r="r" b="b"/>
            <a:pathLst>
              <a:path w="3451" h="725" extrusionOk="0">
                <a:moveTo>
                  <a:pt x="426" y="0"/>
                </a:moveTo>
                <a:cubicBezTo>
                  <a:pt x="201" y="0"/>
                  <a:pt x="1" y="200"/>
                  <a:pt x="1" y="400"/>
                </a:cubicBezTo>
                <a:cubicBezTo>
                  <a:pt x="1" y="625"/>
                  <a:pt x="201" y="725"/>
                  <a:pt x="426" y="725"/>
                </a:cubicBezTo>
                <a:lnTo>
                  <a:pt x="3325" y="725"/>
                </a:lnTo>
                <a:cubicBezTo>
                  <a:pt x="3225" y="725"/>
                  <a:pt x="3225" y="625"/>
                  <a:pt x="3225" y="525"/>
                </a:cubicBezTo>
                <a:cubicBezTo>
                  <a:pt x="3225" y="300"/>
                  <a:pt x="3325" y="200"/>
                  <a:pt x="3450" y="100"/>
                </a:cubicBezTo>
                <a:lnTo>
                  <a:pt x="3325" y="100"/>
                </a:lnTo>
                <a:cubicBezTo>
                  <a:pt x="3225" y="100"/>
                  <a:pt x="3125" y="0"/>
                  <a:pt x="3125" y="0"/>
                </a:cubicBezTo>
                <a:close/>
              </a:path>
            </a:pathLst>
          </a:custGeom>
          <a:solidFill>
            <a:srgbClr val="ADBBB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9" name="Google Shape;1079;p26"/>
          <p:cNvSpPr/>
          <p:nvPr/>
        </p:nvSpPr>
        <p:spPr>
          <a:xfrm>
            <a:off x="8465639" y="3904026"/>
            <a:ext cx="661484" cy="452437"/>
          </a:xfrm>
          <a:custGeom>
            <a:avLst/>
            <a:gdLst/>
            <a:ahLst/>
            <a:cxnLst/>
            <a:rect l="l" t="t" r="r" b="b"/>
            <a:pathLst>
              <a:path w="8224" h="5625" extrusionOk="0">
                <a:moveTo>
                  <a:pt x="300" y="0"/>
                </a:moveTo>
                <a:cubicBezTo>
                  <a:pt x="200" y="0"/>
                  <a:pt x="100" y="100"/>
                  <a:pt x="0" y="200"/>
                </a:cubicBezTo>
                <a:lnTo>
                  <a:pt x="0" y="5299"/>
                </a:lnTo>
                <a:cubicBezTo>
                  <a:pt x="0" y="5524"/>
                  <a:pt x="100" y="5624"/>
                  <a:pt x="300" y="5624"/>
                </a:cubicBezTo>
                <a:lnTo>
                  <a:pt x="7799" y="5624"/>
                </a:lnTo>
                <a:cubicBezTo>
                  <a:pt x="8024" y="5624"/>
                  <a:pt x="8124" y="5524"/>
                  <a:pt x="8124" y="5424"/>
                </a:cubicBezTo>
                <a:lnTo>
                  <a:pt x="8224" y="300"/>
                </a:lnTo>
                <a:cubicBezTo>
                  <a:pt x="8224" y="100"/>
                  <a:pt x="8024" y="0"/>
                  <a:pt x="7924" y="0"/>
                </a:cubicBezTo>
                <a:close/>
              </a:path>
            </a:pathLst>
          </a:custGeom>
          <a:solidFill>
            <a:srgbClr val="D6E3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0" name="Google Shape;1080;p26"/>
          <p:cNvSpPr/>
          <p:nvPr/>
        </p:nvSpPr>
        <p:spPr>
          <a:xfrm>
            <a:off x="8465639" y="3904026"/>
            <a:ext cx="42308" cy="452437"/>
          </a:xfrm>
          <a:custGeom>
            <a:avLst/>
            <a:gdLst/>
            <a:ahLst/>
            <a:cxnLst/>
            <a:rect l="l" t="t" r="r" b="b"/>
            <a:pathLst>
              <a:path w="526" h="5625" extrusionOk="0">
                <a:moveTo>
                  <a:pt x="300" y="0"/>
                </a:moveTo>
                <a:cubicBezTo>
                  <a:pt x="200" y="0"/>
                  <a:pt x="100" y="100"/>
                  <a:pt x="0" y="200"/>
                </a:cubicBezTo>
                <a:lnTo>
                  <a:pt x="0" y="5299"/>
                </a:lnTo>
                <a:cubicBezTo>
                  <a:pt x="0" y="5524"/>
                  <a:pt x="100" y="5624"/>
                  <a:pt x="300" y="5624"/>
                </a:cubicBezTo>
                <a:lnTo>
                  <a:pt x="525" y="5624"/>
                </a:lnTo>
                <a:cubicBezTo>
                  <a:pt x="300" y="5624"/>
                  <a:pt x="200" y="5524"/>
                  <a:pt x="200" y="5299"/>
                </a:cubicBezTo>
                <a:lnTo>
                  <a:pt x="300" y="200"/>
                </a:lnTo>
                <a:cubicBezTo>
                  <a:pt x="300" y="100"/>
                  <a:pt x="300" y="0"/>
                  <a:pt x="425" y="0"/>
                </a:cubicBezTo>
                <a:close/>
              </a:path>
            </a:pathLst>
          </a:custGeom>
          <a:solidFill>
            <a:srgbClr val="ABBB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1" name="Google Shape;1081;p26"/>
          <p:cNvSpPr/>
          <p:nvPr/>
        </p:nvSpPr>
        <p:spPr>
          <a:xfrm>
            <a:off x="9563492" y="2490021"/>
            <a:ext cx="40029" cy="62489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2" name="Google Shape;1082;p26"/>
          <p:cNvSpPr/>
          <p:nvPr/>
        </p:nvSpPr>
        <p:spPr>
          <a:xfrm flipH="1">
            <a:off x="7796197" y="2825560"/>
            <a:ext cx="100633" cy="22109"/>
          </a:xfrm>
          <a:custGeom>
            <a:avLst/>
            <a:gdLst/>
            <a:ahLst/>
            <a:cxnLst/>
            <a:rect l="l" t="t" r="r" b="b"/>
            <a:pathLst>
              <a:path w="1675" h="368" extrusionOk="0">
                <a:moveTo>
                  <a:pt x="0" y="0"/>
                </a:moveTo>
                <a:cubicBezTo>
                  <a:pt x="0" y="0"/>
                  <a:pt x="278" y="367"/>
                  <a:pt x="774" y="367"/>
                </a:cubicBezTo>
                <a:cubicBezTo>
                  <a:pt x="1022" y="367"/>
                  <a:pt x="1325" y="275"/>
                  <a:pt x="16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3" name="Google Shape;1083;p26"/>
          <p:cNvSpPr/>
          <p:nvPr/>
        </p:nvSpPr>
        <p:spPr>
          <a:xfrm>
            <a:off x="7904808" y="2612988"/>
            <a:ext cx="40029" cy="62489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4" name="Google Shape;1084;p26"/>
          <p:cNvSpPr/>
          <p:nvPr/>
        </p:nvSpPr>
        <p:spPr>
          <a:xfrm>
            <a:off x="7780542" y="2635188"/>
            <a:ext cx="40029" cy="62489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5" name="Google Shape;1085;p26"/>
          <p:cNvSpPr/>
          <p:nvPr/>
        </p:nvSpPr>
        <p:spPr>
          <a:xfrm>
            <a:off x="7886664" y="2559040"/>
            <a:ext cx="58368" cy="18488"/>
          </a:xfrm>
          <a:custGeom>
            <a:avLst/>
            <a:gdLst/>
            <a:ahLst/>
            <a:cxnLst/>
            <a:rect l="l" t="t" r="r" b="b"/>
            <a:pathLst>
              <a:path w="1251" h="396" extrusionOk="0">
                <a:moveTo>
                  <a:pt x="606" y="1"/>
                </a:moveTo>
                <a:cubicBezTo>
                  <a:pt x="407" y="1"/>
                  <a:pt x="191" y="96"/>
                  <a:pt x="0" y="395"/>
                </a:cubicBezTo>
                <a:lnTo>
                  <a:pt x="1250" y="295"/>
                </a:lnTo>
                <a:cubicBezTo>
                  <a:pt x="1250" y="295"/>
                  <a:pt x="956" y="1"/>
                  <a:pt x="6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6" name="Google Shape;1086;p26"/>
          <p:cNvSpPr/>
          <p:nvPr/>
        </p:nvSpPr>
        <p:spPr>
          <a:xfrm>
            <a:off x="7761948" y="2586773"/>
            <a:ext cx="58368" cy="18488"/>
          </a:xfrm>
          <a:custGeom>
            <a:avLst/>
            <a:gdLst/>
            <a:ahLst/>
            <a:cxnLst/>
            <a:rect l="l" t="t" r="r" b="b"/>
            <a:pathLst>
              <a:path w="1251" h="396" extrusionOk="0">
                <a:moveTo>
                  <a:pt x="606" y="1"/>
                </a:moveTo>
                <a:cubicBezTo>
                  <a:pt x="407" y="1"/>
                  <a:pt x="191" y="96"/>
                  <a:pt x="0" y="395"/>
                </a:cubicBezTo>
                <a:lnTo>
                  <a:pt x="1250" y="295"/>
                </a:lnTo>
                <a:cubicBezTo>
                  <a:pt x="1250" y="295"/>
                  <a:pt x="956" y="1"/>
                  <a:pt x="6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7" name="Google Shape;1087;p26"/>
          <p:cNvSpPr/>
          <p:nvPr/>
        </p:nvSpPr>
        <p:spPr>
          <a:xfrm flipH="1">
            <a:off x="9521129" y="2739711"/>
            <a:ext cx="100635" cy="22109"/>
          </a:xfrm>
          <a:custGeom>
            <a:avLst/>
            <a:gdLst/>
            <a:ahLst/>
            <a:cxnLst/>
            <a:rect l="l" t="t" r="r" b="b"/>
            <a:pathLst>
              <a:path w="1675" h="368" extrusionOk="0">
                <a:moveTo>
                  <a:pt x="0" y="0"/>
                </a:moveTo>
                <a:cubicBezTo>
                  <a:pt x="0" y="0"/>
                  <a:pt x="278" y="367"/>
                  <a:pt x="774" y="367"/>
                </a:cubicBezTo>
                <a:cubicBezTo>
                  <a:pt x="1022" y="367"/>
                  <a:pt x="1325" y="275"/>
                  <a:pt x="16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8" name="Google Shape;1088;p26"/>
          <p:cNvSpPr/>
          <p:nvPr/>
        </p:nvSpPr>
        <p:spPr>
          <a:xfrm>
            <a:off x="9396992" y="2490021"/>
            <a:ext cx="40029" cy="62489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9" name="Google Shape;1089;p26"/>
          <p:cNvSpPr/>
          <p:nvPr/>
        </p:nvSpPr>
        <p:spPr>
          <a:xfrm>
            <a:off x="9376381" y="2415996"/>
            <a:ext cx="118720" cy="22441"/>
          </a:xfrm>
          <a:custGeom>
            <a:avLst/>
            <a:gdLst/>
            <a:ahLst/>
            <a:cxnLst/>
            <a:rect l="l" t="t" r="r" b="b"/>
            <a:pathLst>
              <a:path w="1476" h="279" extrusionOk="0">
                <a:moveTo>
                  <a:pt x="705" y="1"/>
                </a:moveTo>
                <a:cubicBezTo>
                  <a:pt x="487" y="1"/>
                  <a:pt x="243" y="70"/>
                  <a:pt x="1" y="278"/>
                </a:cubicBezTo>
                <a:lnTo>
                  <a:pt x="1476" y="278"/>
                </a:lnTo>
                <a:cubicBezTo>
                  <a:pt x="1476" y="278"/>
                  <a:pt x="1142" y="1"/>
                  <a:pt x="705" y="1"/>
                </a:cubicBezTo>
                <a:close/>
              </a:path>
            </a:pathLst>
          </a:custGeom>
          <a:solidFill>
            <a:srgbClr val="51302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739;p35">
            <a:extLst>
              <a:ext uri="{FF2B5EF4-FFF2-40B4-BE49-F238E27FC236}">
                <a16:creationId xmlns:a16="http://schemas.microsoft.com/office/drawing/2014/main" id="{E2EED458-E3BA-427D-BF93-9349F651E159}"/>
              </a:ext>
            </a:extLst>
          </p:cNvPr>
          <p:cNvSpPr/>
          <p:nvPr/>
        </p:nvSpPr>
        <p:spPr>
          <a:xfrm>
            <a:off x="10576350" y="546652"/>
            <a:ext cx="1207633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523;p2">
            <a:extLst>
              <a:ext uri="{FF2B5EF4-FFF2-40B4-BE49-F238E27FC236}">
                <a16:creationId xmlns:a16="http://schemas.microsoft.com/office/drawing/2014/main" id="{CB0C4E1F-BF1A-4D1B-940D-7258306A8886}"/>
              </a:ext>
            </a:extLst>
          </p:cNvPr>
          <p:cNvSpPr/>
          <p:nvPr/>
        </p:nvSpPr>
        <p:spPr>
          <a:xfrm>
            <a:off x="10757571" y="680907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9739;p35">
            <a:extLst>
              <a:ext uri="{FF2B5EF4-FFF2-40B4-BE49-F238E27FC236}">
                <a16:creationId xmlns:a16="http://schemas.microsoft.com/office/drawing/2014/main" id="{719AE82D-3C27-401E-BFF7-959F32CCB397}"/>
              </a:ext>
            </a:extLst>
          </p:cNvPr>
          <p:cNvSpPr/>
          <p:nvPr/>
        </p:nvSpPr>
        <p:spPr>
          <a:xfrm>
            <a:off x="7904433" y="31047"/>
            <a:ext cx="1207633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523;p2">
            <a:extLst>
              <a:ext uri="{FF2B5EF4-FFF2-40B4-BE49-F238E27FC236}">
                <a16:creationId xmlns:a16="http://schemas.microsoft.com/office/drawing/2014/main" id="{3D766424-7C83-4C30-B17F-A35DBF25685F}"/>
              </a:ext>
            </a:extLst>
          </p:cNvPr>
          <p:cNvSpPr/>
          <p:nvPr/>
        </p:nvSpPr>
        <p:spPr>
          <a:xfrm>
            <a:off x="8085654" y="165302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9739;p35">
            <a:extLst>
              <a:ext uri="{FF2B5EF4-FFF2-40B4-BE49-F238E27FC236}">
                <a16:creationId xmlns:a16="http://schemas.microsoft.com/office/drawing/2014/main" id="{304E6BD8-B3D8-42B4-8261-44FF29FBC053}"/>
              </a:ext>
            </a:extLst>
          </p:cNvPr>
          <p:cNvSpPr/>
          <p:nvPr/>
        </p:nvSpPr>
        <p:spPr>
          <a:xfrm>
            <a:off x="8796942" y="536750"/>
            <a:ext cx="1207633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2523;p2">
            <a:extLst>
              <a:ext uri="{FF2B5EF4-FFF2-40B4-BE49-F238E27FC236}">
                <a16:creationId xmlns:a16="http://schemas.microsoft.com/office/drawing/2014/main" id="{C6302FFF-6087-4AED-91C5-F2C57DF77164}"/>
              </a:ext>
            </a:extLst>
          </p:cNvPr>
          <p:cNvSpPr/>
          <p:nvPr/>
        </p:nvSpPr>
        <p:spPr>
          <a:xfrm>
            <a:off x="8978163" y="671005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9739;p35">
            <a:extLst>
              <a:ext uri="{FF2B5EF4-FFF2-40B4-BE49-F238E27FC236}">
                <a16:creationId xmlns:a16="http://schemas.microsoft.com/office/drawing/2014/main" id="{D2F9BDA6-2C2D-4438-A62E-D2A33E66FC20}"/>
              </a:ext>
            </a:extLst>
          </p:cNvPr>
          <p:cNvSpPr/>
          <p:nvPr/>
        </p:nvSpPr>
        <p:spPr>
          <a:xfrm>
            <a:off x="9685425" y="6474"/>
            <a:ext cx="1207633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523;p2">
            <a:extLst>
              <a:ext uri="{FF2B5EF4-FFF2-40B4-BE49-F238E27FC236}">
                <a16:creationId xmlns:a16="http://schemas.microsoft.com/office/drawing/2014/main" id="{6CDFE799-9FAD-489A-9AE2-598C1E1C85E9}"/>
              </a:ext>
            </a:extLst>
          </p:cNvPr>
          <p:cNvSpPr/>
          <p:nvPr/>
        </p:nvSpPr>
        <p:spPr>
          <a:xfrm>
            <a:off x="9866646" y="140729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9739;p35">
            <a:extLst>
              <a:ext uri="{FF2B5EF4-FFF2-40B4-BE49-F238E27FC236}">
                <a16:creationId xmlns:a16="http://schemas.microsoft.com/office/drawing/2014/main" id="{52805BDD-299A-4DD7-BEA7-B10F86B03A5F}"/>
              </a:ext>
            </a:extLst>
          </p:cNvPr>
          <p:cNvSpPr/>
          <p:nvPr/>
        </p:nvSpPr>
        <p:spPr>
          <a:xfrm>
            <a:off x="9055362" y="5788806"/>
            <a:ext cx="1207633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2523;p2">
            <a:extLst>
              <a:ext uri="{FF2B5EF4-FFF2-40B4-BE49-F238E27FC236}">
                <a16:creationId xmlns:a16="http://schemas.microsoft.com/office/drawing/2014/main" id="{43AFE10F-95E1-4B59-8A17-EBC642557A56}"/>
              </a:ext>
            </a:extLst>
          </p:cNvPr>
          <p:cNvSpPr/>
          <p:nvPr/>
        </p:nvSpPr>
        <p:spPr>
          <a:xfrm>
            <a:off x="9236583" y="5923061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9739;p35">
            <a:extLst>
              <a:ext uri="{FF2B5EF4-FFF2-40B4-BE49-F238E27FC236}">
                <a16:creationId xmlns:a16="http://schemas.microsoft.com/office/drawing/2014/main" id="{191E664D-0CC0-49B3-9F0A-499487F09C11}"/>
              </a:ext>
            </a:extLst>
          </p:cNvPr>
          <p:cNvSpPr/>
          <p:nvPr/>
        </p:nvSpPr>
        <p:spPr>
          <a:xfrm>
            <a:off x="9950842" y="5272451"/>
            <a:ext cx="1207633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2523;p2">
            <a:extLst>
              <a:ext uri="{FF2B5EF4-FFF2-40B4-BE49-F238E27FC236}">
                <a16:creationId xmlns:a16="http://schemas.microsoft.com/office/drawing/2014/main" id="{47153C5F-C525-4771-8829-8C0661235569}"/>
              </a:ext>
            </a:extLst>
          </p:cNvPr>
          <p:cNvSpPr/>
          <p:nvPr/>
        </p:nvSpPr>
        <p:spPr>
          <a:xfrm>
            <a:off x="10132063" y="5397653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9739;p35">
            <a:extLst>
              <a:ext uri="{FF2B5EF4-FFF2-40B4-BE49-F238E27FC236}">
                <a16:creationId xmlns:a16="http://schemas.microsoft.com/office/drawing/2014/main" id="{E3D6E366-6305-467B-BF04-4252B06EAEBD}"/>
              </a:ext>
            </a:extLst>
          </p:cNvPr>
          <p:cNvSpPr/>
          <p:nvPr/>
        </p:nvSpPr>
        <p:spPr>
          <a:xfrm>
            <a:off x="10853025" y="5794161"/>
            <a:ext cx="1207633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2523;p2">
            <a:extLst>
              <a:ext uri="{FF2B5EF4-FFF2-40B4-BE49-F238E27FC236}">
                <a16:creationId xmlns:a16="http://schemas.microsoft.com/office/drawing/2014/main" id="{BF4E42F1-C6EB-48E1-8C32-A63F2204549F}"/>
              </a:ext>
            </a:extLst>
          </p:cNvPr>
          <p:cNvSpPr/>
          <p:nvPr/>
        </p:nvSpPr>
        <p:spPr>
          <a:xfrm>
            <a:off x="11034246" y="5928416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453" name="Google Shape;9453;p35"/>
          <p:cNvGrpSpPr/>
          <p:nvPr/>
        </p:nvGrpSpPr>
        <p:grpSpPr>
          <a:xfrm>
            <a:off x="-45967" y="-66238"/>
            <a:ext cx="7788089" cy="6961682"/>
            <a:chOff x="619950" y="238125"/>
            <a:chExt cx="6379775" cy="5238575"/>
          </a:xfrm>
        </p:grpSpPr>
        <p:sp>
          <p:nvSpPr>
            <p:cNvPr id="9454" name="Google Shape;9454;p35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5" name="Google Shape;9455;p35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6" name="Google Shape;9456;p35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7" name="Google Shape;9457;p35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8" name="Google Shape;9458;p35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9" name="Google Shape;9459;p35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0" name="Google Shape;9460;p35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1" name="Google Shape;9461;p35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2" name="Google Shape;9462;p35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3" name="Google Shape;9463;p35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4" name="Google Shape;9464;p35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5" name="Google Shape;9465;p35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6" name="Google Shape;9466;p35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7" name="Google Shape;9467;p35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8" name="Google Shape;9468;p35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9" name="Google Shape;9469;p35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0" name="Google Shape;9470;p35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1" name="Google Shape;9471;p35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2" name="Google Shape;9472;p35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3" name="Google Shape;9473;p35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4" name="Google Shape;9474;p35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5" name="Google Shape;9475;p35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6" name="Google Shape;9476;p35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7" name="Google Shape;9477;p35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8" name="Google Shape;9478;p35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9" name="Google Shape;9479;p35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0" name="Google Shape;9480;p35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1" name="Google Shape;9481;p35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2" name="Google Shape;9482;p35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3" name="Google Shape;9483;p35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4" name="Google Shape;9484;p35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5" name="Google Shape;9485;p35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6" name="Google Shape;9486;p35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7" name="Google Shape;9487;p35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8" name="Google Shape;9488;p35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9" name="Google Shape;9489;p35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0" name="Google Shape;9490;p35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1" name="Google Shape;9491;p35"/>
            <p:cNvSpPr/>
            <p:nvPr/>
          </p:nvSpPr>
          <p:spPr>
            <a:xfrm>
              <a:off x="1399112" y="35335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2" name="Google Shape;9492;p35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3" name="Google Shape;9493;p35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4" name="Google Shape;9494;p35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5" name="Google Shape;9495;p35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6" name="Google Shape;9496;p35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7" name="Google Shape;9497;p35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8" name="Google Shape;9498;p35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9" name="Google Shape;9499;p35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0" name="Google Shape;9500;p35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1" name="Google Shape;9501;p35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2" name="Google Shape;9502;p35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3" name="Google Shape;9503;p35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4" name="Google Shape;9504;p35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5" name="Google Shape;9505;p35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6" name="Google Shape;9506;p35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7" name="Google Shape;9507;p35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8" name="Google Shape;9508;p35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9" name="Google Shape;9509;p35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0" name="Google Shape;9510;p35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1" name="Google Shape;9511;p35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2" name="Google Shape;9512;p35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3" name="Google Shape;9513;p35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4" name="Google Shape;9514;p35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5" name="Google Shape;9515;p35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6" name="Google Shape;9516;p35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7" name="Google Shape;9517;p35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8" name="Google Shape;9518;p35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9" name="Google Shape;9519;p35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0" name="Google Shape;9520;p35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1" name="Google Shape;9521;p35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2" name="Google Shape;9522;p35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3" name="Google Shape;9523;p35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4" name="Google Shape;9524;p35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5" name="Google Shape;9525;p35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6" name="Google Shape;9526;p35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7" name="Google Shape;9527;p35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8" name="Google Shape;9528;p35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9" name="Google Shape;9529;p35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0" name="Google Shape;9530;p35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1" name="Google Shape;9531;p35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2" name="Google Shape;9532;p35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3" name="Google Shape;9533;p35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4" name="Google Shape;9534;p35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5" name="Google Shape;9535;p35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6" name="Google Shape;9536;p35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7" name="Google Shape;9537;p35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8" name="Google Shape;9538;p35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9" name="Google Shape;9539;p35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0" name="Google Shape;9540;p35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1" name="Google Shape;9541;p35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2" name="Google Shape;9542;p35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3" name="Google Shape;9543;p35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4" name="Google Shape;9544;p35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5" name="Google Shape;9545;p35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6" name="Google Shape;9546;p35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7" name="Google Shape;9547;p35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8" name="Google Shape;9548;p35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9" name="Google Shape;9549;p35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0" name="Google Shape;9550;p35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1" name="Google Shape;9551;p35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2" name="Google Shape;9552;p35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3" name="Google Shape;9553;p35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4" name="Google Shape;9554;p35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5" name="Google Shape;9555;p35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6" name="Google Shape;9556;p35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7" name="Google Shape;9557;p35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8" name="Google Shape;9558;p35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9" name="Google Shape;9559;p35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0" name="Google Shape;9560;p35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1" name="Google Shape;9561;p35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2" name="Google Shape;9562;p35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3" name="Google Shape;9563;p35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4" name="Google Shape;9564;p35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5" name="Google Shape;9565;p35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6" name="Google Shape;9566;p35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7" name="Google Shape;9567;p35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8" name="Google Shape;9568;p35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9" name="Google Shape;9569;p35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0" name="Google Shape;9570;p35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1" name="Google Shape;9571;p35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2" name="Google Shape;9572;p35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3" name="Google Shape;9573;p35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4" name="Google Shape;9574;p35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5" name="Google Shape;9575;p35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6" name="Google Shape;9576;p35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7" name="Google Shape;9577;p35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8" name="Google Shape;9578;p35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9" name="Google Shape;9579;p35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0" name="Google Shape;9580;p35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1" name="Google Shape;9581;p35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2" name="Google Shape;9582;p35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3" name="Google Shape;9583;p35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4" name="Google Shape;9584;p35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5" name="Google Shape;9585;p35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6" name="Google Shape;9586;p35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7" name="Google Shape;9587;p35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8" name="Google Shape;9588;p35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9" name="Google Shape;9589;p35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0" name="Google Shape;9590;p35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1" name="Google Shape;9591;p35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2" name="Google Shape;9592;p35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3" name="Google Shape;9593;p35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4" name="Google Shape;9594;p35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5" name="Google Shape;9595;p35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6" name="Google Shape;9596;p35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7" name="Google Shape;9597;p35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8" name="Google Shape;9598;p35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9" name="Google Shape;9599;p35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0" name="Google Shape;9600;p35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1" name="Google Shape;9601;p35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2" name="Google Shape;9602;p35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3" name="Google Shape;9603;p35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4" name="Google Shape;9604;p35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5" name="Google Shape;9605;p35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6" name="Google Shape;9606;p35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7" name="Google Shape;9607;p35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8" name="Google Shape;9608;p35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9" name="Google Shape;9609;p35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0" name="Google Shape;9610;p35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1" name="Google Shape;9611;p35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2" name="Google Shape;9612;p35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3" name="Google Shape;9613;p35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4" name="Google Shape;9614;p35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5" name="Google Shape;9615;p35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6" name="Google Shape;9616;p35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7" name="Google Shape;9617;p35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8" name="Google Shape;9618;p35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9" name="Google Shape;9619;p35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0" name="Google Shape;9620;p35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1" name="Google Shape;9621;p35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2" name="Google Shape;9622;p35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3" name="Google Shape;9623;p35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4" name="Google Shape;9624;p35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5" name="Google Shape;9625;p35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6" name="Google Shape;9626;p35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7" name="Google Shape;9627;p35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8" name="Google Shape;9628;p35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9" name="Google Shape;9629;p35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0" name="Google Shape;9630;p35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1" name="Google Shape;9631;p35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2" name="Google Shape;9632;p35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3" name="Google Shape;9633;p35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4" name="Google Shape;9634;p35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5" name="Google Shape;9635;p35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6" name="Google Shape;9636;p35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7" name="Google Shape;9637;p35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8" name="Google Shape;9638;p35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9" name="Google Shape;9639;p35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0" name="Google Shape;9640;p35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1" name="Google Shape;9641;p35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2" name="Google Shape;9642;p35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3" name="Google Shape;9643;p35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4" name="Google Shape;9644;p35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5" name="Google Shape;9645;p35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6" name="Google Shape;9646;p35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7" name="Google Shape;9647;p35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8" name="Google Shape;9648;p35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9" name="Google Shape;9649;p35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0" name="Google Shape;9650;p35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1" name="Google Shape;9651;p35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2" name="Google Shape;9652;p35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3" name="Google Shape;9653;p35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4" name="Google Shape;9654;p35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5" name="Google Shape;9655;p35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6" name="Google Shape;9656;p35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7" name="Google Shape;9657;p35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8" name="Google Shape;9658;p35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9" name="Google Shape;9659;p35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0" name="Google Shape;9660;p35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1" name="Google Shape;9661;p35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2" name="Google Shape;9662;p35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3" name="Google Shape;9663;p35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4" name="Google Shape;9664;p35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5" name="Google Shape;9665;p35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6" name="Google Shape;9666;p35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7" name="Google Shape;9667;p35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8" name="Google Shape;9668;p35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9" name="Google Shape;9669;p35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0" name="Google Shape;9670;p35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1" name="Google Shape;9671;p35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2" name="Google Shape;9672;p35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3" name="Google Shape;9673;p35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4" name="Google Shape;9674;p35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5" name="Google Shape;9675;p35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6" name="Google Shape;9676;p35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7" name="Google Shape;9677;p35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8" name="Google Shape;9678;p35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9" name="Google Shape;9679;p35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0" name="Google Shape;9680;p35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1" name="Google Shape;9681;p35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2" name="Google Shape;9682;p35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3" name="Google Shape;9683;p35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4" name="Google Shape;9684;p35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5" name="Google Shape;9685;p35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6" name="Google Shape;9686;p35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7" name="Google Shape;9687;p35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8" name="Google Shape;9688;p35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9" name="Google Shape;9689;p35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0" name="Google Shape;9690;p35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1" name="Google Shape;9691;p35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2" name="Google Shape;9692;p35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3" name="Google Shape;9693;p35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4" name="Google Shape;9694;p35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5" name="Google Shape;9695;p35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6" name="Google Shape;9696;p35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7" name="Google Shape;9697;p35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8" name="Google Shape;9698;p35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9" name="Google Shape;9699;p35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0" name="Google Shape;9700;p35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1" name="Google Shape;9701;p35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2" name="Google Shape;9702;p35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3" name="Google Shape;9703;p35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4" name="Google Shape;9704;p35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5" name="Google Shape;9705;p35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6" name="Google Shape;9706;p35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7" name="Google Shape;9707;p35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8" name="Google Shape;9708;p35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9" name="Google Shape;9709;p35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0" name="Google Shape;9710;p35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1" name="Google Shape;9711;p35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2" name="Google Shape;9712;p35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3" name="Google Shape;9713;p35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4" name="Google Shape;9714;p35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5" name="Google Shape;9715;p35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6" name="Google Shape;9716;p35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7" name="Google Shape;9717;p35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8" name="Google Shape;9718;p35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9" name="Google Shape;9719;p35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0" name="Google Shape;9720;p35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1" name="Google Shape;9721;p35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2" name="Google Shape;9722;p35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3" name="Google Shape;9723;p35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4" name="Google Shape;9724;p35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5" name="Google Shape;9725;p35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6" name="Google Shape;9726;p35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7" name="Google Shape;9727;p35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8" name="Google Shape;9728;p35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9" name="Google Shape;9729;p35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0" name="Google Shape;9730;p35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1" name="Google Shape;9731;p35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2" name="Google Shape;9732;p35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3" name="Google Shape;9733;p35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4" name="Google Shape;9734;p35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5" name="Google Shape;9735;p35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739" name="Google Shape;9739;p35"/>
          <p:cNvSpPr/>
          <p:nvPr/>
        </p:nvSpPr>
        <p:spPr>
          <a:xfrm>
            <a:off x="9143133" y="4338305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741" name="Google Shape;9741;p35"/>
          <p:cNvGrpSpPr/>
          <p:nvPr/>
        </p:nvGrpSpPr>
        <p:grpSpPr>
          <a:xfrm>
            <a:off x="11637004" y="60588"/>
            <a:ext cx="466624" cy="2736757"/>
            <a:chOff x="1037125" y="2236325"/>
            <a:chExt cx="149100" cy="874475"/>
          </a:xfrm>
        </p:grpSpPr>
        <p:sp>
          <p:nvSpPr>
            <p:cNvPr id="9742" name="Google Shape;9742;p35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3" name="Google Shape;9743;p35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4" name="Google Shape;9744;p35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5" name="Google Shape;9745;p35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6" name="Google Shape;9746;p35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7" name="Google Shape;9747;p35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8" name="Google Shape;9748;p35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9" name="Google Shape;9749;p35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0" name="Google Shape;9750;p35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1" name="Google Shape;9751;p35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2" name="Google Shape;9752;p35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3" name="Google Shape;9753;p35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4" name="Google Shape;9754;p35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5" name="Google Shape;9755;p35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6" name="Google Shape;9756;p35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7" name="Google Shape;9757;p35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8" name="Google Shape;9758;p35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9" name="Google Shape;9759;p35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0" name="Google Shape;9760;p35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1" name="Google Shape;9761;p35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2" name="Google Shape;9762;p35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3" name="Google Shape;9763;p35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4" name="Google Shape;9764;p35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5" name="Google Shape;9765;p35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6" name="Google Shape;9766;p35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7" name="Google Shape;9767;p35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8" name="Google Shape;9768;p35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9" name="Google Shape;9769;p35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0" name="Google Shape;9770;p35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1" name="Google Shape;9771;p35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2" name="Google Shape;9772;p35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3" name="Google Shape;9773;p35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4" name="Google Shape;9774;p35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5" name="Google Shape;9775;p35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6" name="Google Shape;9776;p35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7" name="Google Shape;9777;p35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9739;p35">
            <a:extLst>
              <a:ext uri="{FF2B5EF4-FFF2-40B4-BE49-F238E27FC236}">
                <a16:creationId xmlns:a16="http://schemas.microsoft.com/office/drawing/2014/main" id="{335D0267-8344-42D0-A617-1C2333B067F4}"/>
              </a:ext>
            </a:extLst>
          </p:cNvPr>
          <p:cNvSpPr/>
          <p:nvPr/>
        </p:nvSpPr>
        <p:spPr>
          <a:xfrm>
            <a:off x="10034318" y="3821118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9739;p35">
            <a:extLst>
              <a:ext uri="{FF2B5EF4-FFF2-40B4-BE49-F238E27FC236}">
                <a16:creationId xmlns:a16="http://schemas.microsoft.com/office/drawing/2014/main" id="{AB2443F1-33B4-45C2-9840-9EBF3541143D}"/>
              </a:ext>
            </a:extLst>
          </p:cNvPr>
          <p:cNvSpPr/>
          <p:nvPr/>
        </p:nvSpPr>
        <p:spPr>
          <a:xfrm>
            <a:off x="10032124" y="4847661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9739;p35">
            <a:extLst>
              <a:ext uri="{FF2B5EF4-FFF2-40B4-BE49-F238E27FC236}">
                <a16:creationId xmlns:a16="http://schemas.microsoft.com/office/drawing/2014/main" id="{6CB77293-223D-47EC-A817-9C1D3820BC03}"/>
              </a:ext>
            </a:extLst>
          </p:cNvPr>
          <p:cNvSpPr/>
          <p:nvPr/>
        </p:nvSpPr>
        <p:spPr>
          <a:xfrm>
            <a:off x="8258489" y="3813643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2523;p2">
            <a:extLst>
              <a:ext uri="{FF2B5EF4-FFF2-40B4-BE49-F238E27FC236}">
                <a16:creationId xmlns:a16="http://schemas.microsoft.com/office/drawing/2014/main" id="{3BBC6A1A-6927-41EA-8B48-B712013FDD3D}"/>
              </a:ext>
            </a:extLst>
          </p:cNvPr>
          <p:cNvSpPr/>
          <p:nvPr/>
        </p:nvSpPr>
        <p:spPr>
          <a:xfrm>
            <a:off x="8442253" y="3942512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2523;p2">
            <a:extLst>
              <a:ext uri="{FF2B5EF4-FFF2-40B4-BE49-F238E27FC236}">
                <a16:creationId xmlns:a16="http://schemas.microsoft.com/office/drawing/2014/main" id="{D5D6D90E-BE58-46F3-B6E3-05569B1F3718}"/>
              </a:ext>
            </a:extLst>
          </p:cNvPr>
          <p:cNvSpPr/>
          <p:nvPr/>
        </p:nvSpPr>
        <p:spPr>
          <a:xfrm>
            <a:off x="9327109" y="4486174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2523;p2">
            <a:extLst>
              <a:ext uri="{FF2B5EF4-FFF2-40B4-BE49-F238E27FC236}">
                <a16:creationId xmlns:a16="http://schemas.microsoft.com/office/drawing/2014/main" id="{29204968-E00C-4A48-865B-5D75F1827954}"/>
              </a:ext>
            </a:extLst>
          </p:cNvPr>
          <p:cNvSpPr/>
          <p:nvPr/>
        </p:nvSpPr>
        <p:spPr>
          <a:xfrm>
            <a:off x="10211965" y="5029836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2523;p2">
            <a:extLst>
              <a:ext uri="{FF2B5EF4-FFF2-40B4-BE49-F238E27FC236}">
                <a16:creationId xmlns:a16="http://schemas.microsoft.com/office/drawing/2014/main" id="{D1F10555-EAF3-4CF2-8AC8-A5F3DBED4B8C}"/>
              </a:ext>
            </a:extLst>
          </p:cNvPr>
          <p:cNvSpPr/>
          <p:nvPr/>
        </p:nvSpPr>
        <p:spPr>
          <a:xfrm>
            <a:off x="10228874" y="3973367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5" name="Google Shape;9741;p35">
            <a:extLst>
              <a:ext uri="{FF2B5EF4-FFF2-40B4-BE49-F238E27FC236}">
                <a16:creationId xmlns:a16="http://schemas.microsoft.com/office/drawing/2014/main" id="{0B7926C9-CA81-4CC7-A737-54F8D97F9190}"/>
              </a:ext>
            </a:extLst>
          </p:cNvPr>
          <p:cNvGrpSpPr/>
          <p:nvPr/>
        </p:nvGrpSpPr>
        <p:grpSpPr>
          <a:xfrm>
            <a:off x="11655548" y="2988987"/>
            <a:ext cx="466702" cy="3190711"/>
            <a:chOff x="1037125" y="2236325"/>
            <a:chExt cx="149125" cy="1019527"/>
          </a:xfrm>
        </p:grpSpPr>
        <p:sp>
          <p:nvSpPr>
            <p:cNvPr id="336" name="Google Shape;9742;p35">
              <a:extLst>
                <a:ext uri="{FF2B5EF4-FFF2-40B4-BE49-F238E27FC236}">
                  <a16:creationId xmlns:a16="http://schemas.microsoft.com/office/drawing/2014/main" id="{5DADA96F-3ABB-4E1B-97E0-47820FBE0BF0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9743;p35">
              <a:extLst>
                <a:ext uri="{FF2B5EF4-FFF2-40B4-BE49-F238E27FC236}">
                  <a16:creationId xmlns:a16="http://schemas.microsoft.com/office/drawing/2014/main" id="{F2EE1818-2779-492E-A710-4D6C85504E3F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9744;p35">
              <a:extLst>
                <a:ext uri="{FF2B5EF4-FFF2-40B4-BE49-F238E27FC236}">
                  <a16:creationId xmlns:a16="http://schemas.microsoft.com/office/drawing/2014/main" id="{40EFC82A-006E-40BF-A0E8-B41C4745D71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9745;p35">
              <a:extLst>
                <a:ext uri="{FF2B5EF4-FFF2-40B4-BE49-F238E27FC236}">
                  <a16:creationId xmlns:a16="http://schemas.microsoft.com/office/drawing/2014/main" id="{1D5EB0ED-EFD8-4696-95FE-5DC5F6636D48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9746;p35">
              <a:extLst>
                <a:ext uri="{FF2B5EF4-FFF2-40B4-BE49-F238E27FC236}">
                  <a16:creationId xmlns:a16="http://schemas.microsoft.com/office/drawing/2014/main" id="{C5787895-E66D-481F-A6C9-AE03AC35635F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9747;p35">
              <a:extLst>
                <a:ext uri="{FF2B5EF4-FFF2-40B4-BE49-F238E27FC236}">
                  <a16:creationId xmlns:a16="http://schemas.microsoft.com/office/drawing/2014/main" id="{0EFB0641-64C8-4DD9-A4A5-3505C41BA96E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9748;p35">
              <a:extLst>
                <a:ext uri="{FF2B5EF4-FFF2-40B4-BE49-F238E27FC236}">
                  <a16:creationId xmlns:a16="http://schemas.microsoft.com/office/drawing/2014/main" id="{E4327A56-3BA2-4FDD-89F9-E63A1173E88A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9749;p35">
              <a:extLst>
                <a:ext uri="{FF2B5EF4-FFF2-40B4-BE49-F238E27FC236}">
                  <a16:creationId xmlns:a16="http://schemas.microsoft.com/office/drawing/2014/main" id="{F8CD1889-782E-47E9-8C09-E1DAD316629A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9750;p35">
              <a:extLst>
                <a:ext uri="{FF2B5EF4-FFF2-40B4-BE49-F238E27FC236}">
                  <a16:creationId xmlns:a16="http://schemas.microsoft.com/office/drawing/2014/main" id="{20383EB6-723D-4CD9-BE1F-6BC61E21B3B6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9751;p35">
              <a:extLst>
                <a:ext uri="{FF2B5EF4-FFF2-40B4-BE49-F238E27FC236}">
                  <a16:creationId xmlns:a16="http://schemas.microsoft.com/office/drawing/2014/main" id="{EF4D5F97-CBBB-48BD-96FE-8717D38CE0EB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9752;p35">
              <a:extLst>
                <a:ext uri="{FF2B5EF4-FFF2-40B4-BE49-F238E27FC236}">
                  <a16:creationId xmlns:a16="http://schemas.microsoft.com/office/drawing/2014/main" id="{6484E59C-94E6-4779-B742-2E964C6F486F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9753;p35">
              <a:extLst>
                <a:ext uri="{FF2B5EF4-FFF2-40B4-BE49-F238E27FC236}">
                  <a16:creationId xmlns:a16="http://schemas.microsoft.com/office/drawing/2014/main" id="{CF03F9AC-9B8F-4076-8957-05AAB7956198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9754;p35">
              <a:extLst>
                <a:ext uri="{FF2B5EF4-FFF2-40B4-BE49-F238E27FC236}">
                  <a16:creationId xmlns:a16="http://schemas.microsoft.com/office/drawing/2014/main" id="{D5F158EB-33B3-41E7-B0EA-B7A9C91DEED7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9755;p35">
              <a:extLst>
                <a:ext uri="{FF2B5EF4-FFF2-40B4-BE49-F238E27FC236}">
                  <a16:creationId xmlns:a16="http://schemas.microsoft.com/office/drawing/2014/main" id="{5858DF75-7711-4760-AF5B-88DE629A42D0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9756;p35">
              <a:extLst>
                <a:ext uri="{FF2B5EF4-FFF2-40B4-BE49-F238E27FC236}">
                  <a16:creationId xmlns:a16="http://schemas.microsoft.com/office/drawing/2014/main" id="{27F67774-F883-4D04-9BC2-381459368EBA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9757;p35">
              <a:extLst>
                <a:ext uri="{FF2B5EF4-FFF2-40B4-BE49-F238E27FC236}">
                  <a16:creationId xmlns:a16="http://schemas.microsoft.com/office/drawing/2014/main" id="{53760A41-47A3-401C-ADD3-6151B0796F2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9758;p35">
              <a:extLst>
                <a:ext uri="{FF2B5EF4-FFF2-40B4-BE49-F238E27FC236}">
                  <a16:creationId xmlns:a16="http://schemas.microsoft.com/office/drawing/2014/main" id="{9215971A-432C-4652-975E-B0779F90758B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9759;p35">
              <a:extLst>
                <a:ext uri="{FF2B5EF4-FFF2-40B4-BE49-F238E27FC236}">
                  <a16:creationId xmlns:a16="http://schemas.microsoft.com/office/drawing/2014/main" id="{5B719F6C-5292-47EB-822D-B592E7AD3427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9760;p35">
              <a:extLst>
                <a:ext uri="{FF2B5EF4-FFF2-40B4-BE49-F238E27FC236}">
                  <a16:creationId xmlns:a16="http://schemas.microsoft.com/office/drawing/2014/main" id="{FE7677C4-23FB-46B9-A856-C29FA903C76B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9761;p35">
              <a:extLst>
                <a:ext uri="{FF2B5EF4-FFF2-40B4-BE49-F238E27FC236}">
                  <a16:creationId xmlns:a16="http://schemas.microsoft.com/office/drawing/2014/main" id="{14B4258D-7825-42AB-AE34-C5A276C3106E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9762;p35">
              <a:extLst>
                <a:ext uri="{FF2B5EF4-FFF2-40B4-BE49-F238E27FC236}">
                  <a16:creationId xmlns:a16="http://schemas.microsoft.com/office/drawing/2014/main" id="{9D5CD030-2B97-4845-AA8E-78F8927EB717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9763;p35">
              <a:extLst>
                <a:ext uri="{FF2B5EF4-FFF2-40B4-BE49-F238E27FC236}">
                  <a16:creationId xmlns:a16="http://schemas.microsoft.com/office/drawing/2014/main" id="{C3ECCBBA-B631-4A84-B0CA-1285D4A13FA0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9764;p35">
              <a:extLst>
                <a:ext uri="{FF2B5EF4-FFF2-40B4-BE49-F238E27FC236}">
                  <a16:creationId xmlns:a16="http://schemas.microsoft.com/office/drawing/2014/main" id="{1899139B-0E74-4D9E-876F-8A565C8FFE4C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9765;p35">
              <a:extLst>
                <a:ext uri="{FF2B5EF4-FFF2-40B4-BE49-F238E27FC236}">
                  <a16:creationId xmlns:a16="http://schemas.microsoft.com/office/drawing/2014/main" id="{D2FB35E6-A82F-46E5-9AA9-21F8F547D938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9766;p35">
              <a:extLst>
                <a:ext uri="{FF2B5EF4-FFF2-40B4-BE49-F238E27FC236}">
                  <a16:creationId xmlns:a16="http://schemas.microsoft.com/office/drawing/2014/main" id="{3BA835F8-A055-4621-B4D6-8CCFA5C467CE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9767;p35">
              <a:extLst>
                <a:ext uri="{FF2B5EF4-FFF2-40B4-BE49-F238E27FC236}">
                  <a16:creationId xmlns:a16="http://schemas.microsoft.com/office/drawing/2014/main" id="{8DE6E5CD-5DAC-4357-871A-070186B45CAE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9768;p35">
              <a:extLst>
                <a:ext uri="{FF2B5EF4-FFF2-40B4-BE49-F238E27FC236}">
                  <a16:creationId xmlns:a16="http://schemas.microsoft.com/office/drawing/2014/main" id="{2F772E46-1C22-4353-9948-56C7DAAC7B5B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9769;p35">
              <a:extLst>
                <a:ext uri="{FF2B5EF4-FFF2-40B4-BE49-F238E27FC236}">
                  <a16:creationId xmlns:a16="http://schemas.microsoft.com/office/drawing/2014/main" id="{DF4619CE-9809-4A64-BECB-C04A415412EE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9770;p35">
              <a:extLst>
                <a:ext uri="{FF2B5EF4-FFF2-40B4-BE49-F238E27FC236}">
                  <a16:creationId xmlns:a16="http://schemas.microsoft.com/office/drawing/2014/main" id="{2E30D611-7148-4866-A3AC-D4DEC08C92BB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9771;p35">
              <a:extLst>
                <a:ext uri="{FF2B5EF4-FFF2-40B4-BE49-F238E27FC236}">
                  <a16:creationId xmlns:a16="http://schemas.microsoft.com/office/drawing/2014/main" id="{A469A765-2952-473D-8CF1-E913AF46F562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9772;p35">
              <a:extLst>
                <a:ext uri="{FF2B5EF4-FFF2-40B4-BE49-F238E27FC236}">
                  <a16:creationId xmlns:a16="http://schemas.microsoft.com/office/drawing/2014/main" id="{6C1DD63A-96F2-44B7-AB9F-CE6D47644906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9773;p35">
              <a:extLst>
                <a:ext uri="{FF2B5EF4-FFF2-40B4-BE49-F238E27FC236}">
                  <a16:creationId xmlns:a16="http://schemas.microsoft.com/office/drawing/2014/main" id="{E254B147-B459-481D-ACAE-22BFA3D218AB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9774;p35">
              <a:extLst>
                <a:ext uri="{FF2B5EF4-FFF2-40B4-BE49-F238E27FC236}">
                  <a16:creationId xmlns:a16="http://schemas.microsoft.com/office/drawing/2014/main" id="{06BAFB59-ACD5-45D5-BB54-414985ECEFB2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9775;p35">
              <a:extLst>
                <a:ext uri="{FF2B5EF4-FFF2-40B4-BE49-F238E27FC236}">
                  <a16:creationId xmlns:a16="http://schemas.microsoft.com/office/drawing/2014/main" id="{EDA29236-5277-45BD-B2D9-0D54BD162233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9776;p35">
              <a:extLst>
                <a:ext uri="{FF2B5EF4-FFF2-40B4-BE49-F238E27FC236}">
                  <a16:creationId xmlns:a16="http://schemas.microsoft.com/office/drawing/2014/main" id="{A5B98EE2-8D10-4F94-9B2E-D8A85CF26CA5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9777;p35">
              <a:extLst>
                <a:ext uri="{FF2B5EF4-FFF2-40B4-BE49-F238E27FC236}">
                  <a16:creationId xmlns:a16="http://schemas.microsoft.com/office/drawing/2014/main" id="{E340EC76-568F-48F9-85EF-C81D7AA98CC1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9772;p35">
              <a:extLst>
                <a:ext uri="{FF2B5EF4-FFF2-40B4-BE49-F238E27FC236}">
                  <a16:creationId xmlns:a16="http://schemas.microsoft.com/office/drawing/2014/main" id="{5E29AA70-EE0C-49B9-B4D6-89E680CB86D3}"/>
                </a:ext>
              </a:extLst>
            </p:cNvPr>
            <p:cNvSpPr/>
            <p:nvPr/>
          </p:nvSpPr>
          <p:spPr>
            <a:xfrm>
              <a:off x="1104350" y="3175946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9772;p35">
              <a:extLst>
                <a:ext uri="{FF2B5EF4-FFF2-40B4-BE49-F238E27FC236}">
                  <a16:creationId xmlns:a16="http://schemas.microsoft.com/office/drawing/2014/main" id="{E119686B-8224-4572-B4C2-9B783FDBD7EF}"/>
                </a:ext>
              </a:extLst>
            </p:cNvPr>
            <p:cNvSpPr/>
            <p:nvPr/>
          </p:nvSpPr>
          <p:spPr>
            <a:xfrm>
              <a:off x="1171575" y="3176599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9772;p35">
              <a:extLst>
                <a:ext uri="{FF2B5EF4-FFF2-40B4-BE49-F238E27FC236}">
                  <a16:creationId xmlns:a16="http://schemas.microsoft.com/office/drawing/2014/main" id="{CE388D74-E559-4136-8BA0-F022306C66E7}"/>
                </a:ext>
              </a:extLst>
            </p:cNvPr>
            <p:cNvSpPr/>
            <p:nvPr/>
          </p:nvSpPr>
          <p:spPr>
            <a:xfrm>
              <a:off x="1171550" y="3243277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5051;p11">
            <a:extLst>
              <a:ext uri="{FF2B5EF4-FFF2-40B4-BE49-F238E27FC236}">
                <a16:creationId xmlns:a16="http://schemas.microsoft.com/office/drawing/2014/main" id="{85F7AD46-A1D8-4B30-8B98-4EA098209178}"/>
              </a:ext>
            </a:extLst>
          </p:cNvPr>
          <p:cNvSpPr/>
          <p:nvPr/>
        </p:nvSpPr>
        <p:spPr>
          <a:xfrm>
            <a:off x="623234" y="731166"/>
            <a:ext cx="10879254" cy="5451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738;p35">
            <a:extLst>
              <a:ext uri="{FF2B5EF4-FFF2-40B4-BE49-F238E27FC236}">
                <a16:creationId xmlns:a16="http://schemas.microsoft.com/office/drawing/2014/main" id="{CA9E2F93-B1B5-43B9-B6DE-ADEE1F90F4E0}"/>
              </a:ext>
            </a:extLst>
          </p:cNvPr>
          <p:cNvSpPr txBox="1">
            <a:spLocks/>
          </p:cNvSpPr>
          <p:nvPr/>
        </p:nvSpPr>
        <p:spPr>
          <a:xfrm>
            <a:off x="583122" y="971642"/>
            <a:ext cx="10879254" cy="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5000" kern="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Presented By </a:t>
            </a:r>
            <a:br>
              <a:rPr lang="en-US" sz="5000" kern="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en-US" sz="5000" kern="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Group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A9FF1C-537B-4360-98D4-FFD92568A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26411"/>
              </p:ext>
            </p:extLst>
          </p:nvPr>
        </p:nvGraphicFramePr>
        <p:xfrm>
          <a:off x="1548989" y="2312853"/>
          <a:ext cx="8983761" cy="2937146"/>
        </p:xfrm>
        <a:graphic>
          <a:graphicData uri="http://schemas.openxmlformats.org/drawingml/2006/table">
            <a:tbl>
              <a:tblPr firstRow="1" firstCol="1" bandRow="1">
                <a:effectLst>
                  <a:outerShdw dist="12700" dir="2700000" sy="-23000" kx="-800400" algn="bl" rotWithShape="0">
                    <a:prstClr val="black">
                      <a:alpha val="26000"/>
                    </a:prstClr>
                  </a:outerShdw>
                </a:effectLst>
                <a:tableStyleId>{5C22544A-7EE6-4342-B048-85BDC9FD1C3A}</a:tableStyleId>
              </a:tblPr>
              <a:tblGrid>
                <a:gridCol w="2688912">
                  <a:extLst>
                    <a:ext uri="{9D8B030D-6E8A-4147-A177-3AD203B41FA5}">
                      <a16:colId xmlns:a16="http://schemas.microsoft.com/office/drawing/2014/main" val="1468741676"/>
                    </a:ext>
                  </a:extLst>
                </a:gridCol>
                <a:gridCol w="4659937">
                  <a:extLst>
                    <a:ext uri="{9D8B030D-6E8A-4147-A177-3AD203B41FA5}">
                      <a16:colId xmlns:a16="http://schemas.microsoft.com/office/drawing/2014/main" val="2847241208"/>
                    </a:ext>
                  </a:extLst>
                </a:gridCol>
                <a:gridCol w="1634912">
                  <a:extLst>
                    <a:ext uri="{9D8B030D-6E8A-4147-A177-3AD203B41FA5}">
                      <a16:colId xmlns:a16="http://schemas.microsoft.com/office/drawing/2014/main" val="3653321566"/>
                    </a:ext>
                  </a:extLst>
                </a:gridCol>
              </a:tblGrid>
              <a:tr h="453218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Student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Department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94919"/>
                  </a:ext>
                </a:extLst>
              </a:tr>
              <a:tr h="48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19-41743-3</a:t>
                      </a:r>
                    </a:p>
                  </a:txBody>
                  <a:tcPr marL="68580" marR="68580" marT="0" marB="0" anchor="ctr">
                    <a:solidFill>
                      <a:srgbClr val="FA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MD.</a:t>
                      </a:r>
                      <a:r>
                        <a:rPr lang="en-US" sz="1100" baseline="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Mehedi</a:t>
                      </a:r>
                      <a:r>
                        <a:rPr lang="en-US" sz="1100" baseline="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Hasan</a:t>
                      </a:r>
                      <a:endParaRPr lang="en-US" sz="1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CSE</a:t>
                      </a:r>
                      <a:endParaRPr lang="en-US" sz="1100" b="0" u="none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A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5007"/>
                  </a:ext>
                </a:extLst>
              </a:tr>
              <a:tr h="48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20-43178-1</a:t>
                      </a:r>
                    </a:p>
                  </a:txBody>
                  <a:tcPr marL="68580" marR="68580" marT="0" marB="0" anchor="ctr">
                    <a:solidFill>
                      <a:srgbClr val="F5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Abir</a:t>
                      </a:r>
                      <a:r>
                        <a:rPr lang="en-US" sz="1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Chowdhury</a:t>
                      </a:r>
                      <a:endParaRPr lang="en-US" sz="1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CSE</a:t>
                      </a:r>
                      <a:endParaRPr lang="en-US" sz="1100" b="0" u="none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5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7507"/>
                  </a:ext>
                </a:extLst>
              </a:tr>
              <a:tr h="5248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19-39811-1</a:t>
                      </a:r>
                    </a:p>
                  </a:txBody>
                  <a:tcPr marL="68580" marR="68580" marT="0" marB="0" anchor="ctr">
                    <a:solidFill>
                      <a:srgbClr val="FA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Rubina</a:t>
                      </a:r>
                      <a:r>
                        <a:rPr lang="en-US" sz="1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 Islam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CSE</a:t>
                      </a:r>
                      <a:endParaRPr lang="en-US" sz="1100" b="0" u="none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A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13997"/>
                  </a:ext>
                </a:extLst>
              </a:tr>
              <a:tr h="48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20-43918-2</a:t>
                      </a:r>
                    </a:p>
                  </a:txBody>
                  <a:tcPr marL="68580" marR="68580" marT="0" marB="0" anchor="ctr">
                    <a:solidFill>
                      <a:srgbClr val="F5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Reshad</a:t>
                      </a:r>
                      <a:r>
                        <a:rPr lang="en-US" sz="1100" baseline="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ahmed</a:t>
                      </a:r>
                      <a:r>
                        <a:rPr lang="en-US" sz="1100" baseline="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1100" baseline="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sheshir</a:t>
                      </a:r>
                      <a:endParaRPr lang="en-US" sz="1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u="none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CSE</a:t>
                      </a:r>
                      <a:endParaRPr lang="en-US" sz="1100" b="0" u="none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5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82926"/>
                  </a:ext>
                </a:extLst>
              </a:tr>
              <a:tr h="48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20-43178-1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A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Md. </a:t>
                      </a:r>
                      <a:r>
                        <a:rPr lang="en-US" sz="110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Jamiul</a:t>
                      </a:r>
                      <a:r>
                        <a:rPr lang="en-US" sz="1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Chowdhury</a:t>
                      </a:r>
                      <a:r>
                        <a:rPr lang="en-US" sz="1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Vrinda" panose="020B0502040204020203" pitchFamily="34" charset="0"/>
                        </a:rPr>
                        <a:t>Shitol</a:t>
                      </a:r>
                      <a:endParaRPr lang="en-US" sz="1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+mn-cs"/>
                        </a:rPr>
                        <a:t>EEE</a:t>
                      </a:r>
                      <a:endParaRPr lang="en-US" sz="1100" b="0" u="none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A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0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3" name="Google Shape;9453;p35"/>
          <p:cNvGrpSpPr/>
          <p:nvPr/>
        </p:nvGrpSpPr>
        <p:grpSpPr>
          <a:xfrm>
            <a:off x="-29260" y="-126767"/>
            <a:ext cx="8506367" cy="6984767"/>
            <a:chOff x="619950" y="238125"/>
            <a:chExt cx="6379775" cy="5238575"/>
          </a:xfrm>
        </p:grpSpPr>
        <p:sp>
          <p:nvSpPr>
            <p:cNvPr id="9454" name="Google Shape;9454;p35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5" name="Google Shape;9455;p35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6" name="Google Shape;9456;p35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7" name="Google Shape;9457;p35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8" name="Google Shape;9458;p35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9" name="Google Shape;9459;p35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0" name="Google Shape;9460;p35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1" name="Google Shape;9461;p35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2" name="Google Shape;9462;p35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3" name="Google Shape;9463;p35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4" name="Google Shape;9464;p35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5" name="Google Shape;9465;p35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6" name="Google Shape;9466;p35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7" name="Google Shape;9467;p35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8" name="Google Shape;9468;p35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9" name="Google Shape;9469;p35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0" name="Google Shape;9470;p35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1" name="Google Shape;9471;p35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2" name="Google Shape;9472;p35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3" name="Google Shape;9473;p35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4" name="Google Shape;9474;p35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5" name="Google Shape;9475;p35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6" name="Google Shape;9476;p35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7" name="Google Shape;9477;p35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8" name="Google Shape;9478;p35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9" name="Google Shape;9479;p35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0" name="Google Shape;9480;p35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1" name="Google Shape;9481;p35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2" name="Google Shape;9482;p35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3" name="Google Shape;9483;p35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4" name="Google Shape;9484;p35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5" name="Google Shape;9485;p35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6" name="Google Shape;9486;p35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7" name="Google Shape;9487;p35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8" name="Google Shape;9488;p35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9" name="Google Shape;9489;p35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0" name="Google Shape;9490;p35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1" name="Google Shape;9491;p35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2" name="Google Shape;9492;p35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3" name="Google Shape;9493;p35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4" name="Google Shape;9494;p35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5" name="Google Shape;9495;p35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6" name="Google Shape;9496;p35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7" name="Google Shape;9497;p35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8" name="Google Shape;9498;p35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9" name="Google Shape;9499;p35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0" name="Google Shape;9500;p35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1" name="Google Shape;9501;p35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2" name="Google Shape;9502;p35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3" name="Google Shape;9503;p35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4" name="Google Shape;9504;p35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5" name="Google Shape;9505;p35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6" name="Google Shape;9506;p35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7" name="Google Shape;9507;p35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8" name="Google Shape;9508;p35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9" name="Google Shape;9509;p35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0" name="Google Shape;9510;p35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1" name="Google Shape;9511;p35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2" name="Google Shape;9512;p35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3" name="Google Shape;9513;p35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4" name="Google Shape;9514;p35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5" name="Google Shape;9515;p35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6" name="Google Shape;9516;p35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7" name="Google Shape;9517;p35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8" name="Google Shape;9518;p35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9" name="Google Shape;9519;p35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0" name="Google Shape;9520;p35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1" name="Google Shape;9521;p35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2" name="Google Shape;9522;p35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3" name="Google Shape;9523;p35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4" name="Google Shape;9524;p35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5" name="Google Shape;9525;p35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6" name="Google Shape;9526;p35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7" name="Google Shape;9527;p35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8" name="Google Shape;9528;p35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9" name="Google Shape;9529;p35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0" name="Google Shape;9530;p35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1" name="Google Shape;9531;p35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2" name="Google Shape;9532;p35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3" name="Google Shape;9533;p35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4" name="Google Shape;9534;p35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5" name="Google Shape;9535;p35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6" name="Google Shape;9536;p35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7" name="Google Shape;9537;p35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8" name="Google Shape;9538;p35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9" name="Google Shape;9539;p35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0" name="Google Shape;9540;p35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1" name="Google Shape;9541;p35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2" name="Google Shape;9542;p35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3" name="Google Shape;9543;p35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4" name="Google Shape;9544;p35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5" name="Google Shape;9545;p35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6" name="Google Shape;9546;p35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7" name="Google Shape;9547;p35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8" name="Google Shape;9548;p35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9" name="Google Shape;9549;p35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0" name="Google Shape;9550;p35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1" name="Google Shape;9551;p35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2" name="Google Shape;9552;p35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3" name="Google Shape;9553;p35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4" name="Google Shape;9554;p35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5" name="Google Shape;9555;p35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6" name="Google Shape;9556;p35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7" name="Google Shape;9557;p35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8" name="Google Shape;9558;p35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9" name="Google Shape;9559;p35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0" name="Google Shape;9560;p35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1" name="Google Shape;9561;p35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2" name="Google Shape;9562;p35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3" name="Google Shape;9563;p35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4" name="Google Shape;9564;p35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5" name="Google Shape;9565;p35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6" name="Google Shape;9566;p35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7" name="Google Shape;9567;p35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8" name="Google Shape;9568;p35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9" name="Google Shape;9569;p35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0" name="Google Shape;9570;p35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1" name="Google Shape;9571;p35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2" name="Google Shape;9572;p35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3" name="Google Shape;9573;p35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4" name="Google Shape;9574;p35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5" name="Google Shape;9575;p35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6" name="Google Shape;9576;p35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7" name="Google Shape;9577;p35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8" name="Google Shape;9578;p35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9" name="Google Shape;9579;p35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0" name="Google Shape;9580;p35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1" name="Google Shape;9581;p35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2" name="Google Shape;9582;p35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3" name="Google Shape;9583;p35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4" name="Google Shape;9584;p35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5" name="Google Shape;9585;p35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6" name="Google Shape;9586;p35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7" name="Google Shape;9587;p35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8" name="Google Shape;9588;p35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9" name="Google Shape;9589;p35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0" name="Google Shape;9590;p35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1" name="Google Shape;9591;p35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2" name="Google Shape;9592;p35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3" name="Google Shape;9593;p35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4" name="Google Shape;9594;p35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5" name="Google Shape;9595;p35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6" name="Google Shape;9596;p35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7" name="Google Shape;9597;p35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8" name="Google Shape;9598;p35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9" name="Google Shape;9599;p35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0" name="Google Shape;9600;p35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1" name="Google Shape;9601;p35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2" name="Google Shape;9602;p35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3" name="Google Shape;9603;p35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4" name="Google Shape;9604;p35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5" name="Google Shape;9605;p35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6" name="Google Shape;9606;p35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7" name="Google Shape;9607;p35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8" name="Google Shape;9608;p35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9" name="Google Shape;9609;p35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0" name="Google Shape;9610;p35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1" name="Google Shape;9611;p35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2" name="Google Shape;9612;p35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3" name="Google Shape;9613;p35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4" name="Google Shape;9614;p35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5" name="Google Shape;9615;p35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6" name="Google Shape;9616;p35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7" name="Google Shape;9617;p35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8" name="Google Shape;9618;p35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9" name="Google Shape;9619;p35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0" name="Google Shape;9620;p35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1" name="Google Shape;9621;p35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2" name="Google Shape;9622;p35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3" name="Google Shape;9623;p35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4" name="Google Shape;9624;p35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5" name="Google Shape;9625;p35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6" name="Google Shape;9626;p35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7" name="Google Shape;9627;p35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8" name="Google Shape;9628;p35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9" name="Google Shape;9629;p35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0" name="Google Shape;9630;p35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1" name="Google Shape;9631;p35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2" name="Google Shape;9632;p35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3" name="Google Shape;9633;p35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4" name="Google Shape;9634;p35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5" name="Google Shape;9635;p35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6" name="Google Shape;9636;p35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7" name="Google Shape;9637;p35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8" name="Google Shape;9638;p35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9" name="Google Shape;9639;p35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0" name="Google Shape;9640;p35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1" name="Google Shape;9641;p35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2" name="Google Shape;9642;p35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3" name="Google Shape;9643;p35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4" name="Google Shape;9644;p35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5" name="Google Shape;9645;p35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6" name="Google Shape;9646;p35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7" name="Google Shape;9647;p35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8" name="Google Shape;9648;p35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9" name="Google Shape;9649;p35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0" name="Google Shape;9650;p35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1" name="Google Shape;9651;p35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2" name="Google Shape;9652;p35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3" name="Google Shape;9653;p35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4" name="Google Shape;9654;p35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5" name="Google Shape;9655;p35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6" name="Google Shape;9656;p35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7" name="Google Shape;9657;p35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8" name="Google Shape;9658;p35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9" name="Google Shape;9659;p35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0" name="Google Shape;9660;p35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1" name="Google Shape;9661;p35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2" name="Google Shape;9662;p35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3" name="Google Shape;9663;p35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4" name="Google Shape;9664;p35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5" name="Google Shape;9665;p35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6" name="Google Shape;9666;p35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7" name="Google Shape;9667;p35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8" name="Google Shape;9668;p35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9" name="Google Shape;9669;p35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0" name="Google Shape;9670;p35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1" name="Google Shape;9671;p35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2" name="Google Shape;9672;p35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3" name="Google Shape;9673;p35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4" name="Google Shape;9674;p35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5" name="Google Shape;9675;p35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6" name="Google Shape;9676;p35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7" name="Google Shape;9677;p35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8" name="Google Shape;9678;p35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9" name="Google Shape;9679;p35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0" name="Google Shape;9680;p35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1" name="Google Shape;9681;p35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2" name="Google Shape;9682;p35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3" name="Google Shape;9683;p35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4" name="Google Shape;9684;p35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5" name="Google Shape;9685;p35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6" name="Google Shape;9686;p35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7" name="Google Shape;9687;p35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8" name="Google Shape;9688;p35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9" name="Google Shape;9689;p35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0" name="Google Shape;9690;p35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1" name="Google Shape;9691;p35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2" name="Google Shape;9692;p35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3" name="Google Shape;9693;p35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4" name="Google Shape;9694;p35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5" name="Google Shape;9695;p35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6" name="Google Shape;9696;p35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7" name="Google Shape;9697;p35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8" name="Google Shape;9698;p35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9" name="Google Shape;9699;p35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0" name="Google Shape;9700;p35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1" name="Google Shape;9701;p35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2" name="Google Shape;9702;p35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3" name="Google Shape;9703;p35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4" name="Google Shape;9704;p35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5" name="Google Shape;9705;p35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6" name="Google Shape;9706;p35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7" name="Google Shape;9707;p35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8" name="Google Shape;9708;p35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9" name="Google Shape;9709;p35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0" name="Google Shape;9710;p35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1" name="Google Shape;9711;p35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2" name="Google Shape;9712;p35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3" name="Google Shape;9713;p35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4" name="Google Shape;9714;p35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5" name="Google Shape;9715;p35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6" name="Google Shape;9716;p35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7" name="Google Shape;9717;p35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8" name="Google Shape;9718;p35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9" name="Google Shape;9719;p35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0" name="Google Shape;9720;p35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1" name="Google Shape;9721;p35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2" name="Google Shape;9722;p35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3" name="Google Shape;9723;p35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4" name="Google Shape;9724;p35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5" name="Google Shape;9725;p35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6" name="Google Shape;9726;p35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7" name="Google Shape;9727;p35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8" name="Google Shape;9728;p35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9" name="Google Shape;9729;p35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0" name="Google Shape;9730;p35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1" name="Google Shape;9731;p35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2" name="Google Shape;9732;p35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3" name="Google Shape;9733;p35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4" name="Google Shape;9734;p35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5" name="Google Shape;9735;p35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738" name="Google Shape;9738;p35"/>
          <p:cNvSpPr txBox="1">
            <a:spLocks noGrp="1"/>
          </p:cNvSpPr>
          <p:nvPr>
            <p:ph type="title" idx="2"/>
          </p:nvPr>
        </p:nvSpPr>
        <p:spPr>
          <a:xfrm>
            <a:off x="6884172" y="2196786"/>
            <a:ext cx="5215036" cy="9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Civil Plan</a:t>
            </a:r>
            <a:endParaRPr dirty="0"/>
          </a:p>
        </p:txBody>
      </p:sp>
      <p:sp>
        <p:nvSpPr>
          <p:cNvPr id="9739" name="Google Shape;9739;p35"/>
          <p:cNvSpPr/>
          <p:nvPr/>
        </p:nvSpPr>
        <p:spPr>
          <a:xfrm>
            <a:off x="8571633" y="4338305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741" name="Google Shape;9741;p35"/>
          <p:cNvGrpSpPr/>
          <p:nvPr/>
        </p:nvGrpSpPr>
        <p:grpSpPr>
          <a:xfrm>
            <a:off x="11637004" y="60588"/>
            <a:ext cx="466624" cy="2736757"/>
            <a:chOff x="1037125" y="2236325"/>
            <a:chExt cx="149100" cy="874475"/>
          </a:xfrm>
        </p:grpSpPr>
        <p:sp>
          <p:nvSpPr>
            <p:cNvPr id="9742" name="Google Shape;9742;p35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3" name="Google Shape;9743;p35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4" name="Google Shape;9744;p35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5" name="Google Shape;9745;p35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6" name="Google Shape;9746;p35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7" name="Google Shape;9747;p35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8" name="Google Shape;9748;p35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9" name="Google Shape;9749;p35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0" name="Google Shape;9750;p35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1" name="Google Shape;9751;p35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2" name="Google Shape;9752;p35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3" name="Google Shape;9753;p35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4" name="Google Shape;9754;p35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5" name="Google Shape;9755;p35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6" name="Google Shape;9756;p35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7" name="Google Shape;9757;p35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8" name="Google Shape;9758;p35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9" name="Google Shape;9759;p35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0" name="Google Shape;9760;p35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1" name="Google Shape;9761;p35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2" name="Google Shape;9762;p35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3" name="Google Shape;9763;p35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4" name="Google Shape;9764;p35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5" name="Google Shape;9765;p35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6" name="Google Shape;9766;p35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7" name="Google Shape;9767;p35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8" name="Google Shape;9768;p35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9" name="Google Shape;9769;p35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0" name="Google Shape;9770;p35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1" name="Google Shape;9771;p35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2" name="Google Shape;9772;p35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3" name="Google Shape;9773;p35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4" name="Google Shape;9774;p35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5" name="Google Shape;9775;p35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6" name="Google Shape;9776;p35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7" name="Google Shape;9777;p35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9739;p35">
            <a:extLst>
              <a:ext uri="{FF2B5EF4-FFF2-40B4-BE49-F238E27FC236}">
                <a16:creationId xmlns:a16="http://schemas.microsoft.com/office/drawing/2014/main" id="{335D0267-8344-42D0-A617-1C2333B067F4}"/>
              </a:ext>
            </a:extLst>
          </p:cNvPr>
          <p:cNvSpPr/>
          <p:nvPr/>
        </p:nvSpPr>
        <p:spPr>
          <a:xfrm>
            <a:off x="9462818" y="3821118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9739;p35">
            <a:extLst>
              <a:ext uri="{FF2B5EF4-FFF2-40B4-BE49-F238E27FC236}">
                <a16:creationId xmlns:a16="http://schemas.microsoft.com/office/drawing/2014/main" id="{AB2443F1-33B4-45C2-9840-9EBF3541143D}"/>
              </a:ext>
            </a:extLst>
          </p:cNvPr>
          <p:cNvSpPr/>
          <p:nvPr/>
        </p:nvSpPr>
        <p:spPr>
          <a:xfrm>
            <a:off x="9460624" y="4847661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9739;p35">
            <a:extLst>
              <a:ext uri="{FF2B5EF4-FFF2-40B4-BE49-F238E27FC236}">
                <a16:creationId xmlns:a16="http://schemas.microsoft.com/office/drawing/2014/main" id="{EC56E301-935E-4C38-8589-64F9E6509523}"/>
              </a:ext>
            </a:extLst>
          </p:cNvPr>
          <p:cNvSpPr/>
          <p:nvPr/>
        </p:nvSpPr>
        <p:spPr>
          <a:xfrm>
            <a:off x="10348539" y="3306501"/>
            <a:ext cx="1207633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9739;p35">
            <a:extLst>
              <a:ext uri="{FF2B5EF4-FFF2-40B4-BE49-F238E27FC236}">
                <a16:creationId xmlns:a16="http://schemas.microsoft.com/office/drawing/2014/main" id="{6CB77293-223D-47EC-A817-9C1D3820BC03}"/>
              </a:ext>
            </a:extLst>
          </p:cNvPr>
          <p:cNvSpPr/>
          <p:nvPr/>
        </p:nvSpPr>
        <p:spPr>
          <a:xfrm>
            <a:off x="7686989" y="3813643"/>
            <a:ext cx="1194441" cy="1034372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lt1">
              <a:alpha val="549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2523;p2">
            <a:extLst>
              <a:ext uri="{FF2B5EF4-FFF2-40B4-BE49-F238E27FC236}">
                <a16:creationId xmlns:a16="http://schemas.microsoft.com/office/drawing/2014/main" id="{3BBC6A1A-6927-41EA-8B48-B712013FDD3D}"/>
              </a:ext>
            </a:extLst>
          </p:cNvPr>
          <p:cNvSpPr/>
          <p:nvPr/>
        </p:nvSpPr>
        <p:spPr>
          <a:xfrm>
            <a:off x="7870753" y="3942512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2523;p2">
            <a:extLst>
              <a:ext uri="{FF2B5EF4-FFF2-40B4-BE49-F238E27FC236}">
                <a16:creationId xmlns:a16="http://schemas.microsoft.com/office/drawing/2014/main" id="{D5D6D90E-BE58-46F3-B6E3-05569B1F3718}"/>
              </a:ext>
            </a:extLst>
          </p:cNvPr>
          <p:cNvSpPr/>
          <p:nvPr/>
        </p:nvSpPr>
        <p:spPr>
          <a:xfrm>
            <a:off x="8755609" y="4486174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2523;p2">
            <a:extLst>
              <a:ext uri="{FF2B5EF4-FFF2-40B4-BE49-F238E27FC236}">
                <a16:creationId xmlns:a16="http://schemas.microsoft.com/office/drawing/2014/main" id="{29204968-E00C-4A48-865B-5D75F1827954}"/>
              </a:ext>
            </a:extLst>
          </p:cNvPr>
          <p:cNvSpPr/>
          <p:nvPr/>
        </p:nvSpPr>
        <p:spPr>
          <a:xfrm>
            <a:off x="9640465" y="5029836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2523;p2">
            <a:extLst>
              <a:ext uri="{FF2B5EF4-FFF2-40B4-BE49-F238E27FC236}">
                <a16:creationId xmlns:a16="http://schemas.microsoft.com/office/drawing/2014/main" id="{D1F10555-EAF3-4CF2-8AC8-A5F3DBED4B8C}"/>
              </a:ext>
            </a:extLst>
          </p:cNvPr>
          <p:cNvSpPr/>
          <p:nvPr/>
        </p:nvSpPr>
        <p:spPr>
          <a:xfrm>
            <a:off x="9657374" y="3973367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2523;p2">
            <a:extLst>
              <a:ext uri="{FF2B5EF4-FFF2-40B4-BE49-F238E27FC236}">
                <a16:creationId xmlns:a16="http://schemas.microsoft.com/office/drawing/2014/main" id="{8C22A4D6-20ED-4A9B-A475-A3B723891F8C}"/>
              </a:ext>
            </a:extLst>
          </p:cNvPr>
          <p:cNvSpPr/>
          <p:nvPr/>
        </p:nvSpPr>
        <p:spPr>
          <a:xfrm>
            <a:off x="10529760" y="3440756"/>
            <a:ext cx="835054" cy="746445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5" name="Google Shape;9741;p35">
            <a:extLst>
              <a:ext uri="{FF2B5EF4-FFF2-40B4-BE49-F238E27FC236}">
                <a16:creationId xmlns:a16="http://schemas.microsoft.com/office/drawing/2014/main" id="{0B7926C9-CA81-4CC7-A737-54F8D97F9190}"/>
              </a:ext>
            </a:extLst>
          </p:cNvPr>
          <p:cNvGrpSpPr/>
          <p:nvPr/>
        </p:nvGrpSpPr>
        <p:grpSpPr>
          <a:xfrm>
            <a:off x="11655548" y="2988987"/>
            <a:ext cx="466702" cy="3190711"/>
            <a:chOff x="1037125" y="2236325"/>
            <a:chExt cx="149125" cy="1019527"/>
          </a:xfrm>
        </p:grpSpPr>
        <p:sp>
          <p:nvSpPr>
            <p:cNvPr id="336" name="Google Shape;9742;p35">
              <a:extLst>
                <a:ext uri="{FF2B5EF4-FFF2-40B4-BE49-F238E27FC236}">
                  <a16:creationId xmlns:a16="http://schemas.microsoft.com/office/drawing/2014/main" id="{5DADA96F-3ABB-4E1B-97E0-47820FBE0BF0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9743;p35">
              <a:extLst>
                <a:ext uri="{FF2B5EF4-FFF2-40B4-BE49-F238E27FC236}">
                  <a16:creationId xmlns:a16="http://schemas.microsoft.com/office/drawing/2014/main" id="{F2EE1818-2779-492E-A710-4D6C85504E3F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9744;p35">
              <a:extLst>
                <a:ext uri="{FF2B5EF4-FFF2-40B4-BE49-F238E27FC236}">
                  <a16:creationId xmlns:a16="http://schemas.microsoft.com/office/drawing/2014/main" id="{40EFC82A-006E-40BF-A0E8-B41C4745D71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9745;p35">
              <a:extLst>
                <a:ext uri="{FF2B5EF4-FFF2-40B4-BE49-F238E27FC236}">
                  <a16:creationId xmlns:a16="http://schemas.microsoft.com/office/drawing/2014/main" id="{1D5EB0ED-EFD8-4696-95FE-5DC5F6636D48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9746;p35">
              <a:extLst>
                <a:ext uri="{FF2B5EF4-FFF2-40B4-BE49-F238E27FC236}">
                  <a16:creationId xmlns:a16="http://schemas.microsoft.com/office/drawing/2014/main" id="{C5787895-E66D-481F-A6C9-AE03AC35635F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9747;p35">
              <a:extLst>
                <a:ext uri="{FF2B5EF4-FFF2-40B4-BE49-F238E27FC236}">
                  <a16:creationId xmlns:a16="http://schemas.microsoft.com/office/drawing/2014/main" id="{0EFB0641-64C8-4DD9-A4A5-3505C41BA96E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9748;p35">
              <a:extLst>
                <a:ext uri="{FF2B5EF4-FFF2-40B4-BE49-F238E27FC236}">
                  <a16:creationId xmlns:a16="http://schemas.microsoft.com/office/drawing/2014/main" id="{E4327A56-3BA2-4FDD-89F9-E63A1173E88A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9749;p35">
              <a:extLst>
                <a:ext uri="{FF2B5EF4-FFF2-40B4-BE49-F238E27FC236}">
                  <a16:creationId xmlns:a16="http://schemas.microsoft.com/office/drawing/2014/main" id="{F8CD1889-782E-47E9-8C09-E1DAD316629A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9750;p35">
              <a:extLst>
                <a:ext uri="{FF2B5EF4-FFF2-40B4-BE49-F238E27FC236}">
                  <a16:creationId xmlns:a16="http://schemas.microsoft.com/office/drawing/2014/main" id="{20383EB6-723D-4CD9-BE1F-6BC61E21B3B6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9751;p35">
              <a:extLst>
                <a:ext uri="{FF2B5EF4-FFF2-40B4-BE49-F238E27FC236}">
                  <a16:creationId xmlns:a16="http://schemas.microsoft.com/office/drawing/2014/main" id="{EF4D5F97-CBBB-48BD-96FE-8717D38CE0EB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9752;p35">
              <a:extLst>
                <a:ext uri="{FF2B5EF4-FFF2-40B4-BE49-F238E27FC236}">
                  <a16:creationId xmlns:a16="http://schemas.microsoft.com/office/drawing/2014/main" id="{6484E59C-94E6-4779-B742-2E964C6F486F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9753;p35">
              <a:extLst>
                <a:ext uri="{FF2B5EF4-FFF2-40B4-BE49-F238E27FC236}">
                  <a16:creationId xmlns:a16="http://schemas.microsoft.com/office/drawing/2014/main" id="{CF03F9AC-9B8F-4076-8957-05AAB7956198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9754;p35">
              <a:extLst>
                <a:ext uri="{FF2B5EF4-FFF2-40B4-BE49-F238E27FC236}">
                  <a16:creationId xmlns:a16="http://schemas.microsoft.com/office/drawing/2014/main" id="{D5F158EB-33B3-41E7-B0EA-B7A9C91DEED7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9755;p35">
              <a:extLst>
                <a:ext uri="{FF2B5EF4-FFF2-40B4-BE49-F238E27FC236}">
                  <a16:creationId xmlns:a16="http://schemas.microsoft.com/office/drawing/2014/main" id="{5858DF75-7711-4760-AF5B-88DE629A42D0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9756;p35">
              <a:extLst>
                <a:ext uri="{FF2B5EF4-FFF2-40B4-BE49-F238E27FC236}">
                  <a16:creationId xmlns:a16="http://schemas.microsoft.com/office/drawing/2014/main" id="{27F67774-F883-4D04-9BC2-381459368EBA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9757;p35">
              <a:extLst>
                <a:ext uri="{FF2B5EF4-FFF2-40B4-BE49-F238E27FC236}">
                  <a16:creationId xmlns:a16="http://schemas.microsoft.com/office/drawing/2014/main" id="{53760A41-47A3-401C-ADD3-6151B0796F2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9758;p35">
              <a:extLst>
                <a:ext uri="{FF2B5EF4-FFF2-40B4-BE49-F238E27FC236}">
                  <a16:creationId xmlns:a16="http://schemas.microsoft.com/office/drawing/2014/main" id="{9215971A-432C-4652-975E-B0779F90758B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9759;p35">
              <a:extLst>
                <a:ext uri="{FF2B5EF4-FFF2-40B4-BE49-F238E27FC236}">
                  <a16:creationId xmlns:a16="http://schemas.microsoft.com/office/drawing/2014/main" id="{5B719F6C-5292-47EB-822D-B592E7AD3427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9760;p35">
              <a:extLst>
                <a:ext uri="{FF2B5EF4-FFF2-40B4-BE49-F238E27FC236}">
                  <a16:creationId xmlns:a16="http://schemas.microsoft.com/office/drawing/2014/main" id="{FE7677C4-23FB-46B9-A856-C29FA903C76B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9761;p35">
              <a:extLst>
                <a:ext uri="{FF2B5EF4-FFF2-40B4-BE49-F238E27FC236}">
                  <a16:creationId xmlns:a16="http://schemas.microsoft.com/office/drawing/2014/main" id="{14B4258D-7825-42AB-AE34-C5A276C3106E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9762;p35">
              <a:extLst>
                <a:ext uri="{FF2B5EF4-FFF2-40B4-BE49-F238E27FC236}">
                  <a16:creationId xmlns:a16="http://schemas.microsoft.com/office/drawing/2014/main" id="{9D5CD030-2B97-4845-AA8E-78F8927EB717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9763;p35">
              <a:extLst>
                <a:ext uri="{FF2B5EF4-FFF2-40B4-BE49-F238E27FC236}">
                  <a16:creationId xmlns:a16="http://schemas.microsoft.com/office/drawing/2014/main" id="{C3ECCBBA-B631-4A84-B0CA-1285D4A13FA0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9764;p35">
              <a:extLst>
                <a:ext uri="{FF2B5EF4-FFF2-40B4-BE49-F238E27FC236}">
                  <a16:creationId xmlns:a16="http://schemas.microsoft.com/office/drawing/2014/main" id="{1899139B-0E74-4D9E-876F-8A565C8FFE4C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9765;p35">
              <a:extLst>
                <a:ext uri="{FF2B5EF4-FFF2-40B4-BE49-F238E27FC236}">
                  <a16:creationId xmlns:a16="http://schemas.microsoft.com/office/drawing/2014/main" id="{D2FB35E6-A82F-46E5-9AA9-21F8F547D938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9766;p35">
              <a:extLst>
                <a:ext uri="{FF2B5EF4-FFF2-40B4-BE49-F238E27FC236}">
                  <a16:creationId xmlns:a16="http://schemas.microsoft.com/office/drawing/2014/main" id="{3BA835F8-A055-4621-B4D6-8CCFA5C467CE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9767;p35">
              <a:extLst>
                <a:ext uri="{FF2B5EF4-FFF2-40B4-BE49-F238E27FC236}">
                  <a16:creationId xmlns:a16="http://schemas.microsoft.com/office/drawing/2014/main" id="{8DE6E5CD-5DAC-4357-871A-070186B45CAE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9768;p35">
              <a:extLst>
                <a:ext uri="{FF2B5EF4-FFF2-40B4-BE49-F238E27FC236}">
                  <a16:creationId xmlns:a16="http://schemas.microsoft.com/office/drawing/2014/main" id="{2F772E46-1C22-4353-9948-56C7DAAC7B5B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9769;p35">
              <a:extLst>
                <a:ext uri="{FF2B5EF4-FFF2-40B4-BE49-F238E27FC236}">
                  <a16:creationId xmlns:a16="http://schemas.microsoft.com/office/drawing/2014/main" id="{DF4619CE-9809-4A64-BECB-C04A415412EE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9770;p35">
              <a:extLst>
                <a:ext uri="{FF2B5EF4-FFF2-40B4-BE49-F238E27FC236}">
                  <a16:creationId xmlns:a16="http://schemas.microsoft.com/office/drawing/2014/main" id="{2E30D611-7148-4866-A3AC-D4DEC08C92BB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9771;p35">
              <a:extLst>
                <a:ext uri="{FF2B5EF4-FFF2-40B4-BE49-F238E27FC236}">
                  <a16:creationId xmlns:a16="http://schemas.microsoft.com/office/drawing/2014/main" id="{A469A765-2952-473D-8CF1-E913AF46F562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9772;p35">
              <a:extLst>
                <a:ext uri="{FF2B5EF4-FFF2-40B4-BE49-F238E27FC236}">
                  <a16:creationId xmlns:a16="http://schemas.microsoft.com/office/drawing/2014/main" id="{6C1DD63A-96F2-44B7-AB9F-CE6D47644906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9773;p35">
              <a:extLst>
                <a:ext uri="{FF2B5EF4-FFF2-40B4-BE49-F238E27FC236}">
                  <a16:creationId xmlns:a16="http://schemas.microsoft.com/office/drawing/2014/main" id="{E254B147-B459-481D-ACAE-22BFA3D218AB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9774;p35">
              <a:extLst>
                <a:ext uri="{FF2B5EF4-FFF2-40B4-BE49-F238E27FC236}">
                  <a16:creationId xmlns:a16="http://schemas.microsoft.com/office/drawing/2014/main" id="{06BAFB59-ACD5-45D5-BB54-414985ECEFB2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9775;p35">
              <a:extLst>
                <a:ext uri="{FF2B5EF4-FFF2-40B4-BE49-F238E27FC236}">
                  <a16:creationId xmlns:a16="http://schemas.microsoft.com/office/drawing/2014/main" id="{EDA29236-5277-45BD-B2D9-0D54BD162233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9776;p35">
              <a:extLst>
                <a:ext uri="{FF2B5EF4-FFF2-40B4-BE49-F238E27FC236}">
                  <a16:creationId xmlns:a16="http://schemas.microsoft.com/office/drawing/2014/main" id="{A5B98EE2-8D10-4F94-9B2E-D8A85CF26CA5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9777;p35">
              <a:extLst>
                <a:ext uri="{FF2B5EF4-FFF2-40B4-BE49-F238E27FC236}">
                  <a16:creationId xmlns:a16="http://schemas.microsoft.com/office/drawing/2014/main" id="{E340EC76-568F-48F9-85EF-C81D7AA98CC1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9772;p35">
              <a:extLst>
                <a:ext uri="{FF2B5EF4-FFF2-40B4-BE49-F238E27FC236}">
                  <a16:creationId xmlns:a16="http://schemas.microsoft.com/office/drawing/2014/main" id="{5E29AA70-EE0C-49B9-B4D6-89E680CB86D3}"/>
                </a:ext>
              </a:extLst>
            </p:cNvPr>
            <p:cNvSpPr/>
            <p:nvPr/>
          </p:nvSpPr>
          <p:spPr>
            <a:xfrm>
              <a:off x="1104350" y="3175946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9772;p35">
              <a:extLst>
                <a:ext uri="{FF2B5EF4-FFF2-40B4-BE49-F238E27FC236}">
                  <a16:creationId xmlns:a16="http://schemas.microsoft.com/office/drawing/2014/main" id="{E119686B-8224-4572-B4C2-9B783FDBD7EF}"/>
                </a:ext>
              </a:extLst>
            </p:cNvPr>
            <p:cNvSpPr/>
            <p:nvPr/>
          </p:nvSpPr>
          <p:spPr>
            <a:xfrm>
              <a:off x="1171575" y="3176599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9772;p35">
              <a:extLst>
                <a:ext uri="{FF2B5EF4-FFF2-40B4-BE49-F238E27FC236}">
                  <a16:creationId xmlns:a16="http://schemas.microsoft.com/office/drawing/2014/main" id="{CE388D74-E559-4136-8BA0-F022306C66E7}"/>
                </a:ext>
              </a:extLst>
            </p:cNvPr>
            <p:cNvSpPr/>
            <p:nvPr/>
          </p:nvSpPr>
          <p:spPr>
            <a:xfrm>
              <a:off x="1171550" y="3243277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7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2" name="Google Shape;9782;p36"/>
          <p:cNvSpPr/>
          <p:nvPr/>
        </p:nvSpPr>
        <p:spPr>
          <a:xfrm>
            <a:off x="-6002" y="18287"/>
            <a:ext cx="12198002" cy="6858001"/>
          </a:xfrm>
          <a:prstGeom prst="rect">
            <a:avLst/>
          </a:prstGeom>
          <a:solidFill>
            <a:srgbClr val="3F4D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784" name="Google Shape;9784;p36"/>
          <p:cNvSpPr txBox="1">
            <a:spLocks noGrp="1"/>
          </p:cNvSpPr>
          <p:nvPr>
            <p:ph type="body" idx="1"/>
          </p:nvPr>
        </p:nvSpPr>
        <p:spPr>
          <a:xfrm>
            <a:off x="136422" y="2704353"/>
            <a:ext cx="5400184" cy="34376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 5_Storied building (Ground + 4 Floors). Having 3 units – A, B &amp; C in each floor. Need to design B unit flat which is of 1000 </a:t>
            </a:r>
            <a:r>
              <a:rPr lang="en-GB" dirty="0" err="1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sqft</a:t>
            </a:r>
            <a:r>
              <a:rPr lang="en-GB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(approx.) </a:t>
            </a:r>
            <a:br>
              <a:rPr lang="en-GB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en-GB" dirty="0">
                <a:solidFill>
                  <a:schemeClr val="lt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This is designed based on some required specifications.</a:t>
            </a:r>
            <a:endParaRPr dirty="0">
              <a:solidFill>
                <a:schemeClr val="lt1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9785" name="Google Shape;9785;p36"/>
          <p:cNvSpPr txBox="1">
            <a:spLocks noGrp="1"/>
          </p:cNvSpPr>
          <p:nvPr>
            <p:ph type="title" idx="2"/>
          </p:nvPr>
        </p:nvSpPr>
        <p:spPr>
          <a:xfrm>
            <a:off x="2236891" y="501703"/>
            <a:ext cx="7662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ABOUT THE PROJECT</a:t>
            </a:r>
            <a:endParaRPr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2" name="Google Shape;9741;p35">
            <a:extLst>
              <a:ext uri="{FF2B5EF4-FFF2-40B4-BE49-F238E27FC236}">
                <a16:creationId xmlns:a16="http://schemas.microsoft.com/office/drawing/2014/main" id="{2AF37886-0AC1-4DBF-8384-0FD4F914A48D}"/>
              </a:ext>
            </a:extLst>
          </p:cNvPr>
          <p:cNvGrpSpPr/>
          <p:nvPr/>
        </p:nvGrpSpPr>
        <p:grpSpPr>
          <a:xfrm>
            <a:off x="11637004" y="60591"/>
            <a:ext cx="466624" cy="1020250"/>
            <a:chOff x="1037125" y="2236325"/>
            <a:chExt cx="149100" cy="326000"/>
          </a:xfrm>
          <a:solidFill>
            <a:schemeClr val="bg1">
              <a:lumMod val="75000"/>
            </a:schemeClr>
          </a:solidFill>
        </p:grpSpPr>
        <p:sp>
          <p:nvSpPr>
            <p:cNvPr id="263" name="Google Shape;9742;p35">
              <a:extLst>
                <a:ext uri="{FF2B5EF4-FFF2-40B4-BE49-F238E27FC236}">
                  <a16:creationId xmlns:a16="http://schemas.microsoft.com/office/drawing/2014/main" id="{9E50E782-F5AC-408F-9F20-63D3F5B5D9C9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9743;p35">
              <a:extLst>
                <a:ext uri="{FF2B5EF4-FFF2-40B4-BE49-F238E27FC236}">
                  <a16:creationId xmlns:a16="http://schemas.microsoft.com/office/drawing/2014/main" id="{D51CB142-CE3C-4A75-97DA-F3F46C1EF9F4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9747;p35">
              <a:extLst>
                <a:ext uri="{FF2B5EF4-FFF2-40B4-BE49-F238E27FC236}">
                  <a16:creationId xmlns:a16="http://schemas.microsoft.com/office/drawing/2014/main" id="{571245DE-BF53-48DB-91CD-7D216DE121A9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9748;p35">
              <a:extLst>
                <a:ext uri="{FF2B5EF4-FFF2-40B4-BE49-F238E27FC236}">
                  <a16:creationId xmlns:a16="http://schemas.microsoft.com/office/drawing/2014/main" id="{6A3790FB-CFC7-4798-B3E4-3EBF151367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9752;p35">
              <a:extLst>
                <a:ext uri="{FF2B5EF4-FFF2-40B4-BE49-F238E27FC236}">
                  <a16:creationId xmlns:a16="http://schemas.microsoft.com/office/drawing/2014/main" id="{08E321EA-E8FB-4146-A7F8-8990BA4A4602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9753;p35">
              <a:extLst>
                <a:ext uri="{FF2B5EF4-FFF2-40B4-BE49-F238E27FC236}">
                  <a16:creationId xmlns:a16="http://schemas.microsoft.com/office/drawing/2014/main" id="{012F677D-74AD-4A1A-A768-65B27870FFA7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9756;p35">
              <a:extLst>
                <a:ext uri="{FF2B5EF4-FFF2-40B4-BE49-F238E27FC236}">
                  <a16:creationId xmlns:a16="http://schemas.microsoft.com/office/drawing/2014/main" id="{A75E3C1B-811A-4A5B-8ED9-87E66E21FF1C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9757;p35">
              <a:extLst>
                <a:ext uri="{FF2B5EF4-FFF2-40B4-BE49-F238E27FC236}">
                  <a16:creationId xmlns:a16="http://schemas.microsoft.com/office/drawing/2014/main" id="{45FC5AED-ECCE-4A85-BD7F-AA2FC556A9E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9758;p35">
              <a:extLst>
                <a:ext uri="{FF2B5EF4-FFF2-40B4-BE49-F238E27FC236}">
                  <a16:creationId xmlns:a16="http://schemas.microsoft.com/office/drawing/2014/main" id="{45D8F159-6107-4BD2-98AD-577FD73755CE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9759;p35">
              <a:extLst>
                <a:ext uri="{FF2B5EF4-FFF2-40B4-BE49-F238E27FC236}">
                  <a16:creationId xmlns:a16="http://schemas.microsoft.com/office/drawing/2014/main" id="{423A017C-49FC-4EE5-B6EE-99AE012E25B7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9760;p35">
              <a:extLst>
                <a:ext uri="{FF2B5EF4-FFF2-40B4-BE49-F238E27FC236}">
                  <a16:creationId xmlns:a16="http://schemas.microsoft.com/office/drawing/2014/main" id="{74668E19-EE67-4283-97C8-F2022148979A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9761;p35">
              <a:extLst>
                <a:ext uri="{FF2B5EF4-FFF2-40B4-BE49-F238E27FC236}">
                  <a16:creationId xmlns:a16="http://schemas.microsoft.com/office/drawing/2014/main" id="{9BA10FF1-BC15-4C71-8DE9-CFE7F70ED813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9762;p35">
              <a:extLst>
                <a:ext uri="{FF2B5EF4-FFF2-40B4-BE49-F238E27FC236}">
                  <a16:creationId xmlns:a16="http://schemas.microsoft.com/office/drawing/2014/main" id="{2CEE3BB8-77E8-49CF-9DB6-0F367008B63C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9763;p35">
              <a:extLst>
                <a:ext uri="{FF2B5EF4-FFF2-40B4-BE49-F238E27FC236}">
                  <a16:creationId xmlns:a16="http://schemas.microsoft.com/office/drawing/2014/main" id="{0B504B09-7D5A-4829-902D-4F177305A651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9764;p35">
              <a:extLst>
                <a:ext uri="{FF2B5EF4-FFF2-40B4-BE49-F238E27FC236}">
                  <a16:creationId xmlns:a16="http://schemas.microsoft.com/office/drawing/2014/main" id="{8C71FE4E-86F1-41DC-8F2F-A9E9CE5F2052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9741;p35">
            <a:extLst>
              <a:ext uri="{FF2B5EF4-FFF2-40B4-BE49-F238E27FC236}">
                <a16:creationId xmlns:a16="http://schemas.microsoft.com/office/drawing/2014/main" id="{11473F13-2FE1-4F8A-A812-5EE1E2BF150F}"/>
              </a:ext>
            </a:extLst>
          </p:cNvPr>
          <p:cNvGrpSpPr/>
          <p:nvPr/>
        </p:nvGrpSpPr>
        <p:grpSpPr>
          <a:xfrm>
            <a:off x="11639217" y="1248625"/>
            <a:ext cx="466624" cy="2736757"/>
            <a:chOff x="1037125" y="2236325"/>
            <a:chExt cx="149100" cy="874475"/>
          </a:xfrm>
        </p:grpSpPr>
        <p:sp>
          <p:nvSpPr>
            <p:cNvPr id="300" name="Google Shape;9742;p35">
              <a:extLst>
                <a:ext uri="{FF2B5EF4-FFF2-40B4-BE49-F238E27FC236}">
                  <a16:creationId xmlns:a16="http://schemas.microsoft.com/office/drawing/2014/main" id="{E442DE45-E758-4911-8574-30029732FBF9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9743;p35">
              <a:extLst>
                <a:ext uri="{FF2B5EF4-FFF2-40B4-BE49-F238E27FC236}">
                  <a16:creationId xmlns:a16="http://schemas.microsoft.com/office/drawing/2014/main" id="{6748EF43-DD8F-4BEC-B1F4-4B822301236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9744;p35">
              <a:extLst>
                <a:ext uri="{FF2B5EF4-FFF2-40B4-BE49-F238E27FC236}">
                  <a16:creationId xmlns:a16="http://schemas.microsoft.com/office/drawing/2014/main" id="{6B323B65-4933-40DE-9993-3EC04292ED0E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9745;p35">
              <a:extLst>
                <a:ext uri="{FF2B5EF4-FFF2-40B4-BE49-F238E27FC236}">
                  <a16:creationId xmlns:a16="http://schemas.microsoft.com/office/drawing/2014/main" id="{9BC958EA-54FD-4AC7-8899-F9043B81E974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9746;p35">
              <a:extLst>
                <a:ext uri="{FF2B5EF4-FFF2-40B4-BE49-F238E27FC236}">
                  <a16:creationId xmlns:a16="http://schemas.microsoft.com/office/drawing/2014/main" id="{3D84D7F8-6FB5-4491-92E8-58B9D69D3943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9747;p35">
              <a:extLst>
                <a:ext uri="{FF2B5EF4-FFF2-40B4-BE49-F238E27FC236}">
                  <a16:creationId xmlns:a16="http://schemas.microsoft.com/office/drawing/2014/main" id="{00315242-8919-45D4-AA89-AC78C576672B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9748;p35">
              <a:extLst>
                <a:ext uri="{FF2B5EF4-FFF2-40B4-BE49-F238E27FC236}">
                  <a16:creationId xmlns:a16="http://schemas.microsoft.com/office/drawing/2014/main" id="{8175312B-E85B-424B-ADB2-9DAA64B3D11D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9749;p35">
              <a:extLst>
                <a:ext uri="{FF2B5EF4-FFF2-40B4-BE49-F238E27FC236}">
                  <a16:creationId xmlns:a16="http://schemas.microsoft.com/office/drawing/2014/main" id="{3BE2B57E-82BC-496F-8619-E381EE44EA2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9750;p35">
              <a:extLst>
                <a:ext uri="{FF2B5EF4-FFF2-40B4-BE49-F238E27FC236}">
                  <a16:creationId xmlns:a16="http://schemas.microsoft.com/office/drawing/2014/main" id="{FF5A5323-AEC8-4356-94BD-4FE392ECCB0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9751;p35">
              <a:extLst>
                <a:ext uri="{FF2B5EF4-FFF2-40B4-BE49-F238E27FC236}">
                  <a16:creationId xmlns:a16="http://schemas.microsoft.com/office/drawing/2014/main" id="{42B52BDB-43C3-424F-A609-FCB0719DA29C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9752;p35">
              <a:extLst>
                <a:ext uri="{FF2B5EF4-FFF2-40B4-BE49-F238E27FC236}">
                  <a16:creationId xmlns:a16="http://schemas.microsoft.com/office/drawing/2014/main" id="{96F9962E-EF89-48DB-BE2D-684E08B5D906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9753;p35">
              <a:extLst>
                <a:ext uri="{FF2B5EF4-FFF2-40B4-BE49-F238E27FC236}">
                  <a16:creationId xmlns:a16="http://schemas.microsoft.com/office/drawing/2014/main" id="{8E0A4410-D07A-4E31-8294-CA1A21D36DBC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9754;p35">
              <a:extLst>
                <a:ext uri="{FF2B5EF4-FFF2-40B4-BE49-F238E27FC236}">
                  <a16:creationId xmlns:a16="http://schemas.microsoft.com/office/drawing/2014/main" id="{A34E0F61-8EEC-48A9-90A8-C8BD522AF341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9755;p35">
              <a:extLst>
                <a:ext uri="{FF2B5EF4-FFF2-40B4-BE49-F238E27FC236}">
                  <a16:creationId xmlns:a16="http://schemas.microsoft.com/office/drawing/2014/main" id="{E9547E08-B3F8-42B5-A398-CBB00152D69D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9756;p35">
              <a:extLst>
                <a:ext uri="{FF2B5EF4-FFF2-40B4-BE49-F238E27FC236}">
                  <a16:creationId xmlns:a16="http://schemas.microsoft.com/office/drawing/2014/main" id="{7349DBEB-9E18-446A-B385-630E10902C93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9757;p35">
              <a:extLst>
                <a:ext uri="{FF2B5EF4-FFF2-40B4-BE49-F238E27FC236}">
                  <a16:creationId xmlns:a16="http://schemas.microsoft.com/office/drawing/2014/main" id="{780ED98B-471C-47D7-850C-6AEC2169D624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9758;p35">
              <a:extLst>
                <a:ext uri="{FF2B5EF4-FFF2-40B4-BE49-F238E27FC236}">
                  <a16:creationId xmlns:a16="http://schemas.microsoft.com/office/drawing/2014/main" id="{C41C2BCE-DF8D-4D8C-86DF-8AA6706F3498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9759;p35">
              <a:extLst>
                <a:ext uri="{FF2B5EF4-FFF2-40B4-BE49-F238E27FC236}">
                  <a16:creationId xmlns:a16="http://schemas.microsoft.com/office/drawing/2014/main" id="{665AEBE5-3511-48FE-86D2-62B91E534802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9760;p35">
              <a:extLst>
                <a:ext uri="{FF2B5EF4-FFF2-40B4-BE49-F238E27FC236}">
                  <a16:creationId xmlns:a16="http://schemas.microsoft.com/office/drawing/2014/main" id="{85E384DB-A11C-4CA3-8E73-43DED26316ED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9761;p35">
              <a:extLst>
                <a:ext uri="{FF2B5EF4-FFF2-40B4-BE49-F238E27FC236}">
                  <a16:creationId xmlns:a16="http://schemas.microsoft.com/office/drawing/2014/main" id="{22C9A0EE-6D11-4991-BA31-4B9580D33EE2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9762;p35">
              <a:extLst>
                <a:ext uri="{FF2B5EF4-FFF2-40B4-BE49-F238E27FC236}">
                  <a16:creationId xmlns:a16="http://schemas.microsoft.com/office/drawing/2014/main" id="{C92AB4AE-5112-467E-8F65-B2DF530FC0B6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9763;p35">
              <a:extLst>
                <a:ext uri="{FF2B5EF4-FFF2-40B4-BE49-F238E27FC236}">
                  <a16:creationId xmlns:a16="http://schemas.microsoft.com/office/drawing/2014/main" id="{9C0C8E38-F5BF-49EE-AD90-1BF7561D3980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9764;p35">
              <a:extLst>
                <a:ext uri="{FF2B5EF4-FFF2-40B4-BE49-F238E27FC236}">
                  <a16:creationId xmlns:a16="http://schemas.microsoft.com/office/drawing/2014/main" id="{C8F9D2B8-EECD-42E5-A720-C85DE3301561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9765;p35">
              <a:extLst>
                <a:ext uri="{FF2B5EF4-FFF2-40B4-BE49-F238E27FC236}">
                  <a16:creationId xmlns:a16="http://schemas.microsoft.com/office/drawing/2014/main" id="{09BA557B-AC7D-40E5-B3C3-B424959E2736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9766;p35">
              <a:extLst>
                <a:ext uri="{FF2B5EF4-FFF2-40B4-BE49-F238E27FC236}">
                  <a16:creationId xmlns:a16="http://schemas.microsoft.com/office/drawing/2014/main" id="{02C40AAA-AFFF-486F-8158-919CF760C45C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9767;p35">
              <a:extLst>
                <a:ext uri="{FF2B5EF4-FFF2-40B4-BE49-F238E27FC236}">
                  <a16:creationId xmlns:a16="http://schemas.microsoft.com/office/drawing/2014/main" id="{C5F1C8EB-99E4-4D6A-B9A7-8E179415C179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9768;p35">
              <a:extLst>
                <a:ext uri="{FF2B5EF4-FFF2-40B4-BE49-F238E27FC236}">
                  <a16:creationId xmlns:a16="http://schemas.microsoft.com/office/drawing/2014/main" id="{F23551C5-871C-4EC5-B24E-B75929D1748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9769;p35">
              <a:extLst>
                <a:ext uri="{FF2B5EF4-FFF2-40B4-BE49-F238E27FC236}">
                  <a16:creationId xmlns:a16="http://schemas.microsoft.com/office/drawing/2014/main" id="{42B618E3-EE2E-4990-B914-00442465DAF3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9770;p35">
              <a:extLst>
                <a:ext uri="{FF2B5EF4-FFF2-40B4-BE49-F238E27FC236}">
                  <a16:creationId xmlns:a16="http://schemas.microsoft.com/office/drawing/2014/main" id="{DB02AAE1-88F4-43E3-84D5-01D2B020E785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9771;p35">
              <a:extLst>
                <a:ext uri="{FF2B5EF4-FFF2-40B4-BE49-F238E27FC236}">
                  <a16:creationId xmlns:a16="http://schemas.microsoft.com/office/drawing/2014/main" id="{A28DAB26-21FF-43F5-9712-7E8F045504E5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9772;p35">
              <a:extLst>
                <a:ext uri="{FF2B5EF4-FFF2-40B4-BE49-F238E27FC236}">
                  <a16:creationId xmlns:a16="http://schemas.microsoft.com/office/drawing/2014/main" id="{CA26AD5B-54AC-4ABA-89E5-31A464C2367D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9773;p35">
              <a:extLst>
                <a:ext uri="{FF2B5EF4-FFF2-40B4-BE49-F238E27FC236}">
                  <a16:creationId xmlns:a16="http://schemas.microsoft.com/office/drawing/2014/main" id="{1E2910B3-1EB1-4C4E-AED8-E6BB4D37C32D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9774;p35">
              <a:extLst>
                <a:ext uri="{FF2B5EF4-FFF2-40B4-BE49-F238E27FC236}">
                  <a16:creationId xmlns:a16="http://schemas.microsoft.com/office/drawing/2014/main" id="{4A8BC97D-0258-4463-A3FE-065284A344B9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9775;p35">
              <a:extLst>
                <a:ext uri="{FF2B5EF4-FFF2-40B4-BE49-F238E27FC236}">
                  <a16:creationId xmlns:a16="http://schemas.microsoft.com/office/drawing/2014/main" id="{B66E43C9-1B7B-414F-924D-611018BABDBB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9776;p35">
              <a:extLst>
                <a:ext uri="{FF2B5EF4-FFF2-40B4-BE49-F238E27FC236}">
                  <a16:creationId xmlns:a16="http://schemas.microsoft.com/office/drawing/2014/main" id="{E60DE38F-9F63-44A8-B17A-C4003D097C01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9777;p35">
              <a:extLst>
                <a:ext uri="{FF2B5EF4-FFF2-40B4-BE49-F238E27FC236}">
                  <a16:creationId xmlns:a16="http://schemas.microsoft.com/office/drawing/2014/main" id="{C825CE2A-17E2-40CF-A9A3-B40BD5161A86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9741;p35">
            <a:extLst>
              <a:ext uri="{FF2B5EF4-FFF2-40B4-BE49-F238E27FC236}">
                <a16:creationId xmlns:a16="http://schemas.microsoft.com/office/drawing/2014/main" id="{174CB0CC-A6B6-439B-A0B7-F737DC4A3740}"/>
              </a:ext>
            </a:extLst>
          </p:cNvPr>
          <p:cNvGrpSpPr/>
          <p:nvPr/>
        </p:nvGrpSpPr>
        <p:grpSpPr>
          <a:xfrm>
            <a:off x="11653671" y="4163791"/>
            <a:ext cx="466624" cy="2736757"/>
            <a:chOff x="1037125" y="2236325"/>
            <a:chExt cx="149100" cy="874475"/>
          </a:xfrm>
        </p:grpSpPr>
        <p:sp>
          <p:nvSpPr>
            <p:cNvPr id="337" name="Google Shape;9742;p35">
              <a:extLst>
                <a:ext uri="{FF2B5EF4-FFF2-40B4-BE49-F238E27FC236}">
                  <a16:creationId xmlns:a16="http://schemas.microsoft.com/office/drawing/2014/main" id="{C217EC31-3076-4055-98F0-434B39191020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9743;p35">
              <a:extLst>
                <a:ext uri="{FF2B5EF4-FFF2-40B4-BE49-F238E27FC236}">
                  <a16:creationId xmlns:a16="http://schemas.microsoft.com/office/drawing/2014/main" id="{EB48DCDF-6A59-4C4C-9A82-58088C52CA2B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9744;p35">
              <a:extLst>
                <a:ext uri="{FF2B5EF4-FFF2-40B4-BE49-F238E27FC236}">
                  <a16:creationId xmlns:a16="http://schemas.microsoft.com/office/drawing/2014/main" id="{EA7FEB95-CDE3-4C09-91D5-76705CE9A5E4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9745;p35">
              <a:extLst>
                <a:ext uri="{FF2B5EF4-FFF2-40B4-BE49-F238E27FC236}">
                  <a16:creationId xmlns:a16="http://schemas.microsoft.com/office/drawing/2014/main" id="{B04F3948-5BAD-4C86-AF70-2920AF9E5CDD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9746;p35">
              <a:extLst>
                <a:ext uri="{FF2B5EF4-FFF2-40B4-BE49-F238E27FC236}">
                  <a16:creationId xmlns:a16="http://schemas.microsoft.com/office/drawing/2014/main" id="{381B26A0-41D8-460E-9353-6EDB8797D72A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9747;p35">
              <a:extLst>
                <a:ext uri="{FF2B5EF4-FFF2-40B4-BE49-F238E27FC236}">
                  <a16:creationId xmlns:a16="http://schemas.microsoft.com/office/drawing/2014/main" id="{C5136751-E18F-481F-A2FE-3BFCC66FE53E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9748;p35">
              <a:extLst>
                <a:ext uri="{FF2B5EF4-FFF2-40B4-BE49-F238E27FC236}">
                  <a16:creationId xmlns:a16="http://schemas.microsoft.com/office/drawing/2014/main" id="{CB39EB36-AEED-4DFD-8009-2CDD971B9B04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9749;p35">
              <a:extLst>
                <a:ext uri="{FF2B5EF4-FFF2-40B4-BE49-F238E27FC236}">
                  <a16:creationId xmlns:a16="http://schemas.microsoft.com/office/drawing/2014/main" id="{61B388A5-B162-4016-971B-2670844629B1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9750;p35">
              <a:extLst>
                <a:ext uri="{FF2B5EF4-FFF2-40B4-BE49-F238E27FC236}">
                  <a16:creationId xmlns:a16="http://schemas.microsoft.com/office/drawing/2014/main" id="{E4D493ED-CE22-4012-8840-6EA8724BA12E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9751;p35">
              <a:extLst>
                <a:ext uri="{FF2B5EF4-FFF2-40B4-BE49-F238E27FC236}">
                  <a16:creationId xmlns:a16="http://schemas.microsoft.com/office/drawing/2014/main" id="{A41B7DC2-A809-47E9-B0F5-9374363068A7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9752;p35">
              <a:extLst>
                <a:ext uri="{FF2B5EF4-FFF2-40B4-BE49-F238E27FC236}">
                  <a16:creationId xmlns:a16="http://schemas.microsoft.com/office/drawing/2014/main" id="{457A221D-F1D0-4450-8BF4-766B0292A965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9753;p35">
              <a:extLst>
                <a:ext uri="{FF2B5EF4-FFF2-40B4-BE49-F238E27FC236}">
                  <a16:creationId xmlns:a16="http://schemas.microsoft.com/office/drawing/2014/main" id="{AA0A1DED-AF7E-479D-8968-C75AC7B45DEF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9754;p35">
              <a:extLst>
                <a:ext uri="{FF2B5EF4-FFF2-40B4-BE49-F238E27FC236}">
                  <a16:creationId xmlns:a16="http://schemas.microsoft.com/office/drawing/2014/main" id="{C44AE02E-0A44-4DB4-861E-EEB041728FA6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9755;p35">
              <a:extLst>
                <a:ext uri="{FF2B5EF4-FFF2-40B4-BE49-F238E27FC236}">
                  <a16:creationId xmlns:a16="http://schemas.microsoft.com/office/drawing/2014/main" id="{BA915C1D-DBBD-49E8-A82F-F9D59FFE4F3F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9756;p35">
              <a:extLst>
                <a:ext uri="{FF2B5EF4-FFF2-40B4-BE49-F238E27FC236}">
                  <a16:creationId xmlns:a16="http://schemas.microsoft.com/office/drawing/2014/main" id="{6CF708EE-D290-4F33-A9E2-C52ECCA807B4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9757;p35">
              <a:extLst>
                <a:ext uri="{FF2B5EF4-FFF2-40B4-BE49-F238E27FC236}">
                  <a16:creationId xmlns:a16="http://schemas.microsoft.com/office/drawing/2014/main" id="{C34F544D-9DC4-4615-AA80-A9475E2EA522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9758;p35">
              <a:extLst>
                <a:ext uri="{FF2B5EF4-FFF2-40B4-BE49-F238E27FC236}">
                  <a16:creationId xmlns:a16="http://schemas.microsoft.com/office/drawing/2014/main" id="{2428774A-93BF-4590-A7A0-54FCC83210B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9759;p35">
              <a:extLst>
                <a:ext uri="{FF2B5EF4-FFF2-40B4-BE49-F238E27FC236}">
                  <a16:creationId xmlns:a16="http://schemas.microsoft.com/office/drawing/2014/main" id="{97B9F816-67F8-42D7-B72D-81FDA2AE340B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9760;p35">
              <a:extLst>
                <a:ext uri="{FF2B5EF4-FFF2-40B4-BE49-F238E27FC236}">
                  <a16:creationId xmlns:a16="http://schemas.microsoft.com/office/drawing/2014/main" id="{95F80DC0-5207-4C7E-BA62-F3B5584EAEF7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9761;p35">
              <a:extLst>
                <a:ext uri="{FF2B5EF4-FFF2-40B4-BE49-F238E27FC236}">
                  <a16:creationId xmlns:a16="http://schemas.microsoft.com/office/drawing/2014/main" id="{98C8FF3E-5977-4364-871F-924CE6E11EDF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9762;p35">
              <a:extLst>
                <a:ext uri="{FF2B5EF4-FFF2-40B4-BE49-F238E27FC236}">
                  <a16:creationId xmlns:a16="http://schemas.microsoft.com/office/drawing/2014/main" id="{B5ED4F4C-51EB-4189-990C-7388DB090440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9763;p35">
              <a:extLst>
                <a:ext uri="{FF2B5EF4-FFF2-40B4-BE49-F238E27FC236}">
                  <a16:creationId xmlns:a16="http://schemas.microsoft.com/office/drawing/2014/main" id="{3EF44507-03C8-41E6-B894-BA689BBB6D2F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9764;p35">
              <a:extLst>
                <a:ext uri="{FF2B5EF4-FFF2-40B4-BE49-F238E27FC236}">
                  <a16:creationId xmlns:a16="http://schemas.microsoft.com/office/drawing/2014/main" id="{3BD88509-4513-4F5E-9AAF-557992024C5A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9765;p35">
              <a:extLst>
                <a:ext uri="{FF2B5EF4-FFF2-40B4-BE49-F238E27FC236}">
                  <a16:creationId xmlns:a16="http://schemas.microsoft.com/office/drawing/2014/main" id="{BFB8C7A6-B1FD-435D-9FC1-F089945EFA15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9766;p35">
              <a:extLst>
                <a:ext uri="{FF2B5EF4-FFF2-40B4-BE49-F238E27FC236}">
                  <a16:creationId xmlns:a16="http://schemas.microsoft.com/office/drawing/2014/main" id="{830DF9D0-3C12-41C5-BBA3-197B00C9A9FE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9767;p35">
              <a:extLst>
                <a:ext uri="{FF2B5EF4-FFF2-40B4-BE49-F238E27FC236}">
                  <a16:creationId xmlns:a16="http://schemas.microsoft.com/office/drawing/2014/main" id="{FF1A5A60-F866-487E-B2A6-9F0D88C7F1F4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9768;p35">
              <a:extLst>
                <a:ext uri="{FF2B5EF4-FFF2-40B4-BE49-F238E27FC236}">
                  <a16:creationId xmlns:a16="http://schemas.microsoft.com/office/drawing/2014/main" id="{07F88331-1443-4674-ACA6-F34E875AB22A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9769;p35">
              <a:extLst>
                <a:ext uri="{FF2B5EF4-FFF2-40B4-BE49-F238E27FC236}">
                  <a16:creationId xmlns:a16="http://schemas.microsoft.com/office/drawing/2014/main" id="{520CD764-94FC-4002-A9D3-4C42D02C5F0F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9770;p35">
              <a:extLst>
                <a:ext uri="{FF2B5EF4-FFF2-40B4-BE49-F238E27FC236}">
                  <a16:creationId xmlns:a16="http://schemas.microsoft.com/office/drawing/2014/main" id="{DBB4DE3E-5730-4997-97A4-E1AC8A13A575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9771;p35">
              <a:extLst>
                <a:ext uri="{FF2B5EF4-FFF2-40B4-BE49-F238E27FC236}">
                  <a16:creationId xmlns:a16="http://schemas.microsoft.com/office/drawing/2014/main" id="{40EE9F1B-D949-4EC7-A63E-A8990E428247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9772;p35">
              <a:extLst>
                <a:ext uri="{FF2B5EF4-FFF2-40B4-BE49-F238E27FC236}">
                  <a16:creationId xmlns:a16="http://schemas.microsoft.com/office/drawing/2014/main" id="{9E7A05DD-974A-4144-814D-F56C2EF8B844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9773;p35">
              <a:extLst>
                <a:ext uri="{FF2B5EF4-FFF2-40B4-BE49-F238E27FC236}">
                  <a16:creationId xmlns:a16="http://schemas.microsoft.com/office/drawing/2014/main" id="{D4D1CB0D-1BD7-4D68-8CE1-34B38232A322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9774;p35">
              <a:extLst>
                <a:ext uri="{FF2B5EF4-FFF2-40B4-BE49-F238E27FC236}">
                  <a16:creationId xmlns:a16="http://schemas.microsoft.com/office/drawing/2014/main" id="{B7B39A42-9FFA-47AE-887A-34D4CAB797F8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9775;p35">
              <a:extLst>
                <a:ext uri="{FF2B5EF4-FFF2-40B4-BE49-F238E27FC236}">
                  <a16:creationId xmlns:a16="http://schemas.microsoft.com/office/drawing/2014/main" id="{BC518A6A-FA1F-40FD-97A1-8A2AF4D08038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9776;p35">
              <a:extLst>
                <a:ext uri="{FF2B5EF4-FFF2-40B4-BE49-F238E27FC236}">
                  <a16:creationId xmlns:a16="http://schemas.microsoft.com/office/drawing/2014/main" id="{9C9BF708-EBB7-4D21-9E17-878858F9F809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9777;p35">
              <a:extLst>
                <a:ext uri="{FF2B5EF4-FFF2-40B4-BE49-F238E27FC236}">
                  <a16:creationId xmlns:a16="http://schemas.microsoft.com/office/drawing/2014/main" id="{60597DAB-C437-431B-AF52-E2EA78758A1A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49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9856;p38">
            <a:extLst>
              <a:ext uri="{FF2B5EF4-FFF2-40B4-BE49-F238E27FC236}">
                <a16:creationId xmlns:a16="http://schemas.microsoft.com/office/drawing/2014/main" id="{E6EC410F-0647-47CB-8296-29D7DA9F4F2B}"/>
              </a:ext>
            </a:extLst>
          </p:cNvPr>
          <p:cNvGrpSpPr/>
          <p:nvPr/>
        </p:nvGrpSpPr>
        <p:grpSpPr>
          <a:xfrm>
            <a:off x="5679030" y="1497386"/>
            <a:ext cx="5630556" cy="4644630"/>
            <a:chOff x="130868" y="165941"/>
            <a:chExt cx="6736916" cy="5495082"/>
          </a:xfrm>
          <a:solidFill>
            <a:schemeClr val="bg1">
              <a:lumMod val="95000"/>
            </a:schemeClr>
          </a:solidFill>
        </p:grpSpPr>
        <p:sp>
          <p:nvSpPr>
            <p:cNvPr id="374" name="Google Shape;9857;p38">
              <a:extLst>
                <a:ext uri="{FF2B5EF4-FFF2-40B4-BE49-F238E27FC236}">
                  <a16:creationId xmlns:a16="http://schemas.microsoft.com/office/drawing/2014/main" id="{B5B448C7-3C7F-435B-A2F2-C212B0EDDDF6}"/>
                </a:ext>
              </a:extLst>
            </p:cNvPr>
            <p:cNvSpPr/>
            <p:nvPr/>
          </p:nvSpPr>
          <p:spPr>
            <a:xfrm>
              <a:off x="1701448" y="4947294"/>
              <a:ext cx="43359" cy="67125"/>
            </a:xfrm>
            <a:custGeom>
              <a:avLst/>
              <a:gdLst/>
              <a:ahLst/>
              <a:cxnLst/>
              <a:rect l="l" t="t" r="r" b="b"/>
              <a:pathLst>
                <a:path w="1569" h="2429" extrusionOk="0">
                  <a:moveTo>
                    <a:pt x="767" y="0"/>
                  </a:moveTo>
                  <a:cubicBezTo>
                    <a:pt x="637" y="0"/>
                    <a:pt x="508" y="28"/>
                    <a:pt x="390" y="83"/>
                  </a:cubicBezTo>
                  <a:cubicBezTo>
                    <a:pt x="281" y="135"/>
                    <a:pt x="186" y="215"/>
                    <a:pt x="120" y="316"/>
                  </a:cubicBezTo>
                  <a:cubicBezTo>
                    <a:pt x="56" y="415"/>
                    <a:pt x="23" y="531"/>
                    <a:pt x="24" y="649"/>
                  </a:cubicBezTo>
                  <a:lnTo>
                    <a:pt x="418" y="649"/>
                  </a:lnTo>
                  <a:cubicBezTo>
                    <a:pt x="415" y="557"/>
                    <a:pt x="452" y="469"/>
                    <a:pt x="520" y="409"/>
                  </a:cubicBezTo>
                  <a:cubicBezTo>
                    <a:pt x="588" y="347"/>
                    <a:pt x="675" y="316"/>
                    <a:pt x="782" y="316"/>
                  </a:cubicBezTo>
                  <a:cubicBezTo>
                    <a:pt x="902" y="318"/>
                    <a:pt x="994" y="348"/>
                    <a:pt x="1052" y="410"/>
                  </a:cubicBezTo>
                  <a:cubicBezTo>
                    <a:pt x="1110" y="473"/>
                    <a:pt x="1141" y="560"/>
                    <a:pt x="1141" y="672"/>
                  </a:cubicBezTo>
                  <a:cubicBezTo>
                    <a:pt x="1141" y="789"/>
                    <a:pt x="1105" y="879"/>
                    <a:pt x="1034" y="941"/>
                  </a:cubicBezTo>
                  <a:cubicBezTo>
                    <a:pt x="963" y="1002"/>
                    <a:pt x="868" y="1034"/>
                    <a:pt x="746" y="1034"/>
                  </a:cubicBezTo>
                  <a:lnTo>
                    <a:pt x="506" y="1034"/>
                  </a:lnTo>
                  <a:lnTo>
                    <a:pt x="506" y="1347"/>
                  </a:lnTo>
                  <a:lnTo>
                    <a:pt x="736" y="1347"/>
                  </a:lnTo>
                  <a:cubicBezTo>
                    <a:pt x="882" y="1347"/>
                    <a:pt x="991" y="1380"/>
                    <a:pt x="1065" y="1447"/>
                  </a:cubicBezTo>
                  <a:cubicBezTo>
                    <a:pt x="1138" y="1514"/>
                    <a:pt x="1175" y="1610"/>
                    <a:pt x="1175" y="1735"/>
                  </a:cubicBezTo>
                  <a:cubicBezTo>
                    <a:pt x="1174" y="1858"/>
                    <a:pt x="1139" y="1952"/>
                    <a:pt x="1069" y="2017"/>
                  </a:cubicBezTo>
                  <a:cubicBezTo>
                    <a:pt x="998" y="2081"/>
                    <a:pt x="902" y="2114"/>
                    <a:pt x="781" y="2114"/>
                  </a:cubicBezTo>
                  <a:cubicBezTo>
                    <a:pt x="661" y="2114"/>
                    <a:pt x="569" y="2082"/>
                    <a:pt x="499" y="2017"/>
                  </a:cubicBezTo>
                  <a:cubicBezTo>
                    <a:pt x="430" y="1951"/>
                    <a:pt x="395" y="1866"/>
                    <a:pt x="395" y="1762"/>
                  </a:cubicBezTo>
                  <a:lnTo>
                    <a:pt x="1" y="1762"/>
                  </a:lnTo>
                  <a:cubicBezTo>
                    <a:pt x="1" y="1965"/>
                    <a:pt x="74" y="2125"/>
                    <a:pt x="218" y="2247"/>
                  </a:cubicBezTo>
                  <a:cubicBezTo>
                    <a:pt x="364" y="2368"/>
                    <a:pt x="549" y="2429"/>
                    <a:pt x="776" y="2429"/>
                  </a:cubicBezTo>
                  <a:cubicBezTo>
                    <a:pt x="1013" y="2429"/>
                    <a:pt x="1204" y="2366"/>
                    <a:pt x="1351" y="2240"/>
                  </a:cubicBezTo>
                  <a:cubicBezTo>
                    <a:pt x="1497" y="2116"/>
                    <a:pt x="1569" y="1947"/>
                    <a:pt x="1569" y="1735"/>
                  </a:cubicBezTo>
                  <a:cubicBezTo>
                    <a:pt x="1569" y="1602"/>
                    <a:pt x="1536" y="1488"/>
                    <a:pt x="1468" y="1393"/>
                  </a:cubicBezTo>
                  <a:cubicBezTo>
                    <a:pt x="1400" y="1298"/>
                    <a:pt x="1301" y="1228"/>
                    <a:pt x="1171" y="1183"/>
                  </a:cubicBezTo>
                  <a:cubicBezTo>
                    <a:pt x="1277" y="1138"/>
                    <a:pt x="1367" y="1064"/>
                    <a:pt x="1433" y="971"/>
                  </a:cubicBezTo>
                  <a:cubicBezTo>
                    <a:pt x="1498" y="886"/>
                    <a:pt x="1534" y="780"/>
                    <a:pt x="1536" y="672"/>
                  </a:cubicBezTo>
                  <a:cubicBezTo>
                    <a:pt x="1536" y="462"/>
                    <a:pt x="1468" y="297"/>
                    <a:pt x="1333" y="178"/>
                  </a:cubicBezTo>
                  <a:cubicBezTo>
                    <a:pt x="1198" y="60"/>
                    <a:pt x="1013" y="0"/>
                    <a:pt x="776" y="0"/>
                  </a:cubicBezTo>
                  <a:cubicBezTo>
                    <a:pt x="773" y="0"/>
                    <a:pt x="770" y="0"/>
                    <a:pt x="7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9858;p38">
              <a:extLst>
                <a:ext uri="{FF2B5EF4-FFF2-40B4-BE49-F238E27FC236}">
                  <a16:creationId xmlns:a16="http://schemas.microsoft.com/office/drawing/2014/main" id="{8373FF71-4573-4343-8E98-B770FFFD7F7F}"/>
                </a:ext>
              </a:extLst>
            </p:cNvPr>
            <p:cNvSpPr/>
            <p:nvPr/>
          </p:nvSpPr>
          <p:spPr>
            <a:xfrm>
              <a:off x="1754867" y="4947321"/>
              <a:ext cx="42779" cy="67098"/>
            </a:xfrm>
            <a:custGeom>
              <a:avLst/>
              <a:gdLst/>
              <a:ahLst/>
              <a:cxnLst/>
              <a:rect l="l" t="t" r="r" b="b"/>
              <a:pathLst>
                <a:path w="1548" h="2428" extrusionOk="0">
                  <a:moveTo>
                    <a:pt x="773" y="315"/>
                  </a:moveTo>
                  <a:cubicBezTo>
                    <a:pt x="905" y="315"/>
                    <a:pt x="1000" y="368"/>
                    <a:pt x="1061" y="472"/>
                  </a:cubicBezTo>
                  <a:cubicBezTo>
                    <a:pt x="1122" y="574"/>
                    <a:pt x="1153" y="736"/>
                    <a:pt x="1153" y="959"/>
                  </a:cubicBezTo>
                  <a:lnTo>
                    <a:pt x="1153" y="1493"/>
                  </a:lnTo>
                  <a:cubicBezTo>
                    <a:pt x="1148" y="1706"/>
                    <a:pt x="1117" y="1863"/>
                    <a:pt x="1056" y="1964"/>
                  </a:cubicBezTo>
                  <a:cubicBezTo>
                    <a:pt x="996" y="2063"/>
                    <a:pt x="902" y="2113"/>
                    <a:pt x="776" y="2113"/>
                  </a:cubicBezTo>
                  <a:cubicBezTo>
                    <a:pt x="643" y="2113"/>
                    <a:pt x="546" y="2059"/>
                    <a:pt x="485" y="1951"/>
                  </a:cubicBezTo>
                  <a:cubicBezTo>
                    <a:pt x="424" y="1843"/>
                    <a:pt x="392" y="1678"/>
                    <a:pt x="392" y="1458"/>
                  </a:cubicBezTo>
                  <a:lnTo>
                    <a:pt x="392" y="921"/>
                  </a:lnTo>
                  <a:cubicBezTo>
                    <a:pt x="396" y="713"/>
                    <a:pt x="427" y="560"/>
                    <a:pt x="488" y="462"/>
                  </a:cubicBezTo>
                  <a:cubicBezTo>
                    <a:pt x="549" y="365"/>
                    <a:pt x="644" y="315"/>
                    <a:pt x="773" y="315"/>
                  </a:cubicBezTo>
                  <a:close/>
                  <a:moveTo>
                    <a:pt x="773" y="1"/>
                  </a:moveTo>
                  <a:cubicBezTo>
                    <a:pt x="511" y="1"/>
                    <a:pt x="317" y="85"/>
                    <a:pt x="190" y="256"/>
                  </a:cubicBezTo>
                  <a:cubicBezTo>
                    <a:pt x="64" y="425"/>
                    <a:pt x="0" y="680"/>
                    <a:pt x="0" y="1020"/>
                  </a:cubicBezTo>
                  <a:lnTo>
                    <a:pt x="0" y="1428"/>
                  </a:lnTo>
                  <a:cubicBezTo>
                    <a:pt x="3" y="1759"/>
                    <a:pt x="69" y="2007"/>
                    <a:pt x="198" y="2176"/>
                  </a:cubicBezTo>
                  <a:cubicBezTo>
                    <a:pt x="328" y="2343"/>
                    <a:pt x="521" y="2428"/>
                    <a:pt x="776" y="2428"/>
                  </a:cubicBezTo>
                  <a:cubicBezTo>
                    <a:pt x="778" y="2428"/>
                    <a:pt x="780" y="2428"/>
                    <a:pt x="782" y="2428"/>
                  </a:cubicBezTo>
                  <a:cubicBezTo>
                    <a:pt x="1039" y="2428"/>
                    <a:pt x="1230" y="2340"/>
                    <a:pt x="1356" y="2169"/>
                  </a:cubicBezTo>
                  <a:cubicBezTo>
                    <a:pt x="1484" y="1995"/>
                    <a:pt x="1547" y="1741"/>
                    <a:pt x="1547" y="1401"/>
                  </a:cubicBezTo>
                  <a:lnTo>
                    <a:pt x="1547" y="993"/>
                  </a:lnTo>
                  <a:cubicBezTo>
                    <a:pt x="1543" y="662"/>
                    <a:pt x="1478" y="414"/>
                    <a:pt x="1351" y="249"/>
                  </a:cubicBezTo>
                  <a:cubicBezTo>
                    <a:pt x="1225" y="82"/>
                    <a:pt x="1031" y="1"/>
                    <a:pt x="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9859;p38">
              <a:extLst>
                <a:ext uri="{FF2B5EF4-FFF2-40B4-BE49-F238E27FC236}">
                  <a16:creationId xmlns:a16="http://schemas.microsoft.com/office/drawing/2014/main" id="{EA4F3E7C-A09C-4364-B70F-C6688B77F9CC}"/>
                </a:ext>
              </a:extLst>
            </p:cNvPr>
            <p:cNvSpPr/>
            <p:nvPr/>
          </p:nvSpPr>
          <p:spPr>
            <a:xfrm>
              <a:off x="1807069" y="4947321"/>
              <a:ext cx="42779" cy="67098"/>
            </a:xfrm>
            <a:custGeom>
              <a:avLst/>
              <a:gdLst/>
              <a:ahLst/>
              <a:cxnLst/>
              <a:rect l="l" t="t" r="r" b="b"/>
              <a:pathLst>
                <a:path w="1548" h="2428" extrusionOk="0">
                  <a:moveTo>
                    <a:pt x="774" y="315"/>
                  </a:moveTo>
                  <a:cubicBezTo>
                    <a:pt x="905" y="315"/>
                    <a:pt x="1001" y="368"/>
                    <a:pt x="1062" y="472"/>
                  </a:cubicBezTo>
                  <a:cubicBezTo>
                    <a:pt x="1123" y="574"/>
                    <a:pt x="1153" y="736"/>
                    <a:pt x="1153" y="959"/>
                  </a:cubicBezTo>
                  <a:lnTo>
                    <a:pt x="1153" y="1493"/>
                  </a:lnTo>
                  <a:cubicBezTo>
                    <a:pt x="1149" y="1706"/>
                    <a:pt x="1117" y="1863"/>
                    <a:pt x="1058" y="1964"/>
                  </a:cubicBezTo>
                  <a:cubicBezTo>
                    <a:pt x="997" y="2063"/>
                    <a:pt x="904" y="2113"/>
                    <a:pt x="776" y="2113"/>
                  </a:cubicBezTo>
                  <a:cubicBezTo>
                    <a:pt x="645" y="2113"/>
                    <a:pt x="548" y="2059"/>
                    <a:pt x="485" y="1951"/>
                  </a:cubicBezTo>
                  <a:cubicBezTo>
                    <a:pt x="424" y="1843"/>
                    <a:pt x="393" y="1678"/>
                    <a:pt x="393" y="1458"/>
                  </a:cubicBezTo>
                  <a:lnTo>
                    <a:pt x="393" y="921"/>
                  </a:lnTo>
                  <a:cubicBezTo>
                    <a:pt x="397" y="713"/>
                    <a:pt x="429" y="560"/>
                    <a:pt x="488" y="462"/>
                  </a:cubicBezTo>
                  <a:cubicBezTo>
                    <a:pt x="549" y="365"/>
                    <a:pt x="645" y="315"/>
                    <a:pt x="774" y="315"/>
                  </a:cubicBezTo>
                  <a:close/>
                  <a:moveTo>
                    <a:pt x="774" y="1"/>
                  </a:moveTo>
                  <a:cubicBezTo>
                    <a:pt x="512" y="1"/>
                    <a:pt x="318" y="85"/>
                    <a:pt x="192" y="256"/>
                  </a:cubicBezTo>
                  <a:cubicBezTo>
                    <a:pt x="64" y="425"/>
                    <a:pt x="1" y="680"/>
                    <a:pt x="1" y="1020"/>
                  </a:cubicBezTo>
                  <a:lnTo>
                    <a:pt x="1" y="1428"/>
                  </a:lnTo>
                  <a:cubicBezTo>
                    <a:pt x="3" y="1759"/>
                    <a:pt x="70" y="2007"/>
                    <a:pt x="200" y="2176"/>
                  </a:cubicBezTo>
                  <a:cubicBezTo>
                    <a:pt x="329" y="2343"/>
                    <a:pt x="521" y="2428"/>
                    <a:pt x="776" y="2428"/>
                  </a:cubicBezTo>
                  <a:cubicBezTo>
                    <a:pt x="778" y="2428"/>
                    <a:pt x="780" y="2428"/>
                    <a:pt x="782" y="2428"/>
                  </a:cubicBezTo>
                  <a:cubicBezTo>
                    <a:pt x="1040" y="2428"/>
                    <a:pt x="1230" y="2340"/>
                    <a:pt x="1357" y="2169"/>
                  </a:cubicBezTo>
                  <a:cubicBezTo>
                    <a:pt x="1484" y="1995"/>
                    <a:pt x="1548" y="1741"/>
                    <a:pt x="1548" y="1401"/>
                  </a:cubicBezTo>
                  <a:lnTo>
                    <a:pt x="1548" y="993"/>
                  </a:lnTo>
                  <a:cubicBezTo>
                    <a:pt x="1544" y="662"/>
                    <a:pt x="1479" y="414"/>
                    <a:pt x="1351" y="249"/>
                  </a:cubicBezTo>
                  <a:cubicBezTo>
                    <a:pt x="1225" y="82"/>
                    <a:pt x="1031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9860;p38">
              <a:extLst>
                <a:ext uri="{FF2B5EF4-FFF2-40B4-BE49-F238E27FC236}">
                  <a16:creationId xmlns:a16="http://schemas.microsoft.com/office/drawing/2014/main" id="{0F65023F-36EE-4FAA-A3C7-4A6D2A90FF7B}"/>
                </a:ext>
              </a:extLst>
            </p:cNvPr>
            <p:cNvSpPr/>
            <p:nvPr/>
          </p:nvSpPr>
          <p:spPr>
            <a:xfrm>
              <a:off x="807207" y="4947294"/>
              <a:ext cx="45266" cy="66241"/>
            </a:xfrm>
            <a:custGeom>
              <a:avLst/>
              <a:gdLst/>
              <a:ahLst/>
              <a:cxnLst/>
              <a:rect l="l" t="t" r="r" b="b"/>
              <a:pathLst>
                <a:path w="1638" h="2397" extrusionOk="0">
                  <a:moveTo>
                    <a:pt x="804" y="0"/>
                  </a:moveTo>
                  <a:cubicBezTo>
                    <a:pt x="645" y="0"/>
                    <a:pt x="503" y="32"/>
                    <a:pt x="381" y="96"/>
                  </a:cubicBezTo>
                  <a:cubicBezTo>
                    <a:pt x="264" y="157"/>
                    <a:pt x="167" y="250"/>
                    <a:pt x="102" y="365"/>
                  </a:cubicBezTo>
                  <a:cubicBezTo>
                    <a:pt x="35" y="484"/>
                    <a:pt x="0" y="618"/>
                    <a:pt x="3" y="754"/>
                  </a:cubicBezTo>
                  <a:lnTo>
                    <a:pt x="397" y="754"/>
                  </a:lnTo>
                  <a:cubicBezTo>
                    <a:pt x="397" y="618"/>
                    <a:pt x="433" y="512"/>
                    <a:pt x="503" y="434"/>
                  </a:cubicBezTo>
                  <a:cubicBezTo>
                    <a:pt x="574" y="356"/>
                    <a:pt x="672" y="316"/>
                    <a:pt x="800" y="316"/>
                  </a:cubicBezTo>
                  <a:cubicBezTo>
                    <a:pt x="908" y="316"/>
                    <a:pt x="992" y="351"/>
                    <a:pt x="1056" y="420"/>
                  </a:cubicBezTo>
                  <a:cubicBezTo>
                    <a:pt x="1118" y="489"/>
                    <a:pt x="1150" y="581"/>
                    <a:pt x="1150" y="693"/>
                  </a:cubicBezTo>
                  <a:cubicBezTo>
                    <a:pt x="1149" y="783"/>
                    <a:pt x="1124" y="872"/>
                    <a:pt x="1078" y="949"/>
                  </a:cubicBezTo>
                  <a:cubicBezTo>
                    <a:pt x="1031" y="1034"/>
                    <a:pt x="949" y="1139"/>
                    <a:pt x="836" y="1266"/>
                  </a:cubicBezTo>
                  <a:lnTo>
                    <a:pt x="49" y="2125"/>
                  </a:lnTo>
                  <a:lnTo>
                    <a:pt x="49" y="2397"/>
                  </a:lnTo>
                  <a:lnTo>
                    <a:pt x="1638" y="2397"/>
                  </a:lnTo>
                  <a:lnTo>
                    <a:pt x="1638" y="2082"/>
                  </a:lnTo>
                  <a:lnTo>
                    <a:pt x="541" y="2082"/>
                  </a:lnTo>
                  <a:lnTo>
                    <a:pt x="1118" y="1463"/>
                  </a:lnTo>
                  <a:cubicBezTo>
                    <a:pt x="1269" y="1300"/>
                    <a:pt x="1379" y="1151"/>
                    <a:pt x="1445" y="1023"/>
                  </a:cubicBezTo>
                  <a:cubicBezTo>
                    <a:pt x="1512" y="894"/>
                    <a:pt x="1545" y="769"/>
                    <a:pt x="1545" y="651"/>
                  </a:cubicBezTo>
                  <a:cubicBezTo>
                    <a:pt x="1545" y="449"/>
                    <a:pt x="1479" y="288"/>
                    <a:pt x="1346" y="174"/>
                  </a:cubicBezTo>
                  <a:cubicBezTo>
                    <a:pt x="1214" y="59"/>
                    <a:pt x="1032" y="0"/>
                    <a:pt x="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9861;p38">
              <a:extLst>
                <a:ext uri="{FF2B5EF4-FFF2-40B4-BE49-F238E27FC236}">
                  <a16:creationId xmlns:a16="http://schemas.microsoft.com/office/drawing/2014/main" id="{C9B39C37-044A-4CDE-A0EC-98461D60812B}"/>
                </a:ext>
              </a:extLst>
            </p:cNvPr>
            <p:cNvSpPr/>
            <p:nvPr/>
          </p:nvSpPr>
          <p:spPr>
            <a:xfrm>
              <a:off x="860571" y="4947321"/>
              <a:ext cx="42779" cy="67098"/>
            </a:xfrm>
            <a:custGeom>
              <a:avLst/>
              <a:gdLst/>
              <a:ahLst/>
              <a:cxnLst/>
              <a:rect l="l" t="t" r="r" b="b"/>
              <a:pathLst>
                <a:path w="1548" h="2428" extrusionOk="0">
                  <a:moveTo>
                    <a:pt x="773" y="315"/>
                  </a:moveTo>
                  <a:cubicBezTo>
                    <a:pt x="905" y="315"/>
                    <a:pt x="1001" y="368"/>
                    <a:pt x="1062" y="472"/>
                  </a:cubicBezTo>
                  <a:cubicBezTo>
                    <a:pt x="1123" y="574"/>
                    <a:pt x="1153" y="736"/>
                    <a:pt x="1153" y="959"/>
                  </a:cubicBezTo>
                  <a:lnTo>
                    <a:pt x="1153" y="1493"/>
                  </a:lnTo>
                  <a:cubicBezTo>
                    <a:pt x="1149" y="1706"/>
                    <a:pt x="1117" y="1863"/>
                    <a:pt x="1056" y="1964"/>
                  </a:cubicBezTo>
                  <a:cubicBezTo>
                    <a:pt x="996" y="2063"/>
                    <a:pt x="902" y="2113"/>
                    <a:pt x="776" y="2113"/>
                  </a:cubicBezTo>
                  <a:cubicBezTo>
                    <a:pt x="643" y="2113"/>
                    <a:pt x="546" y="2059"/>
                    <a:pt x="485" y="1951"/>
                  </a:cubicBezTo>
                  <a:cubicBezTo>
                    <a:pt x="424" y="1843"/>
                    <a:pt x="393" y="1678"/>
                    <a:pt x="393" y="1458"/>
                  </a:cubicBezTo>
                  <a:lnTo>
                    <a:pt x="393" y="921"/>
                  </a:lnTo>
                  <a:cubicBezTo>
                    <a:pt x="397" y="713"/>
                    <a:pt x="427" y="560"/>
                    <a:pt x="488" y="462"/>
                  </a:cubicBezTo>
                  <a:cubicBezTo>
                    <a:pt x="549" y="365"/>
                    <a:pt x="645" y="315"/>
                    <a:pt x="773" y="315"/>
                  </a:cubicBezTo>
                  <a:close/>
                  <a:moveTo>
                    <a:pt x="773" y="1"/>
                  </a:moveTo>
                  <a:cubicBezTo>
                    <a:pt x="512" y="1"/>
                    <a:pt x="318" y="85"/>
                    <a:pt x="192" y="256"/>
                  </a:cubicBezTo>
                  <a:cubicBezTo>
                    <a:pt x="64" y="425"/>
                    <a:pt x="0" y="680"/>
                    <a:pt x="0" y="1020"/>
                  </a:cubicBezTo>
                  <a:lnTo>
                    <a:pt x="0" y="1428"/>
                  </a:lnTo>
                  <a:cubicBezTo>
                    <a:pt x="3" y="1759"/>
                    <a:pt x="70" y="2007"/>
                    <a:pt x="199" y="2176"/>
                  </a:cubicBezTo>
                  <a:cubicBezTo>
                    <a:pt x="329" y="2343"/>
                    <a:pt x="521" y="2428"/>
                    <a:pt x="776" y="2428"/>
                  </a:cubicBezTo>
                  <a:cubicBezTo>
                    <a:pt x="778" y="2428"/>
                    <a:pt x="780" y="2428"/>
                    <a:pt x="782" y="2428"/>
                  </a:cubicBezTo>
                  <a:cubicBezTo>
                    <a:pt x="1040" y="2428"/>
                    <a:pt x="1230" y="2340"/>
                    <a:pt x="1357" y="2169"/>
                  </a:cubicBezTo>
                  <a:cubicBezTo>
                    <a:pt x="1484" y="1995"/>
                    <a:pt x="1548" y="1741"/>
                    <a:pt x="1548" y="1401"/>
                  </a:cubicBezTo>
                  <a:lnTo>
                    <a:pt x="1548" y="993"/>
                  </a:lnTo>
                  <a:cubicBezTo>
                    <a:pt x="1544" y="662"/>
                    <a:pt x="1479" y="414"/>
                    <a:pt x="1352" y="249"/>
                  </a:cubicBezTo>
                  <a:cubicBezTo>
                    <a:pt x="1225" y="82"/>
                    <a:pt x="1031" y="1"/>
                    <a:pt x="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9862;p38">
              <a:extLst>
                <a:ext uri="{FF2B5EF4-FFF2-40B4-BE49-F238E27FC236}">
                  <a16:creationId xmlns:a16="http://schemas.microsoft.com/office/drawing/2014/main" id="{8B4B2B90-825C-4687-AFD2-6D0B4EFD98BB}"/>
                </a:ext>
              </a:extLst>
            </p:cNvPr>
            <p:cNvSpPr/>
            <p:nvPr/>
          </p:nvSpPr>
          <p:spPr>
            <a:xfrm>
              <a:off x="912773" y="4947321"/>
              <a:ext cx="42807" cy="67098"/>
            </a:xfrm>
            <a:custGeom>
              <a:avLst/>
              <a:gdLst/>
              <a:ahLst/>
              <a:cxnLst/>
              <a:rect l="l" t="t" r="r" b="b"/>
              <a:pathLst>
                <a:path w="1549" h="2428" extrusionOk="0">
                  <a:moveTo>
                    <a:pt x="774" y="315"/>
                  </a:moveTo>
                  <a:cubicBezTo>
                    <a:pt x="906" y="315"/>
                    <a:pt x="1001" y="368"/>
                    <a:pt x="1062" y="472"/>
                  </a:cubicBezTo>
                  <a:cubicBezTo>
                    <a:pt x="1123" y="574"/>
                    <a:pt x="1153" y="736"/>
                    <a:pt x="1153" y="959"/>
                  </a:cubicBezTo>
                  <a:lnTo>
                    <a:pt x="1153" y="1493"/>
                  </a:lnTo>
                  <a:cubicBezTo>
                    <a:pt x="1149" y="1706"/>
                    <a:pt x="1117" y="1863"/>
                    <a:pt x="1058" y="1964"/>
                  </a:cubicBezTo>
                  <a:cubicBezTo>
                    <a:pt x="997" y="2063"/>
                    <a:pt x="904" y="2113"/>
                    <a:pt x="777" y="2113"/>
                  </a:cubicBezTo>
                  <a:cubicBezTo>
                    <a:pt x="645" y="2113"/>
                    <a:pt x="548" y="2059"/>
                    <a:pt x="486" y="1951"/>
                  </a:cubicBezTo>
                  <a:cubicBezTo>
                    <a:pt x="425" y="1843"/>
                    <a:pt x="393" y="1678"/>
                    <a:pt x="393" y="1458"/>
                  </a:cubicBezTo>
                  <a:lnTo>
                    <a:pt x="393" y="921"/>
                  </a:lnTo>
                  <a:cubicBezTo>
                    <a:pt x="397" y="713"/>
                    <a:pt x="429" y="560"/>
                    <a:pt x="489" y="462"/>
                  </a:cubicBezTo>
                  <a:cubicBezTo>
                    <a:pt x="550" y="365"/>
                    <a:pt x="645" y="315"/>
                    <a:pt x="774" y="315"/>
                  </a:cubicBezTo>
                  <a:close/>
                  <a:moveTo>
                    <a:pt x="774" y="1"/>
                  </a:moveTo>
                  <a:cubicBezTo>
                    <a:pt x="512" y="1"/>
                    <a:pt x="318" y="85"/>
                    <a:pt x="192" y="256"/>
                  </a:cubicBezTo>
                  <a:cubicBezTo>
                    <a:pt x="65" y="425"/>
                    <a:pt x="1" y="680"/>
                    <a:pt x="1" y="1020"/>
                  </a:cubicBezTo>
                  <a:lnTo>
                    <a:pt x="1" y="1428"/>
                  </a:lnTo>
                  <a:cubicBezTo>
                    <a:pt x="4" y="1759"/>
                    <a:pt x="70" y="2007"/>
                    <a:pt x="200" y="2176"/>
                  </a:cubicBezTo>
                  <a:cubicBezTo>
                    <a:pt x="329" y="2343"/>
                    <a:pt x="522" y="2428"/>
                    <a:pt x="777" y="2428"/>
                  </a:cubicBezTo>
                  <a:cubicBezTo>
                    <a:pt x="779" y="2428"/>
                    <a:pt x="781" y="2428"/>
                    <a:pt x="783" y="2428"/>
                  </a:cubicBezTo>
                  <a:cubicBezTo>
                    <a:pt x="1040" y="2428"/>
                    <a:pt x="1231" y="2340"/>
                    <a:pt x="1357" y="2169"/>
                  </a:cubicBezTo>
                  <a:cubicBezTo>
                    <a:pt x="1485" y="1995"/>
                    <a:pt x="1548" y="1741"/>
                    <a:pt x="1548" y="1401"/>
                  </a:cubicBezTo>
                  <a:lnTo>
                    <a:pt x="1548" y="993"/>
                  </a:lnTo>
                  <a:cubicBezTo>
                    <a:pt x="1544" y="662"/>
                    <a:pt x="1479" y="414"/>
                    <a:pt x="1352" y="249"/>
                  </a:cubicBezTo>
                  <a:cubicBezTo>
                    <a:pt x="1225" y="82"/>
                    <a:pt x="1032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9863;p38">
              <a:extLst>
                <a:ext uri="{FF2B5EF4-FFF2-40B4-BE49-F238E27FC236}">
                  <a16:creationId xmlns:a16="http://schemas.microsoft.com/office/drawing/2014/main" id="{5CB6C288-8AF6-47A1-AAB0-694D6E7F106E}"/>
                </a:ext>
              </a:extLst>
            </p:cNvPr>
            <p:cNvSpPr/>
            <p:nvPr/>
          </p:nvSpPr>
          <p:spPr>
            <a:xfrm>
              <a:off x="742486" y="230248"/>
              <a:ext cx="45266" cy="66241"/>
            </a:xfrm>
            <a:custGeom>
              <a:avLst/>
              <a:gdLst/>
              <a:ahLst/>
              <a:cxnLst/>
              <a:rect l="l" t="t" r="r" b="b"/>
              <a:pathLst>
                <a:path w="1638" h="2397" extrusionOk="0">
                  <a:moveTo>
                    <a:pt x="802" y="0"/>
                  </a:moveTo>
                  <a:cubicBezTo>
                    <a:pt x="643" y="0"/>
                    <a:pt x="503" y="32"/>
                    <a:pt x="381" y="96"/>
                  </a:cubicBezTo>
                  <a:cubicBezTo>
                    <a:pt x="263" y="157"/>
                    <a:pt x="166" y="250"/>
                    <a:pt x="101" y="365"/>
                  </a:cubicBezTo>
                  <a:cubicBezTo>
                    <a:pt x="35" y="484"/>
                    <a:pt x="0" y="618"/>
                    <a:pt x="3" y="754"/>
                  </a:cubicBezTo>
                  <a:lnTo>
                    <a:pt x="396" y="754"/>
                  </a:lnTo>
                  <a:cubicBezTo>
                    <a:pt x="396" y="618"/>
                    <a:pt x="432" y="511"/>
                    <a:pt x="503" y="434"/>
                  </a:cubicBezTo>
                  <a:cubicBezTo>
                    <a:pt x="572" y="356"/>
                    <a:pt x="672" y="317"/>
                    <a:pt x="799" y="317"/>
                  </a:cubicBezTo>
                  <a:cubicBezTo>
                    <a:pt x="801" y="317"/>
                    <a:pt x="803" y="317"/>
                    <a:pt x="805" y="317"/>
                  </a:cubicBezTo>
                  <a:cubicBezTo>
                    <a:pt x="909" y="317"/>
                    <a:pt x="993" y="352"/>
                    <a:pt x="1056" y="421"/>
                  </a:cubicBezTo>
                  <a:cubicBezTo>
                    <a:pt x="1118" y="491"/>
                    <a:pt x="1150" y="581"/>
                    <a:pt x="1150" y="694"/>
                  </a:cubicBezTo>
                  <a:cubicBezTo>
                    <a:pt x="1148" y="784"/>
                    <a:pt x="1123" y="872"/>
                    <a:pt x="1078" y="949"/>
                  </a:cubicBezTo>
                  <a:cubicBezTo>
                    <a:pt x="1031" y="1034"/>
                    <a:pt x="949" y="1140"/>
                    <a:pt x="835" y="1266"/>
                  </a:cubicBezTo>
                  <a:lnTo>
                    <a:pt x="48" y="2125"/>
                  </a:lnTo>
                  <a:lnTo>
                    <a:pt x="48" y="2397"/>
                  </a:lnTo>
                  <a:lnTo>
                    <a:pt x="1637" y="2397"/>
                  </a:lnTo>
                  <a:lnTo>
                    <a:pt x="1637" y="2081"/>
                  </a:lnTo>
                  <a:lnTo>
                    <a:pt x="540" y="2081"/>
                  </a:lnTo>
                  <a:lnTo>
                    <a:pt x="1118" y="1463"/>
                  </a:lnTo>
                  <a:cubicBezTo>
                    <a:pt x="1269" y="1298"/>
                    <a:pt x="1378" y="1151"/>
                    <a:pt x="1445" y="1023"/>
                  </a:cubicBezTo>
                  <a:cubicBezTo>
                    <a:pt x="1511" y="892"/>
                    <a:pt x="1545" y="769"/>
                    <a:pt x="1545" y="651"/>
                  </a:cubicBezTo>
                  <a:cubicBezTo>
                    <a:pt x="1545" y="449"/>
                    <a:pt x="1478" y="290"/>
                    <a:pt x="1345" y="173"/>
                  </a:cubicBezTo>
                  <a:cubicBezTo>
                    <a:pt x="1213" y="58"/>
                    <a:pt x="1032" y="0"/>
                    <a:pt x="8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9864;p38">
              <a:extLst>
                <a:ext uri="{FF2B5EF4-FFF2-40B4-BE49-F238E27FC236}">
                  <a16:creationId xmlns:a16="http://schemas.microsoft.com/office/drawing/2014/main" id="{D2CD0241-6068-4698-B72F-5D488EE378D5}"/>
                </a:ext>
              </a:extLst>
            </p:cNvPr>
            <p:cNvSpPr/>
            <p:nvPr/>
          </p:nvSpPr>
          <p:spPr>
            <a:xfrm>
              <a:off x="795849" y="230248"/>
              <a:ext cx="42779" cy="67125"/>
            </a:xfrm>
            <a:custGeom>
              <a:avLst/>
              <a:gdLst/>
              <a:ahLst/>
              <a:cxnLst/>
              <a:rect l="l" t="t" r="r" b="b"/>
              <a:pathLst>
                <a:path w="1548" h="2429" extrusionOk="0">
                  <a:moveTo>
                    <a:pt x="772" y="316"/>
                  </a:moveTo>
                  <a:cubicBezTo>
                    <a:pt x="905" y="316"/>
                    <a:pt x="1000" y="369"/>
                    <a:pt x="1061" y="471"/>
                  </a:cubicBezTo>
                  <a:cubicBezTo>
                    <a:pt x="1122" y="575"/>
                    <a:pt x="1153" y="739"/>
                    <a:pt x="1153" y="960"/>
                  </a:cubicBezTo>
                  <a:lnTo>
                    <a:pt x="1153" y="1494"/>
                  </a:lnTo>
                  <a:cubicBezTo>
                    <a:pt x="1148" y="1707"/>
                    <a:pt x="1117" y="1863"/>
                    <a:pt x="1056" y="1963"/>
                  </a:cubicBezTo>
                  <a:cubicBezTo>
                    <a:pt x="996" y="2064"/>
                    <a:pt x="902" y="2114"/>
                    <a:pt x="776" y="2114"/>
                  </a:cubicBezTo>
                  <a:cubicBezTo>
                    <a:pt x="643" y="2114"/>
                    <a:pt x="546" y="2060"/>
                    <a:pt x="485" y="1952"/>
                  </a:cubicBezTo>
                  <a:cubicBezTo>
                    <a:pt x="424" y="1844"/>
                    <a:pt x="392" y="1679"/>
                    <a:pt x="392" y="1459"/>
                  </a:cubicBezTo>
                  <a:lnTo>
                    <a:pt x="392" y="921"/>
                  </a:lnTo>
                  <a:cubicBezTo>
                    <a:pt x="396" y="714"/>
                    <a:pt x="427" y="561"/>
                    <a:pt x="488" y="463"/>
                  </a:cubicBezTo>
                  <a:cubicBezTo>
                    <a:pt x="549" y="366"/>
                    <a:pt x="644" y="316"/>
                    <a:pt x="772" y="316"/>
                  </a:cubicBezTo>
                  <a:close/>
                  <a:moveTo>
                    <a:pt x="772" y="0"/>
                  </a:moveTo>
                  <a:cubicBezTo>
                    <a:pt x="511" y="0"/>
                    <a:pt x="317" y="85"/>
                    <a:pt x="190" y="255"/>
                  </a:cubicBezTo>
                  <a:cubicBezTo>
                    <a:pt x="64" y="425"/>
                    <a:pt x="0" y="680"/>
                    <a:pt x="0" y="1020"/>
                  </a:cubicBezTo>
                  <a:lnTo>
                    <a:pt x="0" y="1428"/>
                  </a:lnTo>
                  <a:cubicBezTo>
                    <a:pt x="3" y="1758"/>
                    <a:pt x="69" y="2007"/>
                    <a:pt x="198" y="2176"/>
                  </a:cubicBezTo>
                  <a:cubicBezTo>
                    <a:pt x="328" y="2344"/>
                    <a:pt x="521" y="2429"/>
                    <a:pt x="776" y="2429"/>
                  </a:cubicBezTo>
                  <a:cubicBezTo>
                    <a:pt x="778" y="2429"/>
                    <a:pt x="780" y="2429"/>
                    <a:pt x="782" y="2429"/>
                  </a:cubicBezTo>
                  <a:cubicBezTo>
                    <a:pt x="1039" y="2429"/>
                    <a:pt x="1230" y="2341"/>
                    <a:pt x="1356" y="2170"/>
                  </a:cubicBezTo>
                  <a:cubicBezTo>
                    <a:pt x="1484" y="1996"/>
                    <a:pt x="1547" y="1741"/>
                    <a:pt x="1547" y="1402"/>
                  </a:cubicBezTo>
                  <a:lnTo>
                    <a:pt x="1547" y="993"/>
                  </a:lnTo>
                  <a:cubicBezTo>
                    <a:pt x="1543" y="662"/>
                    <a:pt x="1478" y="413"/>
                    <a:pt x="1351" y="248"/>
                  </a:cubicBezTo>
                  <a:cubicBezTo>
                    <a:pt x="1223" y="83"/>
                    <a:pt x="1031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9865;p38">
              <a:extLst>
                <a:ext uri="{FF2B5EF4-FFF2-40B4-BE49-F238E27FC236}">
                  <a16:creationId xmlns:a16="http://schemas.microsoft.com/office/drawing/2014/main" id="{65D7086E-8296-4BF2-AE69-077687D64836}"/>
                </a:ext>
              </a:extLst>
            </p:cNvPr>
            <p:cNvSpPr/>
            <p:nvPr/>
          </p:nvSpPr>
          <p:spPr>
            <a:xfrm>
              <a:off x="848080" y="230248"/>
              <a:ext cx="42751" cy="67125"/>
            </a:xfrm>
            <a:custGeom>
              <a:avLst/>
              <a:gdLst/>
              <a:ahLst/>
              <a:cxnLst/>
              <a:rect l="l" t="t" r="r" b="b"/>
              <a:pathLst>
                <a:path w="1547" h="2429" extrusionOk="0">
                  <a:moveTo>
                    <a:pt x="772" y="316"/>
                  </a:moveTo>
                  <a:cubicBezTo>
                    <a:pt x="904" y="316"/>
                    <a:pt x="1001" y="369"/>
                    <a:pt x="1062" y="471"/>
                  </a:cubicBezTo>
                  <a:cubicBezTo>
                    <a:pt x="1122" y="575"/>
                    <a:pt x="1152" y="739"/>
                    <a:pt x="1152" y="960"/>
                  </a:cubicBezTo>
                  <a:lnTo>
                    <a:pt x="1152" y="1494"/>
                  </a:lnTo>
                  <a:cubicBezTo>
                    <a:pt x="1149" y="1707"/>
                    <a:pt x="1116" y="1863"/>
                    <a:pt x="1056" y="1963"/>
                  </a:cubicBezTo>
                  <a:cubicBezTo>
                    <a:pt x="995" y="2064"/>
                    <a:pt x="903" y="2114"/>
                    <a:pt x="775" y="2114"/>
                  </a:cubicBezTo>
                  <a:cubicBezTo>
                    <a:pt x="644" y="2114"/>
                    <a:pt x="547" y="2060"/>
                    <a:pt x="486" y="1952"/>
                  </a:cubicBezTo>
                  <a:cubicBezTo>
                    <a:pt x="423" y="1844"/>
                    <a:pt x="393" y="1679"/>
                    <a:pt x="393" y="1459"/>
                  </a:cubicBezTo>
                  <a:lnTo>
                    <a:pt x="393" y="921"/>
                  </a:lnTo>
                  <a:cubicBezTo>
                    <a:pt x="396" y="714"/>
                    <a:pt x="428" y="561"/>
                    <a:pt x="488" y="463"/>
                  </a:cubicBezTo>
                  <a:cubicBezTo>
                    <a:pt x="549" y="366"/>
                    <a:pt x="644" y="316"/>
                    <a:pt x="772" y="316"/>
                  </a:cubicBezTo>
                  <a:close/>
                  <a:moveTo>
                    <a:pt x="772" y="0"/>
                  </a:moveTo>
                  <a:cubicBezTo>
                    <a:pt x="512" y="0"/>
                    <a:pt x="318" y="85"/>
                    <a:pt x="191" y="255"/>
                  </a:cubicBezTo>
                  <a:cubicBezTo>
                    <a:pt x="63" y="425"/>
                    <a:pt x="1" y="680"/>
                    <a:pt x="1" y="1020"/>
                  </a:cubicBezTo>
                  <a:lnTo>
                    <a:pt x="1" y="1428"/>
                  </a:lnTo>
                  <a:cubicBezTo>
                    <a:pt x="4" y="1758"/>
                    <a:pt x="69" y="2007"/>
                    <a:pt x="199" y="2176"/>
                  </a:cubicBezTo>
                  <a:cubicBezTo>
                    <a:pt x="328" y="2344"/>
                    <a:pt x="520" y="2429"/>
                    <a:pt x="777" y="2429"/>
                  </a:cubicBezTo>
                  <a:cubicBezTo>
                    <a:pt x="779" y="2429"/>
                    <a:pt x="781" y="2429"/>
                    <a:pt x="783" y="2429"/>
                  </a:cubicBezTo>
                  <a:cubicBezTo>
                    <a:pt x="1039" y="2429"/>
                    <a:pt x="1231" y="2341"/>
                    <a:pt x="1357" y="2170"/>
                  </a:cubicBezTo>
                  <a:cubicBezTo>
                    <a:pt x="1483" y="1996"/>
                    <a:pt x="1547" y="1741"/>
                    <a:pt x="1547" y="1402"/>
                  </a:cubicBezTo>
                  <a:lnTo>
                    <a:pt x="1547" y="993"/>
                  </a:lnTo>
                  <a:cubicBezTo>
                    <a:pt x="1544" y="662"/>
                    <a:pt x="1479" y="413"/>
                    <a:pt x="1351" y="248"/>
                  </a:cubicBezTo>
                  <a:cubicBezTo>
                    <a:pt x="1224" y="83"/>
                    <a:pt x="1032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9866;p38">
              <a:extLst>
                <a:ext uri="{FF2B5EF4-FFF2-40B4-BE49-F238E27FC236}">
                  <a16:creationId xmlns:a16="http://schemas.microsoft.com/office/drawing/2014/main" id="{A4A5AE02-31B9-4E23-9FC3-91B868B533DD}"/>
                </a:ext>
              </a:extLst>
            </p:cNvPr>
            <p:cNvSpPr/>
            <p:nvPr/>
          </p:nvSpPr>
          <p:spPr>
            <a:xfrm>
              <a:off x="4811160" y="4986756"/>
              <a:ext cx="26889" cy="65578"/>
            </a:xfrm>
            <a:custGeom>
              <a:avLst/>
              <a:gdLst/>
              <a:ahLst/>
              <a:cxnLst/>
              <a:rect l="l" t="t" r="r" b="b"/>
              <a:pathLst>
                <a:path w="973" h="2373" extrusionOk="0">
                  <a:moveTo>
                    <a:pt x="921" y="1"/>
                  </a:moveTo>
                  <a:lnTo>
                    <a:pt x="0" y="340"/>
                  </a:lnTo>
                  <a:lnTo>
                    <a:pt x="0" y="671"/>
                  </a:lnTo>
                  <a:lnTo>
                    <a:pt x="579" y="473"/>
                  </a:lnTo>
                  <a:lnTo>
                    <a:pt x="579" y="2372"/>
                  </a:lnTo>
                  <a:lnTo>
                    <a:pt x="972" y="2372"/>
                  </a:lnTo>
                  <a:lnTo>
                    <a:pt x="9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9867;p38">
              <a:extLst>
                <a:ext uri="{FF2B5EF4-FFF2-40B4-BE49-F238E27FC236}">
                  <a16:creationId xmlns:a16="http://schemas.microsoft.com/office/drawing/2014/main" id="{FD0FD1C6-A18C-4A67-BCD6-1D07718B1184}"/>
                </a:ext>
              </a:extLst>
            </p:cNvPr>
            <p:cNvSpPr/>
            <p:nvPr/>
          </p:nvSpPr>
          <p:spPr>
            <a:xfrm>
              <a:off x="4863335" y="4986756"/>
              <a:ext cx="26889" cy="65578"/>
            </a:xfrm>
            <a:custGeom>
              <a:avLst/>
              <a:gdLst/>
              <a:ahLst/>
              <a:cxnLst/>
              <a:rect l="l" t="t" r="r" b="b"/>
              <a:pathLst>
                <a:path w="973" h="2373" extrusionOk="0">
                  <a:moveTo>
                    <a:pt x="923" y="1"/>
                  </a:moveTo>
                  <a:lnTo>
                    <a:pt x="0" y="340"/>
                  </a:lnTo>
                  <a:lnTo>
                    <a:pt x="0" y="671"/>
                  </a:lnTo>
                  <a:lnTo>
                    <a:pt x="579" y="473"/>
                  </a:lnTo>
                  <a:lnTo>
                    <a:pt x="579" y="2372"/>
                  </a:lnTo>
                  <a:lnTo>
                    <a:pt x="973" y="2372"/>
                  </a:lnTo>
                  <a:lnTo>
                    <a:pt x="9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868;p38">
              <a:extLst>
                <a:ext uri="{FF2B5EF4-FFF2-40B4-BE49-F238E27FC236}">
                  <a16:creationId xmlns:a16="http://schemas.microsoft.com/office/drawing/2014/main" id="{BEB760D6-917D-41CD-8A17-E433A94F227F}"/>
                </a:ext>
              </a:extLst>
            </p:cNvPr>
            <p:cNvSpPr/>
            <p:nvPr/>
          </p:nvSpPr>
          <p:spPr>
            <a:xfrm>
              <a:off x="4912746" y="4986065"/>
              <a:ext cx="42779" cy="67125"/>
            </a:xfrm>
            <a:custGeom>
              <a:avLst/>
              <a:gdLst/>
              <a:ahLst/>
              <a:cxnLst/>
              <a:rect l="l" t="t" r="r" b="b"/>
              <a:pathLst>
                <a:path w="1548" h="2429" extrusionOk="0">
                  <a:moveTo>
                    <a:pt x="772" y="316"/>
                  </a:moveTo>
                  <a:cubicBezTo>
                    <a:pt x="904" y="316"/>
                    <a:pt x="1001" y="369"/>
                    <a:pt x="1062" y="473"/>
                  </a:cubicBezTo>
                  <a:cubicBezTo>
                    <a:pt x="1121" y="575"/>
                    <a:pt x="1152" y="739"/>
                    <a:pt x="1152" y="961"/>
                  </a:cubicBezTo>
                  <a:lnTo>
                    <a:pt x="1152" y="1494"/>
                  </a:lnTo>
                  <a:cubicBezTo>
                    <a:pt x="1149" y="1707"/>
                    <a:pt x="1117" y="1864"/>
                    <a:pt x="1056" y="1965"/>
                  </a:cubicBezTo>
                  <a:cubicBezTo>
                    <a:pt x="995" y="2065"/>
                    <a:pt x="902" y="2114"/>
                    <a:pt x="776" y="2114"/>
                  </a:cubicBezTo>
                  <a:cubicBezTo>
                    <a:pt x="643" y="2114"/>
                    <a:pt x="546" y="2060"/>
                    <a:pt x="484" y="1952"/>
                  </a:cubicBezTo>
                  <a:cubicBezTo>
                    <a:pt x="423" y="1844"/>
                    <a:pt x="392" y="1680"/>
                    <a:pt x="392" y="1459"/>
                  </a:cubicBezTo>
                  <a:lnTo>
                    <a:pt x="392" y="922"/>
                  </a:lnTo>
                  <a:cubicBezTo>
                    <a:pt x="395" y="714"/>
                    <a:pt x="427" y="562"/>
                    <a:pt x="488" y="463"/>
                  </a:cubicBezTo>
                  <a:cubicBezTo>
                    <a:pt x="549" y="366"/>
                    <a:pt x="643" y="316"/>
                    <a:pt x="772" y="316"/>
                  </a:cubicBezTo>
                  <a:close/>
                  <a:moveTo>
                    <a:pt x="773" y="1"/>
                  </a:moveTo>
                  <a:cubicBezTo>
                    <a:pt x="512" y="1"/>
                    <a:pt x="318" y="85"/>
                    <a:pt x="190" y="255"/>
                  </a:cubicBezTo>
                  <a:cubicBezTo>
                    <a:pt x="64" y="424"/>
                    <a:pt x="0" y="681"/>
                    <a:pt x="0" y="1020"/>
                  </a:cubicBezTo>
                  <a:lnTo>
                    <a:pt x="0" y="1429"/>
                  </a:lnTo>
                  <a:cubicBezTo>
                    <a:pt x="3" y="1760"/>
                    <a:pt x="70" y="2009"/>
                    <a:pt x="199" y="2177"/>
                  </a:cubicBezTo>
                  <a:cubicBezTo>
                    <a:pt x="327" y="2346"/>
                    <a:pt x="520" y="2429"/>
                    <a:pt x="776" y="2429"/>
                  </a:cubicBezTo>
                  <a:cubicBezTo>
                    <a:pt x="778" y="2429"/>
                    <a:pt x="780" y="2429"/>
                    <a:pt x="782" y="2429"/>
                  </a:cubicBezTo>
                  <a:cubicBezTo>
                    <a:pt x="1038" y="2429"/>
                    <a:pt x="1230" y="2343"/>
                    <a:pt x="1357" y="2171"/>
                  </a:cubicBezTo>
                  <a:cubicBezTo>
                    <a:pt x="1483" y="1998"/>
                    <a:pt x="1546" y="1742"/>
                    <a:pt x="1546" y="1402"/>
                  </a:cubicBezTo>
                  <a:lnTo>
                    <a:pt x="1548" y="994"/>
                  </a:lnTo>
                  <a:cubicBezTo>
                    <a:pt x="1544" y="663"/>
                    <a:pt x="1479" y="413"/>
                    <a:pt x="1351" y="249"/>
                  </a:cubicBezTo>
                  <a:cubicBezTo>
                    <a:pt x="1225" y="84"/>
                    <a:pt x="1031" y="1"/>
                    <a:pt x="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869;p38">
              <a:extLst>
                <a:ext uri="{FF2B5EF4-FFF2-40B4-BE49-F238E27FC236}">
                  <a16:creationId xmlns:a16="http://schemas.microsoft.com/office/drawing/2014/main" id="{E1A4120D-B3B3-47EE-8C81-526A6C6F52F0}"/>
                </a:ext>
              </a:extLst>
            </p:cNvPr>
            <p:cNvSpPr/>
            <p:nvPr/>
          </p:nvSpPr>
          <p:spPr>
            <a:xfrm>
              <a:off x="6718168" y="3050427"/>
              <a:ext cx="47615" cy="65329"/>
            </a:xfrm>
            <a:custGeom>
              <a:avLst/>
              <a:gdLst/>
              <a:ahLst/>
              <a:cxnLst/>
              <a:rect l="l" t="t" r="r" b="b"/>
              <a:pathLst>
                <a:path w="1723" h="2364" extrusionOk="0">
                  <a:moveTo>
                    <a:pt x="1034" y="533"/>
                  </a:moveTo>
                  <a:lnTo>
                    <a:pt x="1034" y="1521"/>
                  </a:lnTo>
                  <a:lnTo>
                    <a:pt x="414" y="1521"/>
                  </a:lnTo>
                  <a:lnTo>
                    <a:pt x="1005" y="586"/>
                  </a:lnTo>
                  <a:lnTo>
                    <a:pt x="1034" y="533"/>
                  </a:lnTo>
                  <a:close/>
                  <a:moveTo>
                    <a:pt x="1020" y="0"/>
                  </a:moveTo>
                  <a:lnTo>
                    <a:pt x="0" y="1597"/>
                  </a:lnTo>
                  <a:lnTo>
                    <a:pt x="11" y="1837"/>
                  </a:lnTo>
                  <a:lnTo>
                    <a:pt x="1034" y="1837"/>
                  </a:lnTo>
                  <a:lnTo>
                    <a:pt x="1034" y="2363"/>
                  </a:lnTo>
                  <a:lnTo>
                    <a:pt x="1428" y="2363"/>
                  </a:lnTo>
                  <a:lnTo>
                    <a:pt x="1428" y="1837"/>
                  </a:lnTo>
                  <a:lnTo>
                    <a:pt x="1722" y="1837"/>
                  </a:lnTo>
                  <a:lnTo>
                    <a:pt x="1722" y="1521"/>
                  </a:lnTo>
                  <a:lnTo>
                    <a:pt x="1428" y="1521"/>
                  </a:lnTo>
                  <a:lnTo>
                    <a:pt x="1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9870;p38">
              <a:extLst>
                <a:ext uri="{FF2B5EF4-FFF2-40B4-BE49-F238E27FC236}">
                  <a16:creationId xmlns:a16="http://schemas.microsoft.com/office/drawing/2014/main" id="{2E407A36-03F7-4BB4-A156-3D7C7A68978D}"/>
                </a:ext>
              </a:extLst>
            </p:cNvPr>
            <p:cNvSpPr/>
            <p:nvPr/>
          </p:nvSpPr>
          <p:spPr>
            <a:xfrm>
              <a:off x="6772775" y="3049543"/>
              <a:ext cx="42807" cy="67098"/>
            </a:xfrm>
            <a:custGeom>
              <a:avLst/>
              <a:gdLst/>
              <a:ahLst/>
              <a:cxnLst/>
              <a:rect l="l" t="t" r="r" b="b"/>
              <a:pathLst>
                <a:path w="1549" h="2428" extrusionOk="0">
                  <a:moveTo>
                    <a:pt x="774" y="315"/>
                  </a:moveTo>
                  <a:cubicBezTo>
                    <a:pt x="906" y="315"/>
                    <a:pt x="1002" y="366"/>
                    <a:pt x="1062" y="470"/>
                  </a:cubicBezTo>
                  <a:cubicBezTo>
                    <a:pt x="1123" y="574"/>
                    <a:pt x="1153" y="736"/>
                    <a:pt x="1153" y="959"/>
                  </a:cubicBezTo>
                  <a:lnTo>
                    <a:pt x="1153" y="1492"/>
                  </a:lnTo>
                  <a:cubicBezTo>
                    <a:pt x="1151" y="1706"/>
                    <a:pt x="1119" y="1862"/>
                    <a:pt x="1058" y="1962"/>
                  </a:cubicBezTo>
                  <a:cubicBezTo>
                    <a:pt x="997" y="2063"/>
                    <a:pt x="903" y="2113"/>
                    <a:pt x="777" y="2113"/>
                  </a:cubicBezTo>
                  <a:cubicBezTo>
                    <a:pt x="644" y="2113"/>
                    <a:pt x="547" y="2059"/>
                    <a:pt x="486" y="1951"/>
                  </a:cubicBezTo>
                  <a:cubicBezTo>
                    <a:pt x="425" y="1843"/>
                    <a:pt x="394" y="1678"/>
                    <a:pt x="393" y="1458"/>
                  </a:cubicBezTo>
                  <a:lnTo>
                    <a:pt x="393" y="920"/>
                  </a:lnTo>
                  <a:cubicBezTo>
                    <a:pt x="397" y="712"/>
                    <a:pt x="428" y="560"/>
                    <a:pt x="489" y="462"/>
                  </a:cubicBezTo>
                  <a:cubicBezTo>
                    <a:pt x="550" y="365"/>
                    <a:pt x="645" y="315"/>
                    <a:pt x="774" y="315"/>
                  </a:cubicBezTo>
                  <a:close/>
                  <a:moveTo>
                    <a:pt x="774" y="0"/>
                  </a:moveTo>
                  <a:cubicBezTo>
                    <a:pt x="514" y="0"/>
                    <a:pt x="318" y="85"/>
                    <a:pt x="192" y="255"/>
                  </a:cubicBezTo>
                  <a:cubicBezTo>
                    <a:pt x="65" y="424"/>
                    <a:pt x="1" y="679"/>
                    <a:pt x="1" y="1020"/>
                  </a:cubicBezTo>
                  <a:lnTo>
                    <a:pt x="1" y="1427"/>
                  </a:lnTo>
                  <a:cubicBezTo>
                    <a:pt x="4" y="1757"/>
                    <a:pt x="70" y="2006"/>
                    <a:pt x="200" y="2175"/>
                  </a:cubicBezTo>
                  <a:cubicBezTo>
                    <a:pt x="329" y="2343"/>
                    <a:pt x="522" y="2427"/>
                    <a:pt x="778" y="2427"/>
                  </a:cubicBezTo>
                  <a:cubicBezTo>
                    <a:pt x="780" y="2427"/>
                    <a:pt x="782" y="2427"/>
                    <a:pt x="784" y="2427"/>
                  </a:cubicBezTo>
                  <a:cubicBezTo>
                    <a:pt x="1040" y="2427"/>
                    <a:pt x="1231" y="2340"/>
                    <a:pt x="1357" y="2168"/>
                  </a:cubicBezTo>
                  <a:cubicBezTo>
                    <a:pt x="1485" y="1995"/>
                    <a:pt x="1548" y="1740"/>
                    <a:pt x="1548" y="1401"/>
                  </a:cubicBezTo>
                  <a:lnTo>
                    <a:pt x="1548" y="991"/>
                  </a:lnTo>
                  <a:cubicBezTo>
                    <a:pt x="1546" y="661"/>
                    <a:pt x="1480" y="413"/>
                    <a:pt x="1353" y="248"/>
                  </a:cubicBezTo>
                  <a:cubicBezTo>
                    <a:pt x="1226" y="82"/>
                    <a:pt x="1033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9871;p38">
              <a:extLst>
                <a:ext uri="{FF2B5EF4-FFF2-40B4-BE49-F238E27FC236}">
                  <a16:creationId xmlns:a16="http://schemas.microsoft.com/office/drawing/2014/main" id="{165A6C56-4FC0-4560-993E-71F3976B6928}"/>
                </a:ext>
              </a:extLst>
            </p:cNvPr>
            <p:cNvSpPr/>
            <p:nvPr/>
          </p:nvSpPr>
          <p:spPr>
            <a:xfrm>
              <a:off x="6825005" y="3049543"/>
              <a:ext cx="42779" cy="67098"/>
            </a:xfrm>
            <a:custGeom>
              <a:avLst/>
              <a:gdLst/>
              <a:ahLst/>
              <a:cxnLst/>
              <a:rect l="l" t="t" r="r" b="b"/>
              <a:pathLst>
                <a:path w="1548" h="2428" extrusionOk="0">
                  <a:moveTo>
                    <a:pt x="773" y="315"/>
                  </a:moveTo>
                  <a:cubicBezTo>
                    <a:pt x="905" y="315"/>
                    <a:pt x="1002" y="367"/>
                    <a:pt x="1062" y="470"/>
                  </a:cubicBezTo>
                  <a:cubicBezTo>
                    <a:pt x="1122" y="574"/>
                    <a:pt x="1153" y="736"/>
                    <a:pt x="1153" y="959"/>
                  </a:cubicBezTo>
                  <a:lnTo>
                    <a:pt x="1153" y="1492"/>
                  </a:lnTo>
                  <a:cubicBezTo>
                    <a:pt x="1150" y="1706"/>
                    <a:pt x="1118" y="1862"/>
                    <a:pt x="1057" y="1962"/>
                  </a:cubicBezTo>
                  <a:cubicBezTo>
                    <a:pt x="996" y="2063"/>
                    <a:pt x="904" y="2113"/>
                    <a:pt x="776" y="2113"/>
                  </a:cubicBezTo>
                  <a:cubicBezTo>
                    <a:pt x="645" y="2113"/>
                    <a:pt x="548" y="2059"/>
                    <a:pt x="485" y="1951"/>
                  </a:cubicBezTo>
                  <a:cubicBezTo>
                    <a:pt x="424" y="1843"/>
                    <a:pt x="394" y="1678"/>
                    <a:pt x="394" y="1458"/>
                  </a:cubicBezTo>
                  <a:lnTo>
                    <a:pt x="394" y="920"/>
                  </a:lnTo>
                  <a:cubicBezTo>
                    <a:pt x="397" y="712"/>
                    <a:pt x="428" y="560"/>
                    <a:pt x="489" y="462"/>
                  </a:cubicBezTo>
                  <a:cubicBezTo>
                    <a:pt x="549" y="365"/>
                    <a:pt x="645" y="315"/>
                    <a:pt x="773" y="315"/>
                  </a:cubicBezTo>
                  <a:close/>
                  <a:moveTo>
                    <a:pt x="773" y="0"/>
                  </a:moveTo>
                  <a:cubicBezTo>
                    <a:pt x="512" y="0"/>
                    <a:pt x="319" y="85"/>
                    <a:pt x="192" y="255"/>
                  </a:cubicBezTo>
                  <a:cubicBezTo>
                    <a:pt x="64" y="424"/>
                    <a:pt x="0" y="679"/>
                    <a:pt x="0" y="1020"/>
                  </a:cubicBezTo>
                  <a:lnTo>
                    <a:pt x="0" y="1427"/>
                  </a:lnTo>
                  <a:cubicBezTo>
                    <a:pt x="3" y="1757"/>
                    <a:pt x="70" y="2006"/>
                    <a:pt x="200" y="2175"/>
                  </a:cubicBezTo>
                  <a:cubicBezTo>
                    <a:pt x="329" y="2343"/>
                    <a:pt x="521" y="2427"/>
                    <a:pt x="776" y="2427"/>
                  </a:cubicBezTo>
                  <a:cubicBezTo>
                    <a:pt x="778" y="2427"/>
                    <a:pt x="780" y="2427"/>
                    <a:pt x="782" y="2427"/>
                  </a:cubicBezTo>
                  <a:cubicBezTo>
                    <a:pt x="1040" y="2427"/>
                    <a:pt x="1232" y="2340"/>
                    <a:pt x="1357" y="2168"/>
                  </a:cubicBezTo>
                  <a:cubicBezTo>
                    <a:pt x="1484" y="1995"/>
                    <a:pt x="1548" y="1740"/>
                    <a:pt x="1548" y="1401"/>
                  </a:cubicBezTo>
                  <a:lnTo>
                    <a:pt x="1548" y="991"/>
                  </a:lnTo>
                  <a:cubicBezTo>
                    <a:pt x="1545" y="661"/>
                    <a:pt x="1480" y="413"/>
                    <a:pt x="1352" y="248"/>
                  </a:cubicBezTo>
                  <a:cubicBezTo>
                    <a:pt x="1225" y="82"/>
                    <a:pt x="1031" y="0"/>
                    <a:pt x="7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9872;p38">
              <a:extLst>
                <a:ext uri="{FF2B5EF4-FFF2-40B4-BE49-F238E27FC236}">
                  <a16:creationId xmlns:a16="http://schemas.microsoft.com/office/drawing/2014/main" id="{99F7B36E-E606-4A77-82AB-0846EA0103BA}"/>
                </a:ext>
              </a:extLst>
            </p:cNvPr>
            <p:cNvSpPr/>
            <p:nvPr/>
          </p:nvSpPr>
          <p:spPr>
            <a:xfrm>
              <a:off x="6719412" y="1447680"/>
              <a:ext cx="45294" cy="66269"/>
            </a:xfrm>
            <a:custGeom>
              <a:avLst/>
              <a:gdLst/>
              <a:ahLst/>
              <a:cxnLst/>
              <a:rect l="l" t="t" r="r" b="b"/>
              <a:pathLst>
                <a:path w="1639" h="2398" extrusionOk="0">
                  <a:moveTo>
                    <a:pt x="786" y="1"/>
                  </a:moveTo>
                  <a:cubicBezTo>
                    <a:pt x="646" y="1"/>
                    <a:pt x="508" y="34"/>
                    <a:pt x="383" y="97"/>
                  </a:cubicBezTo>
                  <a:cubicBezTo>
                    <a:pt x="264" y="156"/>
                    <a:pt x="167" y="250"/>
                    <a:pt x="102" y="365"/>
                  </a:cubicBezTo>
                  <a:cubicBezTo>
                    <a:pt x="36" y="485"/>
                    <a:pt x="1" y="618"/>
                    <a:pt x="4" y="753"/>
                  </a:cubicBezTo>
                  <a:lnTo>
                    <a:pt x="397" y="753"/>
                  </a:lnTo>
                  <a:cubicBezTo>
                    <a:pt x="397" y="619"/>
                    <a:pt x="433" y="512"/>
                    <a:pt x="504" y="435"/>
                  </a:cubicBezTo>
                  <a:cubicBezTo>
                    <a:pt x="573" y="357"/>
                    <a:pt x="673" y="317"/>
                    <a:pt x="800" y="317"/>
                  </a:cubicBezTo>
                  <a:cubicBezTo>
                    <a:pt x="907" y="317"/>
                    <a:pt x="993" y="352"/>
                    <a:pt x="1056" y="421"/>
                  </a:cubicBezTo>
                  <a:cubicBezTo>
                    <a:pt x="1119" y="490"/>
                    <a:pt x="1151" y="582"/>
                    <a:pt x="1151" y="694"/>
                  </a:cubicBezTo>
                  <a:cubicBezTo>
                    <a:pt x="1149" y="784"/>
                    <a:pt x="1124" y="872"/>
                    <a:pt x="1079" y="950"/>
                  </a:cubicBezTo>
                  <a:cubicBezTo>
                    <a:pt x="1030" y="1035"/>
                    <a:pt x="950" y="1140"/>
                    <a:pt x="836" y="1267"/>
                  </a:cubicBezTo>
                  <a:lnTo>
                    <a:pt x="48" y="2126"/>
                  </a:lnTo>
                  <a:lnTo>
                    <a:pt x="48" y="2398"/>
                  </a:lnTo>
                  <a:lnTo>
                    <a:pt x="1638" y="2398"/>
                  </a:lnTo>
                  <a:lnTo>
                    <a:pt x="1638" y="2082"/>
                  </a:lnTo>
                  <a:lnTo>
                    <a:pt x="541" y="2082"/>
                  </a:lnTo>
                  <a:lnTo>
                    <a:pt x="1119" y="1464"/>
                  </a:lnTo>
                  <a:cubicBezTo>
                    <a:pt x="1270" y="1300"/>
                    <a:pt x="1379" y="1151"/>
                    <a:pt x="1446" y="1023"/>
                  </a:cubicBezTo>
                  <a:cubicBezTo>
                    <a:pt x="1512" y="895"/>
                    <a:pt x="1545" y="770"/>
                    <a:pt x="1545" y="652"/>
                  </a:cubicBezTo>
                  <a:cubicBezTo>
                    <a:pt x="1545" y="449"/>
                    <a:pt x="1480" y="291"/>
                    <a:pt x="1347" y="174"/>
                  </a:cubicBezTo>
                  <a:cubicBezTo>
                    <a:pt x="1214" y="58"/>
                    <a:pt x="1033" y="1"/>
                    <a:pt x="803" y="1"/>
                  </a:cubicBezTo>
                  <a:cubicBezTo>
                    <a:pt x="797" y="1"/>
                    <a:pt x="792" y="1"/>
                    <a:pt x="7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9873;p38">
              <a:extLst>
                <a:ext uri="{FF2B5EF4-FFF2-40B4-BE49-F238E27FC236}">
                  <a16:creationId xmlns:a16="http://schemas.microsoft.com/office/drawing/2014/main" id="{2026CAF5-1B96-43DB-A00A-68BEEC2B1F17}"/>
                </a:ext>
              </a:extLst>
            </p:cNvPr>
            <p:cNvSpPr/>
            <p:nvPr/>
          </p:nvSpPr>
          <p:spPr>
            <a:xfrm>
              <a:off x="6773908" y="1448620"/>
              <a:ext cx="42751" cy="66213"/>
            </a:xfrm>
            <a:custGeom>
              <a:avLst/>
              <a:gdLst/>
              <a:ahLst/>
              <a:cxnLst/>
              <a:rect l="l" t="t" r="r" b="b"/>
              <a:pathLst>
                <a:path w="1547" h="2396" extrusionOk="0">
                  <a:moveTo>
                    <a:pt x="201" y="0"/>
                  </a:moveTo>
                  <a:lnTo>
                    <a:pt x="72" y="1192"/>
                  </a:lnTo>
                  <a:lnTo>
                    <a:pt x="388" y="1269"/>
                  </a:lnTo>
                  <a:cubicBezTo>
                    <a:pt x="434" y="1222"/>
                    <a:pt x="489" y="1183"/>
                    <a:pt x="550" y="1158"/>
                  </a:cubicBezTo>
                  <a:cubicBezTo>
                    <a:pt x="605" y="1139"/>
                    <a:pt x="662" y="1129"/>
                    <a:pt x="720" y="1129"/>
                  </a:cubicBezTo>
                  <a:cubicBezTo>
                    <a:pt x="724" y="1129"/>
                    <a:pt x="728" y="1129"/>
                    <a:pt x="732" y="1129"/>
                  </a:cubicBezTo>
                  <a:cubicBezTo>
                    <a:pt x="863" y="1129"/>
                    <a:pt x="966" y="1172"/>
                    <a:pt x="1040" y="1255"/>
                  </a:cubicBezTo>
                  <a:cubicBezTo>
                    <a:pt x="1114" y="1340"/>
                    <a:pt x="1151" y="1453"/>
                    <a:pt x="1151" y="1598"/>
                  </a:cubicBezTo>
                  <a:cubicBezTo>
                    <a:pt x="1151" y="1747"/>
                    <a:pt x="1118" y="1865"/>
                    <a:pt x="1050" y="1951"/>
                  </a:cubicBezTo>
                  <a:cubicBezTo>
                    <a:pt x="982" y="2038"/>
                    <a:pt x="888" y="2081"/>
                    <a:pt x="768" y="2081"/>
                  </a:cubicBezTo>
                  <a:cubicBezTo>
                    <a:pt x="660" y="2081"/>
                    <a:pt x="572" y="2051"/>
                    <a:pt x="504" y="1990"/>
                  </a:cubicBezTo>
                  <a:cubicBezTo>
                    <a:pt x="438" y="1929"/>
                    <a:pt x="396" y="1840"/>
                    <a:pt x="381" y="1725"/>
                  </a:cubicBezTo>
                  <a:lnTo>
                    <a:pt x="0" y="1725"/>
                  </a:lnTo>
                  <a:cubicBezTo>
                    <a:pt x="11" y="1927"/>
                    <a:pt x="89" y="2089"/>
                    <a:pt x="230" y="2211"/>
                  </a:cubicBezTo>
                  <a:cubicBezTo>
                    <a:pt x="373" y="2335"/>
                    <a:pt x="553" y="2395"/>
                    <a:pt x="769" y="2395"/>
                  </a:cubicBezTo>
                  <a:cubicBezTo>
                    <a:pt x="1010" y="2395"/>
                    <a:pt x="1200" y="2325"/>
                    <a:pt x="1338" y="2182"/>
                  </a:cubicBezTo>
                  <a:cubicBezTo>
                    <a:pt x="1477" y="2041"/>
                    <a:pt x="1546" y="1850"/>
                    <a:pt x="1546" y="1609"/>
                  </a:cubicBezTo>
                  <a:cubicBezTo>
                    <a:pt x="1545" y="1365"/>
                    <a:pt x="1482" y="1171"/>
                    <a:pt x="1358" y="1027"/>
                  </a:cubicBezTo>
                  <a:cubicBezTo>
                    <a:pt x="1233" y="883"/>
                    <a:pt x="1058" y="811"/>
                    <a:pt x="833" y="811"/>
                  </a:cubicBezTo>
                  <a:cubicBezTo>
                    <a:pt x="830" y="811"/>
                    <a:pt x="828" y="811"/>
                    <a:pt x="825" y="811"/>
                  </a:cubicBezTo>
                  <a:cubicBezTo>
                    <a:pt x="699" y="811"/>
                    <a:pt x="574" y="844"/>
                    <a:pt x="463" y="906"/>
                  </a:cubicBezTo>
                  <a:lnTo>
                    <a:pt x="528" y="341"/>
                  </a:lnTo>
                  <a:lnTo>
                    <a:pt x="1470" y="341"/>
                  </a:lnTo>
                  <a:lnTo>
                    <a:pt x="14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9874;p38">
              <a:extLst>
                <a:ext uri="{FF2B5EF4-FFF2-40B4-BE49-F238E27FC236}">
                  <a16:creationId xmlns:a16="http://schemas.microsoft.com/office/drawing/2014/main" id="{3BBD534A-3E47-4795-9257-2EB4E262FC25}"/>
                </a:ext>
              </a:extLst>
            </p:cNvPr>
            <p:cNvSpPr/>
            <p:nvPr/>
          </p:nvSpPr>
          <p:spPr>
            <a:xfrm>
              <a:off x="6825005" y="1447708"/>
              <a:ext cx="42779" cy="67125"/>
            </a:xfrm>
            <a:custGeom>
              <a:avLst/>
              <a:gdLst/>
              <a:ahLst/>
              <a:cxnLst/>
              <a:rect l="l" t="t" r="r" b="b"/>
              <a:pathLst>
                <a:path w="1548" h="2429" extrusionOk="0">
                  <a:moveTo>
                    <a:pt x="773" y="316"/>
                  </a:moveTo>
                  <a:cubicBezTo>
                    <a:pt x="905" y="316"/>
                    <a:pt x="1002" y="369"/>
                    <a:pt x="1062" y="472"/>
                  </a:cubicBezTo>
                  <a:cubicBezTo>
                    <a:pt x="1122" y="575"/>
                    <a:pt x="1153" y="738"/>
                    <a:pt x="1153" y="960"/>
                  </a:cubicBezTo>
                  <a:lnTo>
                    <a:pt x="1153" y="1493"/>
                  </a:lnTo>
                  <a:cubicBezTo>
                    <a:pt x="1150" y="1707"/>
                    <a:pt x="1118" y="1863"/>
                    <a:pt x="1057" y="1964"/>
                  </a:cubicBezTo>
                  <a:cubicBezTo>
                    <a:pt x="996" y="2064"/>
                    <a:pt x="904" y="2114"/>
                    <a:pt x="776" y="2114"/>
                  </a:cubicBezTo>
                  <a:cubicBezTo>
                    <a:pt x="645" y="2114"/>
                    <a:pt x="548" y="2060"/>
                    <a:pt x="485" y="1952"/>
                  </a:cubicBezTo>
                  <a:cubicBezTo>
                    <a:pt x="424" y="1844"/>
                    <a:pt x="394" y="1679"/>
                    <a:pt x="394" y="1459"/>
                  </a:cubicBezTo>
                  <a:lnTo>
                    <a:pt x="394" y="921"/>
                  </a:lnTo>
                  <a:cubicBezTo>
                    <a:pt x="397" y="715"/>
                    <a:pt x="428" y="561"/>
                    <a:pt x="489" y="464"/>
                  </a:cubicBezTo>
                  <a:cubicBezTo>
                    <a:pt x="549" y="366"/>
                    <a:pt x="645" y="316"/>
                    <a:pt x="773" y="316"/>
                  </a:cubicBezTo>
                  <a:close/>
                  <a:moveTo>
                    <a:pt x="773" y="0"/>
                  </a:moveTo>
                  <a:cubicBezTo>
                    <a:pt x="512" y="0"/>
                    <a:pt x="319" y="86"/>
                    <a:pt x="192" y="255"/>
                  </a:cubicBezTo>
                  <a:cubicBezTo>
                    <a:pt x="64" y="425"/>
                    <a:pt x="0" y="680"/>
                    <a:pt x="0" y="1020"/>
                  </a:cubicBezTo>
                  <a:lnTo>
                    <a:pt x="0" y="1428"/>
                  </a:lnTo>
                  <a:cubicBezTo>
                    <a:pt x="3" y="1759"/>
                    <a:pt x="70" y="2009"/>
                    <a:pt x="200" y="2176"/>
                  </a:cubicBezTo>
                  <a:cubicBezTo>
                    <a:pt x="329" y="2345"/>
                    <a:pt x="521" y="2428"/>
                    <a:pt x="776" y="2428"/>
                  </a:cubicBezTo>
                  <a:cubicBezTo>
                    <a:pt x="778" y="2428"/>
                    <a:pt x="780" y="2428"/>
                    <a:pt x="782" y="2428"/>
                  </a:cubicBezTo>
                  <a:cubicBezTo>
                    <a:pt x="1040" y="2428"/>
                    <a:pt x="1232" y="2343"/>
                    <a:pt x="1357" y="2171"/>
                  </a:cubicBezTo>
                  <a:cubicBezTo>
                    <a:pt x="1484" y="1998"/>
                    <a:pt x="1548" y="1741"/>
                    <a:pt x="1548" y="1402"/>
                  </a:cubicBezTo>
                  <a:lnTo>
                    <a:pt x="1548" y="992"/>
                  </a:lnTo>
                  <a:cubicBezTo>
                    <a:pt x="1545" y="661"/>
                    <a:pt x="1480" y="414"/>
                    <a:pt x="1352" y="248"/>
                  </a:cubicBezTo>
                  <a:cubicBezTo>
                    <a:pt x="1225" y="83"/>
                    <a:pt x="1031" y="0"/>
                    <a:pt x="7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9875;p38">
              <a:extLst>
                <a:ext uri="{FF2B5EF4-FFF2-40B4-BE49-F238E27FC236}">
                  <a16:creationId xmlns:a16="http://schemas.microsoft.com/office/drawing/2014/main" id="{C8C16E39-8EC4-4673-9173-97C25DD4E6A2}"/>
                </a:ext>
              </a:extLst>
            </p:cNvPr>
            <p:cNvSpPr/>
            <p:nvPr/>
          </p:nvSpPr>
          <p:spPr>
            <a:xfrm>
              <a:off x="5238784" y="590967"/>
              <a:ext cx="45266" cy="66213"/>
            </a:xfrm>
            <a:custGeom>
              <a:avLst/>
              <a:gdLst/>
              <a:ahLst/>
              <a:cxnLst/>
              <a:rect l="l" t="t" r="r" b="b"/>
              <a:pathLst>
                <a:path w="1638" h="2396" extrusionOk="0">
                  <a:moveTo>
                    <a:pt x="803" y="0"/>
                  </a:moveTo>
                  <a:cubicBezTo>
                    <a:pt x="643" y="0"/>
                    <a:pt x="502" y="32"/>
                    <a:pt x="380" y="96"/>
                  </a:cubicBezTo>
                  <a:cubicBezTo>
                    <a:pt x="262" y="156"/>
                    <a:pt x="165" y="250"/>
                    <a:pt x="100" y="365"/>
                  </a:cubicBezTo>
                  <a:cubicBezTo>
                    <a:pt x="34" y="484"/>
                    <a:pt x="1" y="617"/>
                    <a:pt x="2" y="753"/>
                  </a:cubicBezTo>
                  <a:lnTo>
                    <a:pt x="397" y="753"/>
                  </a:lnTo>
                  <a:cubicBezTo>
                    <a:pt x="397" y="618"/>
                    <a:pt x="431" y="512"/>
                    <a:pt x="502" y="434"/>
                  </a:cubicBezTo>
                  <a:cubicBezTo>
                    <a:pt x="573" y="355"/>
                    <a:pt x="671" y="316"/>
                    <a:pt x="798" y="316"/>
                  </a:cubicBezTo>
                  <a:cubicBezTo>
                    <a:pt x="907" y="316"/>
                    <a:pt x="992" y="351"/>
                    <a:pt x="1055" y="420"/>
                  </a:cubicBezTo>
                  <a:cubicBezTo>
                    <a:pt x="1118" y="489"/>
                    <a:pt x="1149" y="581"/>
                    <a:pt x="1149" y="693"/>
                  </a:cubicBezTo>
                  <a:cubicBezTo>
                    <a:pt x="1148" y="783"/>
                    <a:pt x="1124" y="872"/>
                    <a:pt x="1078" y="949"/>
                  </a:cubicBezTo>
                  <a:cubicBezTo>
                    <a:pt x="1030" y="1034"/>
                    <a:pt x="949" y="1139"/>
                    <a:pt x="836" y="1266"/>
                  </a:cubicBezTo>
                  <a:lnTo>
                    <a:pt x="49" y="2125"/>
                  </a:lnTo>
                  <a:lnTo>
                    <a:pt x="49" y="2395"/>
                  </a:lnTo>
                  <a:lnTo>
                    <a:pt x="1638" y="2395"/>
                  </a:lnTo>
                  <a:lnTo>
                    <a:pt x="1637" y="2081"/>
                  </a:lnTo>
                  <a:lnTo>
                    <a:pt x="539" y="2081"/>
                  </a:lnTo>
                  <a:lnTo>
                    <a:pt x="1117" y="1463"/>
                  </a:lnTo>
                  <a:cubicBezTo>
                    <a:pt x="1268" y="1300"/>
                    <a:pt x="1376" y="1152"/>
                    <a:pt x="1444" y="1023"/>
                  </a:cubicBezTo>
                  <a:cubicBezTo>
                    <a:pt x="1510" y="894"/>
                    <a:pt x="1544" y="769"/>
                    <a:pt x="1544" y="651"/>
                  </a:cubicBezTo>
                  <a:cubicBezTo>
                    <a:pt x="1544" y="448"/>
                    <a:pt x="1477" y="288"/>
                    <a:pt x="1344" y="174"/>
                  </a:cubicBezTo>
                  <a:cubicBezTo>
                    <a:pt x="1213" y="57"/>
                    <a:pt x="1031" y="0"/>
                    <a:pt x="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9876;p38">
              <a:extLst>
                <a:ext uri="{FF2B5EF4-FFF2-40B4-BE49-F238E27FC236}">
                  <a16:creationId xmlns:a16="http://schemas.microsoft.com/office/drawing/2014/main" id="{E6A99AE8-F809-43F5-B242-5768E6477653}"/>
                </a:ext>
              </a:extLst>
            </p:cNvPr>
            <p:cNvSpPr/>
            <p:nvPr/>
          </p:nvSpPr>
          <p:spPr>
            <a:xfrm>
              <a:off x="5293225" y="591852"/>
              <a:ext cx="42779" cy="66241"/>
            </a:xfrm>
            <a:custGeom>
              <a:avLst/>
              <a:gdLst/>
              <a:ahLst/>
              <a:cxnLst/>
              <a:rect l="l" t="t" r="r" b="b"/>
              <a:pathLst>
                <a:path w="1548" h="2397" extrusionOk="0">
                  <a:moveTo>
                    <a:pt x="201" y="0"/>
                  </a:moveTo>
                  <a:lnTo>
                    <a:pt x="74" y="1192"/>
                  </a:lnTo>
                  <a:lnTo>
                    <a:pt x="388" y="1270"/>
                  </a:lnTo>
                  <a:cubicBezTo>
                    <a:pt x="446" y="1215"/>
                    <a:pt x="500" y="1178"/>
                    <a:pt x="550" y="1158"/>
                  </a:cubicBezTo>
                  <a:cubicBezTo>
                    <a:pt x="606" y="1140"/>
                    <a:pt x="663" y="1130"/>
                    <a:pt x="721" y="1130"/>
                  </a:cubicBezTo>
                  <a:cubicBezTo>
                    <a:pt x="725" y="1130"/>
                    <a:pt x="729" y="1130"/>
                    <a:pt x="733" y="1131"/>
                  </a:cubicBezTo>
                  <a:cubicBezTo>
                    <a:pt x="863" y="1131"/>
                    <a:pt x="966" y="1172"/>
                    <a:pt x="1041" y="1255"/>
                  </a:cubicBezTo>
                  <a:cubicBezTo>
                    <a:pt x="1115" y="1340"/>
                    <a:pt x="1153" y="1453"/>
                    <a:pt x="1153" y="1597"/>
                  </a:cubicBezTo>
                  <a:cubicBezTo>
                    <a:pt x="1153" y="1747"/>
                    <a:pt x="1120" y="1865"/>
                    <a:pt x="1052" y="1952"/>
                  </a:cubicBezTo>
                  <a:cubicBezTo>
                    <a:pt x="984" y="2038"/>
                    <a:pt x="890" y="2082"/>
                    <a:pt x="769" y="2082"/>
                  </a:cubicBezTo>
                  <a:cubicBezTo>
                    <a:pt x="660" y="2082"/>
                    <a:pt x="572" y="2052"/>
                    <a:pt x="506" y="1989"/>
                  </a:cubicBezTo>
                  <a:cubicBezTo>
                    <a:pt x="438" y="1928"/>
                    <a:pt x="398" y="1841"/>
                    <a:pt x="383" y="1726"/>
                  </a:cubicBezTo>
                  <a:lnTo>
                    <a:pt x="0" y="1726"/>
                  </a:lnTo>
                  <a:cubicBezTo>
                    <a:pt x="13" y="1927"/>
                    <a:pt x="89" y="2089"/>
                    <a:pt x="232" y="2212"/>
                  </a:cubicBezTo>
                  <a:cubicBezTo>
                    <a:pt x="374" y="2336"/>
                    <a:pt x="553" y="2397"/>
                    <a:pt x="771" y="2397"/>
                  </a:cubicBezTo>
                  <a:cubicBezTo>
                    <a:pt x="1012" y="2397"/>
                    <a:pt x="1201" y="2326"/>
                    <a:pt x="1340" y="2183"/>
                  </a:cubicBezTo>
                  <a:cubicBezTo>
                    <a:pt x="1478" y="2041"/>
                    <a:pt x="1548" y="1850"/>
                    <a:pt x="1548" y="1608"/>
                  </a:cubicBezTo>
                  <a:cubicBezTo>
                    <a:pt x="1548" y="1366"/>
                    <a:pt x="1485" y="1172"/>
                    <a:pt x="1361" y="1028"/>
                  </a:cubicBezTo>
                  <a:cubicBezTo>
                    <a:pt x="1235" y="884"/>
                    <a:pt x="1060" y="812"/>
                    <a:pt x="834" y="812"/>
                  </a:cubicBezTo>
                  <a:cubicBezTo>
                    <a:pt x="832" y="812"/>
                    <a:pt x="829" y="812"/>
                    <a:pt x="826" y="812"/>
                  </a:cubicBezTo>
                  <a:cubicBezTo>
                    <a:pt x="700" y="812"/>
                    <a:pt x="576" y="844"/>
                    <a:pt x="464" y="906"/>
                  </a:cubicBezTo>
                  <a:lnTo>
                    <a:pt x="530" y="341"/>
                  </a:lnTo>
                  <a:lnTo>
                    <a:pt x="1472" y="341"/>
                  </a:lnTo>
                  <a:lnTo>
                    <a:pt x="14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9877;p38">
              <a:extLst>
                <a:ext uri="{FF2B5EF4-FFF2-40B4-BE49-F238E27FC236}">
                  <a16:creationId xmlns:a16="http://schemas.microsoft.com/office/drawing/2014/main" id="{66DCDD95-F3F7-4FA3-B4FA-B9EB1FF3492E}"/>
                </a:ext>
              </a:extLst>
            </p:cNvPr>
            <p:cNvSpPr/>
            <p:nvPr/>
          </p:nvSpPr>
          <p:spPr>
            <a:xfrm>
              <a:off x="5344377" y="590967"/>
              <a:ext cx="42779" cy="67125"/>
            </a:xfrm>
            <a:custGeom>
              <a:avLst/>
              <a:gdLst/>
              <a:ahLst/>
              <a:cxnLst/>
              <a:rect l="l" t="t" r="r" b="b"/>
              <a:pathLst>
                <a:path w="1548" h="2429" extrusionOk="0">
                  <a:moveTo>
                    <a:pt x="773" y="316"/>
                  </a:moveTo>
                  <a:cubicBezTo>
                    <a:pt x="905" y="316"/>
                    <a:pt x="1000" y="367"/>
                    <a:pt x="1061" y="471"/>
                  </a:cubicBezTo>
                  <a:cubicBezTo>
                    <a:pt x="1122" y="575"/>
                    <a:pt x="1153" y="737"/>
                    <a:pt x="1153" y="959"/>
                  </a:cubicBezTo>
                  <a:lnTo>
                    <a:pt x="1153" y="1494"/>
                  </a:lnTo>
                  <a:cubicBezTo>
                    <a:pt x="1150" y="1707"/>
                    <a:pt x="1117" y="1864"/>
                    <a:pt x="1057" y="1963"/>
                  </a:cubicBezTo>
                  <a:cubicBezTo>
                    <a:pt x="996" y="2063"/>
                    <a:pt x="903" y="2113"/>
                    <a:pt x="776" y="2113"/>
                  </a:cubicBezTo>
                  <a:cubicBezTo>
                    <a:pt x="774" y="2113"/>
                    <a:pt x="773" y="2113"/>
                    <a:pt x="771" y="2113"/>
                  </a:cubicBezTo>
                  <a:cubicBezTo>
                    <a:pt x="642" y="2113"/>
                    <a:pt x="546" y="2059"/>
                    <a:pt x="485" y="1951"/>
                  </a:cubicBezTo>
                  <a:cubicBezTo>
                    <a:pt x="424" y="1843"/>
                    <a:pt x="392" y="1678"/>
                    <a:pt x="392" y="1458"/>
                  </a:cubicBezTo>
                  <a:lnTo>
                    <a:pt x="392" y="922"/>
                  </a:lnTo>
                  <a:cubicBezTo>
                    <a:pt x="396" y="714"/>
                    <a:pt x="427" y="561"/>
                    <a:pt x="488" y="463"/>
                  </a:cubicBezTo>
                  <a:cubicBezTo>
                    <a:pt x="550" y="365"/>
                    <a:pt x="644" y="316"/>
                    <a:pt x="773" y="316"/>
                  </a:cubicBezTo>
                  <a:close/>
                  <a:moveTo>
                    <a:pt x="773" y="0"/>
                  </a:moveTo>
                  <a:cubicBezTo>
                    <a:pt x="511" y="0"/>
                    <a:pt x="317" y="85"/>
                    <a:pt x="191" y="255"/>
                  </a:cubicBezTo>
                  <a:cubicBezTo>
                    <a:pt x="64" y="424"/>
                    <a:pt x="0" y="679"/>
                    <a:pt x="0" y="1020"/>
                  </a:cubicBezTo>
                  <a:lnTo>
                    <a:pt x="0" y="1429"/>
                  </a:lnTo>
                  <a:cubicBezTo>
                    <a:pt x="3" y="1758"/>
                    <a:pt x="69" y="2008"/>
                    <a:pt x="198" y="2177"/>
                  </a:cubicBezTo>
                  <a:cubicBezTo>
                    <a:pt x="328" y="2344"/>
                    <a:pt x="521" y="2429"/>
                    <a:pt x="776" y="2429"/>
                  </a:cubicBezTo>
                  <a:cubicBezTo>
                    <a:pt x="1036" y="2429"/>
                    <a:pt x="1229" y="2343"/>
                    <a:pt x="1356" y="2170"/>
                  </a:cubicBezTo>
                  <a:cubicBezTo>
                    <a:pt x="1484" y="1997"/>
                    <a:pt x="1546" y="1740"/>
                    <a:pt x="1547" y="1401"/>
                  </a:cubicBezTo>
                  <a:lnTo>
                    <a:pt x="1547" y="992"/>
                  </a:lnTo>
                  <a:cubicBezTo>
                    <a:pt x="1543" y="663"/>
                    <a:pt x="1478" y="413"/>
                    <a:pt x="1351" y="248"/>
                  </a:cubicBezTo>
                  <a:cubicBezTo>
                    <a:pt x="1223" y="82"/>
                    <a:pt x="1032" y="0"/>
                    <a:pt x="7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9878;p38">
              <a:extLst>
                <a:ext uri="{FF2B5EF4-FFF2-40B4-BE49-F238E27FC236}">
                  <a16:creationId xmlns:a16="http://schemas.microsoft.com/office/drawing/2014/main" id="{04CEA919-7618-453C-957E-8DA712DF8E55}"/>
                </a:ext>
              </a:extLst>
            </p:cNvPr>
            <p:cNvSpPr/>
            <p:nvPr/>
          </p:nvSpPr>
          <p:spPr>
            <a:xfrm>
              <a:off x="3748870" y="218973"/>
              <a:ext cx="26861" cy="65605"/>
            </a:xfrm>
            <a:custGeom>
              <a:avLst/>
              <a:gdLst/>
              <a:ahLst/>
              <a:cxnLst/>
              <a:rect l="l" t="t" r="r" b="b"/>
              <a:pathLst>
                <a:path w="972" h="2374" extrusionOk="0">
                  <a:moveTo>
                    <a:pt x="922" y="1"/>
                  </a:moveTo>
                  <a:lnTo>
                    <a:pt x="1" y="340"/>
                  </a:lnTo>
                  <a:lnTo>
                    <a:pt x="1" y="673"/>
                  </a:lnTo>
                  <a:lnTo>
                    <a:pt x="580" y="475"/>
                  </a:lnTo>
                  <a:lnTo>
                    <a:pt x="580" y="2374"/>
                  </a:lnTo>
                  <a:lnTo>
                    <a:pt x="972" y="2374"/>
                  </a:lnTo>
                  <a:lnTo>
                    <a:pt x="9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9879;p38">
              <a:extLst>
                <a:ext uri="{FF2B5EF4-FFF2-40B4-BE49-F238E27FC236}">
                  <a16:creationId xmlns:a16="http://schemas.microsoft.com/office/drawing/2014/main" id="{46A5B2E4-1CA3-4F49-BCC3-35542B4B85A2}"/>
                </a:ext>
              </a:extLst>
            </p:cNvPr>
            <p:cNvSpPr/>
            <p:nvPr/>
          </p:nvSpPr>
          <p:spPr>
            <a:xfrm>
              <a:off x="3798254" y="218337"/>
              <a:ext cx="42751" cy="67125"/>
            </a:xfrm>
            <a:custGeom>
              <a:avLst/>
              <a:gdLst/>
              <a:ahLst/>
              <a:cxnLst/>
              <a:rect l="l" t="t" r="r" b="b"/>
              <a:pathLst>
                <a:path w="1547" h="2429" extrusionOk="0">
                  <a:moveTo>
                    <a:pt x="773" y="316"/>
                  </a:moveTo>
                  <a:cubicBezTo>
                    <a:pt x="905" y="316"/>
                    <a:pt x="1001" y="369"/>
                    <a:pt x="1062" y="471"/>
                  </a:cubicBezTo>
                  <a:cubicBezTo>
                    <a:pt x="1123" y="575"/>
                    <a:pt x="1153" y="737"/>
                    <a:pt x="1153" y="960"/>
                  </a:cubicBezTo>
                  <a:lnTo>
                    <a:pt x="1153" y="1494"/>
                  </a:lnTo>
                  <a:cubicBezTo>
                    <a:pt x="1151" y="1707"/>
                    <a:pt x="1117" y="1864"/>
                    <a:pt x="1058" y="1963"/>
                  </a:cubicBezTo>
                  <a:cubicBezTo>
                    <a:pt x="997" y="2063"/>
                    <a:pt x="903" y="2114"/>
                    <a:pt x="777" y="2114"/>
                  </a:cubicBezTo>
                  <a:cubicBezTo>
                    <a:pt x="645" y="2114"/>
                    <a:pt x="548" y="2060"/>
                    <a:pt x="486" y="1952"/>
                  </a:cubicBezTo>
                  <a:cubicBezTo>
                    <a:pt x="423" y="1843"/>
                    <a:pt x="393" y="1679"/>
                    <a:pt x="393" y="1458"/>
                  </a:cubicBezTo>
                  <a:lnTo>
                    <a:pt x="393" y="922"/>
                  </a:lnTo>
                  <a:cubicBezTo>
                    <a:pt x="397" y="714"/>
                    <a:pt x="428" y="561"/>
                    <a:pt x="489" y="463"/>
                  </a:cubicBezTo>
                  <a:cubicBezTo>
                    <a:pt x="549" y="366"/>
                    <a:pt x="645" y="316"/>
                    <a:pt x="773" y="316"/>
                  </a:cubicBezTo>
                  <a:close/>
                  <a:moveTo>
                    <a:pt x="773" y="0"/>
                  </a:moveTo>
                  <a:cubicBezTo>
                    <a:pt x="512" y="0"/>
                    <a:pt x="318" y="85"/>
                    <a:pt x="192" y="255"/>
                  </a:cubicBezTo>
                  <a:cubicBezTo>
                    <a:pt x="65" y="424"/>
                    <a:pt x="1" y="681"/>
                    <a:pt x="1" y="1020"/>
                  </a:cubicBezTo>
                  <a:lnTo>
                    <a:pt x="1" y="1429"/>
                  </a:lnTo>
                  <a:cubicBezTo>
                    <a:pt x="4" y="1758"/>
                    <a:pt x="70" y="2008"/>
                    <a:pt x="199" y="2177"/>
                  </a:cubicBezTo>
                  <a:cubicBezTo>
                    <a:pt x="329" y="2344"/>
                    <a:pt x="522" y="2429"/>
                    <a:pt x="777" y="2429"/>
                  </a:cubicBezTo>
                  <a:cubicBezTo>
                    <a:pt x="1037" y="2429"/>
                    <a:pt x="1230" y="2343"/>
                    <a:pt x="1357" y="2170"/>
                  </a:cubicBezTo>
                  <a:cubicBezTo>
                    <a:pt x="1485" y="1997"/>
                    <a:pt x="1547" y="1740"/>
                    <a:pt x="1547" y="1401"/>
                  </a:cubicBezTo>
                  <a:lnTo>
                    <a:pt x="1547" y="992"/>
                  </a:lnTo>
                  <a:cubicBezTo>
                    <a:pt x="1544" y="663"/>
                    <a:pt x="1479" y="413"/>
                    <a:pt x="1352" y="248"/>
                  </a:cubicBezTo>
                  <a:cubicBezTo>
                    <a:pt x="1224" y="84"/>
                    <a:pt x="1033" y="0"/>
                    <a:pt x="7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9880;p38">
              <a:extLst>
                <a:ext uri="{FF2B5EF4-FFF2-40B4-BE49-F238E27FC236}">
                  <a16:creationId xmlns:a16="http://schemas.microsoft.com/office/drawing/2014/main" id="{31A1C8A5-F956-4572-BCB7-3D542A87259C}"/>
                </a:ext>
              </a:extLst>
            </p:cNvPr>
            <p:cNvSpPr/>
            <p:nvPr/>
          </p:nvSpPr>
          <p:spPr>
            <a:xfrm>
              <a:off x="3850484" y="218337"/>
              <a:ext cx="42779" cy="67125"/>
            </a:xfrm>
            <a:custGeom>
              <a:avLst/>
              <a:gdLst/>
              <a:ahLst/>
              <a:cxnLst/>
              <a:rect l="l" t="t" r="r" b="b"/>
              <a:pathLst>
                <a:path w="1548" h="2429" extrusionOk="0">
                  <a:moveTo>
                    <a:pt x="773" y="316"/>
                  </a:moveTo>
                  <a:cubicBezTo>
                    <a:pt x="905" y="316"/>
                    <a:pt x="1002" y="367"/>
                    <a:pt x="1061" y="471"/>
                  </a:cubicBezTo>
                  <a:cubicBezTo>
                    <a:pt x="1122" y="575"/>
                    <a:pt x="1153" y="737"/>
                    <a:pt x="1153" y="960"/>
                  </a:cubicBezTo>
                  <a:lnTo>
                    <a:pt x="1153" y="1494"/>
                  </a:lnTo>
                  <a:cubicBezTo>
                    <a:pt x="1150" y="1707"/>
                    <a:pt x="1118" y="1864"/>
                    <a:pt x="1057" y="1963"/>
                  </a:cubicBezTo>
                  <a:cubicBezTo>
                    <a:pt x="996" y="2063"/>
                    <a:pt x="902" y="2114"/>
                    <a:pt x="776" y="2114"/>
                  </a:cubicBezTo>
                  <a:cubicBezTo>
                    <a:pt x="643" y="2114"/>
                    <a:pt x="546" y="2060"/>
                    <a:pt x="485" y="1952"/>
                  </a:cubicBezTo>
                  <a:cubicBezTo>
                    <a:pt x="424" y="1843"/>
                    <a:pt x="392" y="1679"/>
                    <a:pt x="392" y="1458"/>
                  </a:cubicBezTo>
                  <a:lnTo>
                    <a:pt x="392" y="922"/>
                  </a:lnTo>
                  <a:cubicBezTo>
                    <a:pt x="397" y="714"/>
                    <a:pt x="427" y="561"/>
                    <a:pt x="488" y="463"/>
                  </a:cubicBezTo>
                  <a:cubicBezTo>
                    <a:pt x="549" y="366"/>
                    <a:pt x="645" y="316"/>
                    <a:pt x="773" y="316"/>
                  </a:cubicBezTo>
                  <a:close/>
                  <a:moveTo>
                    <a:pt x="773" y="0"/>
                  </a:moveTo>
                  <a:cubicBezTo>
                    <a:pt x="512" y="0"/>
                    <a:pt x="318" y="85"/>
                    <a:pt x="190" y="255"/>
                  </a:cubicBezTo>
                  <a:cubicBezTo>
                    <a:pt x="64" y="424"/>
                    <a:pt x="0" y="681"/>
                    <a:pt x="0" y="1020"/>
                  </a:cubicBezTo>
                  <a:lnTo>
                    <a:pt x="0" y="1429"/>
                  </a:lnTo>
                  <a:cubicBezTo>
                    <a:pt x="3" y="1758"/>
                    <a:pt x="70" y="2008"/>
                    <a:pt x="200" y="2177"/>
                  </a:cubicBezTo>
                  <a:cubicBezTo>
                    <a:pt x="329" y="2344"/>
                    <a:pt x="521" y="2429"/>
                    <a:pt x="778" y="2429"/>
                  </a:cubicBezTo>
                  <a:cubicBezTo>
                    <a:pt x="1037" y="2429"/>
                    <a:pt x="1229" y="2343"/>
                    <a:pt x="1357" y="2170"/>
                  </a:cubicBezTo>
                  <a:cubicBezTo>
                    <a:pt x="1484" y="1997"/>
                    <a:pt x="1548" y="1740"/>
                    <a:pt x="1548" y="1401"/>
                  </a:cubicBezTo>
                  <a:lnTo>
                    <a:pt x="1548" y="992"/>
                  </a:lnTo>
                  <a:cubicBezTo>
                    <a:pt x="1544" y="661"/>
                    <a:pt x="1478" y="413"/>
                    <a:pt x="1351" y="248"/>
                  </a:cubicBezTo>
                  <a:cubicBezTo>
                    <a:pt x="1225" y="84"/>
                    <a:pt x="1031" y="0"/>
                    <a:pt x="7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9881;p38">
              <a:extLst>
                <a:ext uri="{FF2B5EF4-FFF2-40B4-BE49-F238E27FC236}">
                  <a16:creationId xmlns:a16="http://schemas.microsoft.com/office/drawing/2014/main" id="{7BED9555-085B-4A7F-9EB8-939B249B9B6E}"/>
                </a:ext>
              </a:extLst>
            </p:cNvPr>
            <p:cNvSpPr/>
            <p:nvPr/>
          </p:nvSpPr>
          <p:spPr>
            <a:xfrm>
              <a:off x="4487554" y="218973"/>
              <a:ext cx="26916" cy="65605"/>
            </a:xfrm>
            <a:custGeom>
              <a:avLst/>
              <a:gdLst/>
              <a:ahLst/>
              <a:cxnLst/>
              <a:rect l="l" t="t" r="r" b="b"/>
              <a:pathLst>
                <a:path w="974" h="2374" extrusionOk="0">
                  <a:moveTo>
                    <a:pt x="922" y="1"/>
                  </a:moveTo>
                  <a:lnTo>
                    <a:pt x="1" y="340"/>
                  </a:lnTo>
                  <a:lnTo>
                    <a:pt x="1" y="673"/>
                  </a:lnTo>
                  <a:lnTo>
                    <a:pt x="580" y="475"/>
                  </a:lnTo>
                  <a:lnTo>
                    <a:pt x="580" y="2374"/>
                  </a:lnTo>
                  <a:lnTo>
                    <a:pt x="973" y="2374"/>
                  </a:lnTo>
                  <a:lnTo>
                    <a:pt x="9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9882;p38">
              <a:extLst>
                <a:ext uri="{FF2B5EF4-FFF2-40B4-BE49-F238E27FC236}">
                  <a16:creationId xmlns:a16="http://schemas.microsoft.com/office/drawing/2014/main" id="{5DF1116B-672C-40CA-9EDE-4766F909F346}"/>
                </a:ext>
              </a:extLst>
            </p:cNvPr>
            <p:cNvSpPr/>
            <p:nvPr/>
          </p:nvSpPr>
          <p:spPr>
            <a:xfrm>
              <a:off x="4536938" y="218337"/>
              <a:ext cx="42751" cy="67125"/>
            </a:xfrm>
            <a:custGeom>
              <a:avLst/>
              <a:gdLst/>
              <a:ahLst/>
              <a:cxnLst/>
              <a:rect l="l" t="t" r="r" b="b"/>
              <a:pathLst>
                <a:path w="1547" h="2429" extrusionOk="0">
                  <a:moveTo>
                    <a:pt x="772" y="316"/>
                  </a:moveTo>
                  <a:cubicBezTo>
                    <a:pt x="905" y="316"/>
                    <a:pt x="999" y="369"/>
                    <a:pt x="1062" y="471"/>
                  </a:cubicBezTo>
                  <a:cubicBezTo>
                    <a:pt x="1123" y="575"/>
                    <a:pt x="1153" y="737"/>
                    <a:pt x="1153" y="960"/>
                  </a:cubicBezTo>
                  <a:lnTo>
                    <a:pt x="1153" y="1494"/>
                  </a:lnTo>
                  <a:cubicBezTo>
                    <a:pt x="1149" y="1707"/>
                    <a:pt x="1117" y="1864"/>
                    <a:pt x="1057" y="1963"/>
                  </a:cubicBezTo>
                  <a:cubicBezTo>
                    <a:pt x="997" y="2063"/>
                    <a:pt x="904" y="2114"/>
                    <a:pt x="776" y="2114"/>
                  </a:cubicBezTo>
                  <a:cubicBezTo>
                    <a:pt x="645" y="2114"/>
                    <a:pt x="548" y="2060"/>
                    <a:pt x="485" y="1952"/>
                  </a:cubicBezTo>
                  <a:cubicBezTo>
                    <a:pt x="424" y="1843"/>
                    <a:pt x="393" y="1679"/>
                    <a:pt x="393" y="1458"/>
                  </a:cubicBezTo>
                  <a:lnTo>
                    <a:pt x="393" y="922"/>
                  </a:lnTo>
                  <a:cubicBezTo>
                    <a:pt x="397" y="714"/>
                    <a:pt x="427" y="561"/>
                    <a:pt x="488" y="463"/>
                  </a:cubicBezTo>
                  <a:cubicBezTo>
                    <a:pt x="549" y="366"/>
                    <a:pt x="645" y="316"/>
                    <a:pt x="772" y="316"/>
                  </a:cubicBezTo>
                  <a:close/>
                  <a:moveTo>
                    <a:pt x="772" y="0"/>
                  </a:moveTo>
                  <a:cubicBezTo>
                    <a:pt x="512" y="0"/>
                    <a:pt x="318" y="85"/>
                    <a:pt x="192" y="255"/>
                  </a:cubicBezTo>
                  <a:cubicBezTo>
                    <a:pt x="64" y="424"/>
                    <a:pt x="1" y="681"/>
                    <a:pt x="1" y="1020"/>
                  </a:cubicBezTo>
                  <a:lnTo>
                    <a:pt x="1" y="1429"/>
                  </a:lnTo>
                  <a:cubicBezTo>
                    <a:pt x="3" y="1758"/>
                    <a:pt x="70" y="2008"/>
                    <a:pt x="199" y="2177"/>
                  </a:cubicBezTo>
                  <a:cubicBezTo>
                    <a:pt x="329" y="2344"/>
                    <a:pt x="521" y="2429"/>
                    <a:pt x="776" y="2429"/>
                  </a:cubicBezTo>
                  <a:cubicBezTo>
                    <a:pt x="1037" y="2429"/>
                    <a:pt x="1229" y="2343"/>
                    <a:pt x="1357" y="2170"/>
                  </a:cubicBezTo>
                  <a:cubicBezTo>
                    <a:pt x="1484" y="1997"/>
                    <a:pt x="1546" y="1740"/>
                    <a:pt x="1546" y="1401"/>
                  </a:cubicBezTo>
                  <a:lnTo>
                    <a:pt x="1546" y="992"/>
                  </a:lnTo>
                  <a:cubicBezTo>
                    <a:pt x="1544" y="663"/>
                    <a:pt x="1479" y="413"/>
                    <a:pt x="1351" y="248"/>
                  </a:cubicBezTo>
                  <a:cubicBezTo>
                    <a:pt x="1224" y="84"/>
                    <a:pt x="1033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9883;p38">
              <a:extLst>
                <a:ext uri="{FF2B5EF4-FFF2-40B4-BE49-F238E27FC236}">
                  <a16:creationId xmlns:a16="http://schemas.microsoft.com/office/drawing/2014/main" id="{AF7053B0-E4F3-472F-96D6-E746D6AE2157}"/>
                </a:ext>
              </a:extLst>
            </p:cNvPr>
            <p:cNvSpPr/>
            <p:nvPr/>
          </p:nvSpPr>
          <p:spPr>
            <a:xfrm>
              <a:off x="4589195" y="218337"/>
              <a:ext cx="42751" cy="67125"/>
            </a:xfrm>
            <a:custGeom>
              <a:avLst/>
              <a:gdLst/>
              <a:ahLst/>
              <a:cxnLst/>
              <a:rect l="l" t="t" r="r" b="b"/>
              <a:pathLst>
                <a:path w="1547" h="2429" extrusionOk="0">
                  <a:moveTo>
                    <a:pt x="772" y="316"/>
                  </a:moveTo>
                  <a:cubicBezTo>
                    <a:pt x="904" y="316"/>
                    <a:pt x="1001" y="367"/>
                    <a:pt x="1060" y="471"/>
                  </a:cubicBezTo>
                  <a:cubicBezTo>
                    <a:pt x="1121" y="575"/>
                    <a:pt x="1152" y="737"/>
                    <a:pt x="1152" y="960"/>
                  </a:cubicBezTo>
                  <a:lnTo>
                    <a:pt x="1152" y="1494"/>
                  </a:lnTo>
                  <a:cubicBezTo>
                    <a:pt x="1149" y="1707"/>
                    <a:pt x="1117" y="1864"/>
                    <a:pt x="1056" y="1963"/>
                  </a:cubicBezTo>
                  <a:cubicBezTo>
                    <a:pt x="995" y="2063"/>
                    <a:pt x="901" y="2114"/>
                    <a:pt x="775" y="2114"/>
                  </a:cubicBezTo>
                  <a:cubicBezTo>
                    <a:pt x="642" y="2114"/>
                    <a:pt x="545" y="2060"/>
                    <a:pt x="484" y="1952"/>
                  </a:cubicBezTo>
                  <a:cubicBezTo>
                    <a:pt x="423" y="1843"/>
                    <a:pt x="391" y="1679"/>
                    <a:pt x="391" y="1458"/>
                  </a:cubicBezTo>
                  <a:lnTo>
                    <a:pt x="391" y="922"/>
                  </a:lnTo>
                  <a:cubicBezTo>
                    <a:pt x="395" y="714"/>
                    <a:pt x="427" y="561"/>
                    <a:pt x="487" y="463"/>
                  </a:cubicBezTo>
                  <a:cubicBezTo>
                    <a:pt x="548" y="366"/>
                    <a:pt x="643" y="316"/>
                    <a:pt x="772" y="316"/>
                  </a:cubicBezTo>
                  <a:close/>
                  <a:moveTo>
                    <a:pt x="772" y="0"/>
                  </a:moveTo>
                  <a:cubicBezTo>
                    <a:pt x="512" y="0"/>
                    <a:pt x="318" y="85"/>
                    <a:pt x="190" y="255"/>
                  </a:cubicBezTo>
                  <a:cubicBezTo>
                    <a:pt x="63" y="424"/>
                    <a:pt x="0" y="681"/>
                    <a:pt x="0" y="1020"/>
                  </a:cubicBezTo>
                  <a:lnTo>
                    <a:pt x="0" y="1429"/>
                  </a:lnTo>
                  <a:cubicBezTo>
                    <a:pt x="3" y="1758"/>
                    <a:pt x="68" y="2008"/>
                    <a:pt x="198" y="2177"/>
                  </a:cubicBezTo>
                  <a:cubicBezTo>
                    <a:pt x="327" y="2344"/>
                    <a:pt x="520" y="2429"/>
                    <a:pt x="776" y="2429"/>
                  </a:cubicBezTo>
                  <a:cubicBezTo>
                    <a:pt x="1035" y="2429"/>
                    <a:pt x="1229" y="2343"/>
                    <a:pt x="1355" y="2170"/>
                  </a:cubicBezTo>
                  <a:cubicBezTo>
                    <a:pt x="1483" y="1997"/>
                    <a:pt x="1546" y="1740"/>
                    <a:pt x="1546" y="1401"/>
                  </a:cubicBezTo>
                  <a:lnTo>
                    <a:pt x="1546" y="992"/>
                  </a:lnTo>
                  <a:cubicBezTo>
                    <a:pt x="1544" y="661"/>
                    <a:pt x="1478" y="413"/>
                    <a:pt x="1351" y="248"/>
                  </a:cubicBezTo>
                  <a:cubicBezTo>
                    <a:pt x="1224" y="84"/>
                    <a:pt x="1031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9884;p38">
              <a:extLst>
                <a:ext uri="{FF2B5EF4-FFF2-40B4-BE49-F238E27FC236}">
                  <a16:creationId xmlns:a16="http://schemas.microsoft.com/office/drawing/2014/main" id="{E591A4BE-9E97-4764-B76F-E2F4AA713B84}"/>
                </a:ext>
              </a:extLst>
            </p:cNvPr>
            <p:cNvSpPr/>
            <p:nvPr/>
          </p:nvSpPr>
          <p:spPr>
            <a:xfrm>
              <a:off x="6112519" y="601441"/>
              <a:ext cx="26889" cy="65578"/>
            </a:xfrm>
            <a:custGeom>
              <a:avLst/>
              <a:gdLst/>
              <a:ahLst/>
              <a:cxnLst/>
              <a:rect l="l" t="t" r="r" b="b"/>
              <a:pathLst>
                <a:path w="973" h="2373" extrusionOk="0">
                  <a:moveTo>
                    <a:pt x="923" y="1"/>
                  </a:moveTo>
                  <a:lnTo>
                    <a:pt x="0" y="340"/>
                  </a:lnTo>
                  <a:lnTo>
                    <a:pt x="0" y="671"/>
                  </a:lnTo>
                  <a:lnTo>
                    <a:pt x="581" y="473"/>
                  </a:lnTo>
                  <a:lnTo>
                    <a:pt x="581" y="2372"/>
                  </a:lnTo>
                  <a:lnTo>
                    <a:pt x="973" y="2372"/>
                  </a:lnTo>
                  <a:lnTo>
                    <a:pt x="9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9885;p38">
              <a:extLst>
                <a:ext uri="{FF2B5EF4-FFF2-40B4-BE49-F238E27FC236}">
                  <a16:creationId xmlns:a16="http://schemas.microsoft.com/office/drawing/2014/main" id="{E1C78A14-AC76-411D-9CA1-5E25082EECB7}"/>
                </a:ext>
              </a:extLst>
            </p:cNvPr>
            <p:cNvSpPr/>
            <p:nvPr/>
          </p:nvSpPr>
          <p:spPr>
            <a:xfrm>
              <a:off x="6163009" y="601690"/>
              <a:ext cx="42779" cy="66213"/>
            </a:xfrm>
            <a:custGeom>
              <a:avLst/>
              <a:gdLst/>
              <a:ahLst/>
              <a:cxnLst/>
              <a:rect l="l" t="t" r="r" b="b"/>
              <a:pathLst>
                <a:path w="1548" h="2396" extrusionOk="0">
                  <a:moveTo>
                    <a:pt x="201" y="0"/>
                  </a:moveTo>
                  <a:lnTo>
                    <a:pt x="74" y="1192"/>
                  </a:lnTo>
                  <a:lnTo>
                    <a:pt x="387" y="1269"/>
                  </a:lnTo>
                  <a:cubicBezTo>
                    <a:pt x="446" y="1214"/>
                    <a:pt x="499" y="1176"/>
                    <a:pt x="550" y="1158"/>
                  </a:cubicBezTo>
                  <a:cubicBezTo>
                    <a:pt x="605" y="1139"/>
                    <a:pt x="662" y="1129"/>
                    <a:pt x="720" y="1129"/>
                  </a:cubicBezTo>
                  <a:cubicBezTo>
                    <a:pt x="724" y="1129"/>
                    <a:pt x="728" y="1129"/>
                    <a:pt x="732" y="1129"/>
                  </a:cubicBezTo>
                  <a:cubicBezTo>
                    <a:pt x="862" y="1129"/>
                    <a:pt x="965" y="1171"/>
                    <a:pt x="1039" y="1255"/>
                  </a:cubicBezTo>
                  <a:cubicBezTo>
                    <a:pt x="1114" y="1340"/>
                    <a:pt x="1152" y="1453"/>
                    <a:pt x="1153" y="1597"/>
                  </a:cubicBezTo>
                  <a:cubicBezTo>
                    <a:pt x="1153" y="1747"/>
                    <a:pt x="1118" y="1865"/>
                    <a:pt x="1050" y="1951"/>
                  </a:cubicBezTo>
                  <a:cubicBezTo>
                    <a:pt x="983" y="2038"/>
                    <a:pt x="888" y="2081"/>
                    <a:pt x="768" y="2081"/>
                  </a:cubicBezTo>
                  <a:cubicBezTo>
                    <a:pt x="658" y="2081"/>
                    <a:pt x="571" y="2050"/>
                    <a:pt x="505" y="1989"/>
                  </a:cubicBezTo>
                  <a:cubicBezTo>
                    <a:pt x="437" y="1928"/>
                    <a:pt x="397" y="1840"/>
                    <a:pt x="381" y="1725"/>
                  </a:cubicBezTo>
                  <a:lnTo>
                    <a:pt x="0" y="1725"/>
                  </a:lnTo>
                  <a:cubicBezTo>
                    <a:pt x="13" y="1927"/>
                    <a:pt x="89" y="2089"/>
                    <a:pt x="232" y="2211"/>
                  </a:cubicBezTo>
                  <a:cubicBezTo>
                    <a:pt x="374" y="2334"/>
                    <a:pt x="553" y="2395"/>
                    <a:pt x="771" y="2395"/>
                  </a:cubicBezTo>
                  <a:cubicBezTo>
                    <a:pt x="1010" y="2395"/>
                    <a:pt x="1201" y="2326"/>
                    <a:pt x="1340" y="2182"/>
                  </a:cubicBezTo>
                  <a:cubicBezTo>
                    <a:pt x="1479" y="2039"/>
                    <a:pt x="1548" y="1848"/>
                    <a:pt x="1548" y="1609"/>
                  </a:cubicBezTo>
                  <a:cubicBezTo>
                    <a:pt x="1548" y="1365"/>
                    <a:pt x="1485" y="1172"/>
                    <a:pt x="1359" y="1027"/>
                  </a:cubicBezTo>
                  <a:cubicBezTo>
                    <a:pt x="1235" y="883"/>
                    <a:pt x="1060" y="811"/>
                    <a:pt x="834" y="811"/>
                  </a:cubicBezTo>
                  <a:cubicBezTo>
                    <a:pt x="832" y="811"/>
                    <a:pt x="829" y="811"/>
                    <a:pt x="827" y="811"/>
                  </a:cubicBezTo>
                  <a:cubicBezTo>
                    <a:pt x="699" y="811"/>
                    <a:pt x="574" y="844"/>
                    <a:pt x="465" y="906"/>
                  </a:cubicBezTo>
                  <a:lnTo>
                    <a:pt x="530" y="341"/>
                  </a:lnTo>
                  <a:lnTo>
                    <a:pt x="1470" y="341"/>
                  </a:lnTo>
                  <a:lnTo>
                    <a:pt x="14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9886;p38">
              <a:extLst>
                <a:ext uri="{FF2B5EF4-FFF2-40B4-BE49-F238E27FC236}">
                  <a16:creationId xmlns:a16="http://schemas.microsoft.com/office/drawing/2014/main" id="{7AB08C87-4F9B-4E45-A406-1BCD7349D5FB}"/>
                </a:ext>
              </a:extLst>
            </p:cNvPr>
            <p:cNvSpPr/>
            <p:nvPr/>
          </p:nvSpPr>
          <p:spPr>
            <a:xfrm>
              <a:off x="6214161" y="600750"/>
              <a:ext cx="42751" cy="67153"/>
            </a:xfrm>
            <a:custGeom>
              <a:avLst/>
              <a:gdLst/>
              <a:ahLst/>
              <a:cxnLst/>
              <a:rect l="l" t="t" r="r" b="b"/>
              <a:pathLst>
                <a:path w="1547" h="2430" extrusionOk="0">
                  <a:moveTo>
                    <a:pt x="772" y="317"/>
                  </a:moveTo>
                  <a:cubicBezTo>
                    <a:pt x="905" y="317"/>
                    <a:pt x="999" y="369"/>
                    <a:pt x="1061" y="473"/>
                  </a:cubicBezTo>
                  <a:cubicBezTo>
                    <a:pt x="1122" y="576"/>
                    <a:pt x="1151" y="739"/>
                    <a:pt x="1151" y="961"/>
                  </a:cubicBezTo>
                  <a:lnTo>
                    <a:pt x="1151" y="1494"/>
                  </a:lnTo>
                  <a:cubicBezTo>
                    <a:pt x="1148" y="1708"/>
                    <a:pt x="1117" y="1864"/>
                    <a:pt x="1057" y="1965"/>
                  </a:cubicBezTo>
                  <a:cubicBezTo>
                    <a:pt x="996" y="2065"/>
                    <a:pt x="902" y="2115"/>
                    <a:pt x="776" y="2115"/>
                  </a:cubicBezTo>
                  <a:cubicBezTo>
                    <a:pt x="644" y="2115"/>
                    <a:pt x="547" y="2061"/>
                    <a:pt x="485" y="1953"/>
                  </a:cubicBezTo>
                  <a:cubicBezTo>
                    <a:pt x="423" y="1845"/>
                    <a:pt x="392" y="1680"/>
                    <a:pt x="392" y="1460"/>
                  </a:cubicBezTo>
                  <a:lnTo>
                    <a:pt x="392" y="922"/>
                  </a:lnTo>
                  <a:cubicBezTo>
                    <a:pt x="396" y="714"/>
                    <a:pt x="427" y="562"/>
                    <a:pt x="488" y="464"/>
                  </a:cubicBezTo>
                  <a:cubicBezTo>
                    <a:pt x="549" y="367"/>
                    <a:pt x="644" y="317"/>
                    <a:pt x="772" y="317"/>
                  </a:cubicBezTo>
                  <a:close/>
                  <a:moveTo>
                    <a:pt x="772" y="1"/>
                  </a:moveTo>
                  <a:cubicBezTo>
                    <a:pt x="511" y="1"/>
                    <a:pt x="317" y="87"/>
                    <a:pt x="190" y="256"/>
                  </a:cubicBezTo>
                  <a:cubicBezTo>
                    <a:pt x="64" y="426"/>
                    <a:pt x="0" y="681"/>
                    <a:pt x="0" y="1021"/>
                  </a:cubicBezTo>
                  <a:lnTo>
                    <a:pt x="0" y="1429"/>
                  </a:lnTo>
                  <a:cubicBezTo>
                    <a:pt x="3" y="1760"/>
                    <a:pt x="69" y="2010"/>
                    <a:pt x="198" y="2177"/>
                  </a:cubicBezTo>
                  <a:cubicBezTo>
                    <a:pt x="327" y="2346"/>
                    <a:pt x="521" y="2429"/>
                    <a:pt x="776" y="2429"/>
                  </a:cubicBezTo>
                  <a:cubicBezTo>
                    <a:pt x="778" y="2429"/>
                    <a:pt x="780" y="2429"/>
                    <a:pt x="782" y="2429"/>
                  </a:cubicBezTo>
                  <a:cubicBezTo>
                    <a:pt x="1038" y="2429"/>
                    <a:pt x="1230" y="2343"/>
                    <a:pt x="1356" y="2172"/>
                  </a:cubicBezTo>
                  <a:cubicBezTo>
                    <a:pt x="1482" y="1999"/>
                    <a:pt x="1546" y="1742"/>
                    <a:pt x="1546" y="1403"/>
                  </a:cubicBezTo>
                  <a:lnTo>
                    <a:pt x="1546" y="993"/>
                  </a:lnTo>
                  <a:cubicBezTo>
                    <a:pt x="1543" y="663"/>
                    <a:pt x="1478" y="415"/>
                    <a:pt x="1351" y="249"/>
                  </a:cubicBezTo>
                  <a:cubicBezTo>
                    <a:pt x="1223" y="84"/>
                    <a:pt x="1032" y="1"/>
                    <a:pt x="7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9887;p38">
              <a:extLst>
                <a:ext uri="{FF2B5EF4-FFF2-40B4-BE49-F238E27FC236}">
                  <a16:creationId xmlns:a16="http://schemas.microsoft.com/office/drawing/2014/main" id="{FD9D9C4D-1BBF-490E-B20F-426961B80B38}"/>
                </a:ext>
              </a:extLst>
            </p:cNvPr>
            <p:cNvSpPr/>
            <p:nvPr/>
          </p:nvSpPr>
          <p:spPr>
            <a:xfrm>
              <a:off x="2178097" y="231160"/>
              <a:ext cx="47643" cy="65329"/>
            </a:xfrm>
            <a:custGeom>
              <a:avLst/>
              <a:gdLst/>
              <a:ahLst/>
              <a:cxnLst/>
              <a:rect l="l" t="t" r="r" b="b"/>
              <a:pathLst>
                <a:path w="1724" h="2364" extrusionOk="0">
                  <a:moveTo>
                    <a:pt x="1034" y="534"/>
                  </a:moveTo>
                  <a:lnTo>
                    <a:pt x="1034" y="1521"/>
                  </a:lnTo>
                  <a:lnTo>
                    <a:pt x="416" y="1521"/>
                  </a:lnTo>
                  <a:lnTo>
                    <a:pt x="1005" y="586"/>
                  </a:lnTo>
                  <a:lnTo>
                    <a:pt x="1034" y="534"/>
                  </a:lnTo>
                  <a:close/>
                  <a:moveTo>
                    <a:pt x="1020" y="0"/>
                  </a:moveTo>
                  <a:lnTo>
                    <a:pt x="0" y="1598"/>
                  </a:lnTo>
                  <a:lnTo>
                    <a:pt x="13" y="1839"/>
                  </a:lnTo>
                  <a:lnTo>
                    <a:pt x="1034" y="1839"/>
                  </a:lnTo>
                  <a:lnTo>
                    <a:pt x="1034" y="2364"/>
                  </a:lnTo>
                  <a:lnTo>
                    <a:pt x="1429" y="2364"/>
                  </a:lnTo>
                  <a:lnTo>
                    <a:pt x="1429" y="1839"/>
                  </a:lnTo>
                  <a:lnTo>
                    <a:pt x="1724" y="1839"/>
                  </a:lnTo>
                  <a:lnTo>
                    <a:pt x="1724" y="1521"/>
                  </a:lnTo>
                  <a:lnTo>
                    <a:pt x="1429" y="1521"/>
                  </a:lnTo>
                  <a:lnTo>
                    <a:pt x="14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9888;p38">
              <a:extLst>
                <a:ext uri="{FF2B5EF4-FFF2-40B4-BE49-F238E27FC236}">
                  <a16:creationId xmlns:a16="http://schemas.microsoft.com/office/drawing/2014/main" id="{80259B2A-6C67-4591-AC7A-C8C5175706FA}"/>
                </a:ext>
              </a:extLst>
            </p:cNvPr>
            <p:cNvSpPr/>
            <p:nvPr/>
          </p:nvSpPr>
          <p:spPr>
            <a:xfrm>
              <a:off x="2233781" y="231160"/>
              <a:ext cx="42834" cy="66241"/>
            </a:xfrm>
            <a:custGeom>
              <a:avLst/>
              <a:gdLst/>
              <a:ahLst/>
              <a:cxnLst/>
              <a:rect l="l" t="t" r="r" b="b"/>
              <a:pathLst>
                <a:path w="1550" h="2397" extrusionOk="0">
                  <a:moveTo>
                    <a:pt x="203" y="0"/>
                  </a:moveTo>
                  <a:lnTo>
                    <a:pt x="76" y="1192"/>
                  </a:lnTo>
                  <a:lnTo>
                    <a:pt x="389" y="1271"/>
                  </a:lnTo>
                  <a:cubicBezTo>
                    <a:pt x="434" y="1224"/>
                    <a:pt x="490" y="1185"/>
                    <a:pt x="551" y="1159"/>
                  </a:cubicBezTo>
                  <a:cubicBezTo>
                    <a:pt x="605" y="1140"/>
                    <a:pt x="664" y="1131"/>
                    <a:pt x="721" y="1131"/>
                  </a:cubicBezTo>
                  <a:cubicBezTo>
                    <a:pt x="725" y="1131"/>
                    <a:pt x="728" y="1131"/>
                    <a:pt x="732" y="1131"/>
                  </a:cubicBezTo>
                  <a:cubicBezTo>
                    <a:pt x="864" y="1131"/>
                    <a:pt x="966" y="1172"/>
                    <a:pt x="1041" y="1257"/>
                  </a:cubicBezTo>
                  <a:cubicBezTo>
                    <a:pt x="1116" y="1340"/>
                    <a:pt x="1153" y="1454"/>
                    <a:pt x="1153" y="1598"/>
                  </a:cubicBezTo>
                  <a:cubicBezTo>
                    <a:pt x="1153" y="1747"/>
                    <a:pt x="1119" y="1866"/>
                    <a:pt x="1051" y="1952"/>
                  </a:cubicBezTo>
                  <a:cubicBezTo>
                    <a:pt x="984" y="2038"/>
                    <a:pt x="889" y="2082"/>
                    <a:pt x="768" y="2082"/>
                  </a:cubicBezTo>
                  <a:cubicBezTo>
                    <a:pt x="660" y="2082"/>
                    <a:pt x="573" y="2052"/>
                    <a:pt x="505" y="1991"/>
                  </a:cubicBezTo>
                  <a:cubicBezTo>
                    <a:pt x="439" y="1929"/>
                    <a:pt x="397" y="1841"/>
                    <a:pt x="382" y="1726"/>
                  </a:cubicBezTo>
                  <a:lnTo>
                    <a:pt x="1" y="1726"/>
                  </a:lnTo>
                  <a:cubicBezTo>
                    <a:pt x="13" y="1927"/>
                    <a:pt x="91" y="2089"/>
                    <a:pt x="234" y="2213"/>
                  </a:cubicBezTo>
                  <a:cubicBezTo>
                    <a:pt x="375" y="2335"/>
                    <a:pt x="555" y="2397"/>
                    <a:pt x="771" y="2397"/>
                  </a:cubicBezTo>
                  <a:cubicBezTo>
                    <a:pt x="1013" y="2397"/>
                    <a:pt x="1203" y="2326"/>
                    <a:pt x="1342" y="2184"/>
                  </a:cubicBezTo>
                  <a:cubicBezTo>
                    <a:pt x="1480" y="2041"/>
                    <a:pt x="1550" y="1850"/>
                    <a:pt x="1550" y="1609"/>
                  </a:cubicBezTo>
                  <a:cubicBezTo>
                    <a:pt x="1548" y="1366"/>
                    <a:pt x="1486" y="1172"/>
                    <a:pt x="1361" y="1028"/>
                  </a:cubicBezTo>
                  <a:cubicBezTo>
                    <a:pt x="1236" y="884"/>
                    <a:pt x="1062" y="812"/>
                    <a:pt x="836" y="812"/>
                  </a:cubicBezTo>
                  <a:cubicBezTo>
                    <a:pt x="831" y="812"/>
                    <a:pt x="826" y="812"/>
                    <a:pt x="821" y="812"/>
                  </a:cubicBezTo>
                  <a:cubicBezTo>
                    <a:pt x="697" y="812"/>
                    <a:pt x="574" y="845"/>
                    <a:pt x="466" y="906"/>
                  </a:cubicBezTo>
                  <a:lnTo>
                    <a:pt x="531" y="341"/>
                  </a:lnTo>
                  <a:lnTo>
                    <a:pt x="1472" y="341"/>
                  </a:lnTo>
                  <a:lnTo>
                    <a:pt x="14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9889;p38">
              <a:extLst>
                <a:ext uri="{FF2B5EF4-FFF2-40B4-BE49-F238E27FC236}">
                  <a16:creationId xmlns:a16="http://schemas.microsoft.com/office/drawing/2014/main" id="{8149C595-1820-47CD-A037-81B950A50BA8}"/>
                </a:ext>
              </a:extLst>
            </p:cNvPr>
            <p:cNvSpPr/>
            <p:nvPr/>
          </p:nvSpPr>
          <p:spPr>
            <a:xfrm>
              <a:off x="2284961" y="230275"/>
              <a:ext cx="42807" cy="67125"/>
            </a:xfrm>
            <a:custGeom>
              <a:avLst/>
              <a:gdLst/>
              <a:ahLst/>
              <a:cxnLst/>
              <a:rect l="l" t="t" r="r" b="b"/>
              <a:pathLst>
                <a:path w="1549" h="2429" extrusionOk="0">
                  <a:moveTo>
                    <a:pt x="774" y="315"/>
                  </a:moveTo>
                  <a:cubicBezTo>
                    <a:pt x="905" y="316"/>
                    <a:pt x="1001" y="368"/>
                    <a:pt x="1062" y="472"/>
                  </a:cubicBezTo>
                  <a:cubicBezTo>
                    <a:pt x="1123" y="574"/>
                    <a:pt x="1153" y="738"/>
                    <a:pt x="1153" y="959"/>
                  </a:cubicBezTo>
                  <a:lnTo>
                    <a:pt x="1153" y="1494"/>
                  </a:lnTo>
                  <a:cubicBezTo>
                    <a:pt x="1149" y="1707"/>
                    <a:pt x="1117" y="1864"/>
                    <a:pt x="1056" y="1963"/>
                  </a:cubicBezTo>
                  <a:cubicBezTo>
                    <a:pt x="997" y="2063"/>
                    <a:pt x="903" y="2113"/>
                    <a:pt x="777" y="2113"/>
                  </a:cubicBezTo>
                  <a:cubicBezTo>
                    <a:pt x="775" y="2113"/>
                    <a:pt x="773" y="2113"/>
                    <a:pt x="772" y="2113"/>
                  </a:cubicBezTo>
                  <a:cubicBezTo>
                    <a:pt x="641" y="2113"/>
                    <a:pt x="546" y="2059"/>
                    <a:pt x="486" y="1951"/>
                  </a:cubicBezTo>
                  <a:cubicBezTo>
                    <a:pt x="425" y="1843"/>
                    <a:pt x="393" y="1678"/>
                    <a:pt x="393" y="1458"/>
                  </a:cubicBezTo>
                  <a:lnTo>
                    <a:pt x="393" y="922"/>
                  </a:lnTo>
                  <a:cubicBezTo>
                    <a:pt x="397" y="714"/>
                    <a:pt x="428" y="560"/>
                    <a:pt x="489" y="463"/>
                  </a:cubicBezTo>
                  <a:cubicBezTo>
                    <a:pt x="549" y="365"/>
                    <a:pt x="645" y="315"/>
                    <a:pt x="774" y="315"/>
                  </a:cubicBezTo>
                  <a:close/>
                  <a:moveTo>
                    <a:pt x="774" y="1"/>
                  </a:moveTo>
                  <a:cubicBezTo>
                    <a:pt x="512" y="1"/>
                    <a:pt x="318" y="85"/>
                    <a:pt x="191" y="255"/>
                  </a:cubicBezTo>
                  <a:cubicBezTo>
                    <a:pt x="65" y="424"/>
                    <a:pt x="1" y="679"/>
                    <a:pt x="1" y="1020"/>
                  </a:cubicBezTo>
                  <a:lnTo>
                    <a:pt x="1" y="1429"/>
                  </a:lnTo>
                  <a:cubicBezTo>
                    <a:pt x="4" y="1758"/>
                    <a:pt x="70" y="2008"/>
                    <a:pt x="199" y="2175"/>
                  </a:cubicBezTo>
                  <a:cubicBezTo>
                    <a:pt x="329" y="2344"/>
                    <a:pt x="522" y="2429"/>
                    <a:pt x="777" y="2429"/>
                  </a:cubicBezTo>
                  <a:cubicBezTo>
                    <a:pt x="1037" y="2429"/>
                    <a:pt x="1230" y="2343"/>
                    <a:pt x="1357" y="2170"/>
                  </a:cubicBezTo>
                  <a:cubicBezTo>
                    <a:pt x="1485" y="1997"/>
                    <a:pt x="1548" y="1740"/>
                    <a:pt x="1548" y="1401"/>
                  </a:cubicBezTo>
                  <a:lnTo>
                    <a:pt x="1548" y="992"/>
                  </a:lnTo>
                  <a:cubicBezTo>
                    <a:pt x="1544" y="661"/>
                    <a:pt x="1479" y="413"/>
                    <a:pt x="1352" y="249"/>
                  </a:cubicBezTo>
                  <a:cubicBezTo>
                    <a:pt x="1225" y="82"/>
                    <a:pt x="1032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9890;p38">
              <a:extLst>
                <a:ext uri="{FF2B5EF4-FFF2-40B4-BE49-F238E27FC236}">
                  <a16:creationId xmlns:a16="http://schemas.microsoft.com/office/drawing/2014/main" id="{67306464-9CD0-4556-882A-51D6697CCCBB}"/>
                </a:ext>
              </a:extLst>
            </p:cNvPr>
            <p:cNvSpPr/>
            <p:nvPr/>
          </p:nvSpPr>
          <p:spPr>
            <a:xfrm>
              <a:off x="181662" y="1340208"/>
              <a:ext cx="47560" cy="65329"/>
            </a:xfrm>
            <a:custGeom>
              <a:avLst/>
              <a:gdLst/>
              <a:ahLst/>
              <a:cxnLst/>
              <a:rect l="l" t="t" r="r" b="b"/>
              <a:pathLst>
                <a:path w="1721" h="2364" extrusionOk="0">
                  <a:moveTo>
                    <a:pt x="1032" y="535"/>
                  </a:moveTo>
                  <a:lnTo>
                    <a:pt x="1032" y="1521"/>
                  </a:lnTo>
                  <a:lnTo>
                    <a:pt x="414" y="1521"/>
                  </a:lnTo>
                  <a:lnTo>
                    <a:pt x="1003" y="586"/>
                  </a:lnTo>
                  <a:lnTo>
                    <a:pt x="1032" y="535"/>
                  </a:lnTo>
                  <a:close/>
                  <a:moveTo>
                    <a:pt x="1020" y="0"/>
                  </a:moveTo>
                  <a:lnTo>
                    <a:pt x="0" y="1598"/>
                  </a:lnTo>
                  <a:lnTo>
                    <a:pt x="11" y="1839"/>
                  </a:lnTo>
                  <a:lnTo>
                    <a:pt x="1032" y="1839"/>
                  </a:lnTo>
                  <a:lnTo>
                    <a:pt x="1032" y="2364"/>
                  </a:lnTo>
                  <a:lnTo>
                    <a:pt x="1427" y="2364"/>
                  </a:lnTo>
                  <a:lnTo>
                    <a:pt x="1427" y="1839"/>
                  </a:lnTo>
                  <a:lnTo>
                    <a:pt x="1721" y="1839"/>
                  </a:lnTo>
                  <a:lnTo>
                    <a:pt x="1721" y="1521"/>
                  </a:lnTo>
                  <a:lnTo>
                    <a:pt x="1427" y="1521"/>
                  </a:lnTo>
                  <a:lnTo>
                    <a:pt x="1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9891;p38">
              <a:extLst>
                <a:ext uri="{FF2B5EF4-FFF2-40B4-BE49-F238E27FC236}">
                  <a16:creationId xmlns:a16="http://schemas.microsoft.com/office/drawing/2014/main" id="{205877D9-24E7-48B2-852A-08B79C97B126}"/>
                </a:ext>
              </a:extLst>
            </p:cNvPr>
            <p:cNvSpPr/>
            <p:nvPr/>
          </p:nvSpPr>
          <p:spPr>
            <a:xfrm>
              <a:off x="236241" y="1339323"/>
              <a:ext cx="42779" cy="67125"/>
            </a:xfrm>
            <a:custGeom>
              <a:avLst/>
              <a:gdLst/>
              <a:ahLst/>
              <a:cxnLst/>
              <a:rect l="l" t="t" r="r" b="b"/>
              <a:pathLst>
                <a:path w="1548" h="2429" extrusionOk="0">
                  <a:moveTo>
                    <a:pt x="774" y="316"/>
                  </a:moveTo>
                  <a:cubicBezTo>
                    <a:pt x="905" y="316"/>
                    <a:pt x="1001" y="368"/>
                    <a:pt x="1062" y="471"/>
                  </a:cubicBezTo>
                  <a:cubicBezTo>
                    <a:pt x="1123" y="575"/>
                    <a:pt x="1153" y="737"/>
                    <a:pt x="1153" y="959"/>
                  </a:cubicBezTo>
                  <a:lnTo>
                    <a:pt x="1153" y="1494"/>
                  </a:lnTo>
                  <a:cubicBezTo>
                    <a:pt x="1149" y="1707"/>
                    <a:pt x="1117" y="1864"/>
                    <a:pt x="1058" y="1963"/>
                  </a:cubicBezTo>
                  <a:cubicBezTo>
                    <a:pt x="997" y="2063"/>
                    <a:pt x="904" y="2113"/>
                    <a:pt x="776" y="2113"/>
                  </a:cubicBezTo>
                  <a:cubicBezTo>
                    <a:pt x="775" y="2113"/>
                    <a:pt x="773" y="2113"/>
                    <a:pt x="771" y="2113"/>
                  </a:cubicBezTo>
                  <a:cubicBezTo>
                    <a:pt x="642" y="2113"/>
                    <a:pt x="547" y="2059"/>
                    <a:pt x="485" y="1951"/>
                  </a:cubicBezTo>
                  <a:cubicBezTo>
                    <a:pt x="424" y="1843"/>
                    <a:pt x="394" y="1678"/>
                    <a:pt x="394" y="1458"/>
                  </a:cubicBezTo>
                  <a:lnTo>
                    <a:pt x="394" y="922"/>
                  </a:lnTo>
                  <a:cubicBezTo>
                    <a:pt x="397" y="714"/>
                    <a:pt x="427" y="560"/>
                    <a:pt x="488" y="463"/>
                  </a:cubicBezTo>
                  <a:cubicBezTo>
                    <a:pt x="549" y="365"/>
                    <a:pt x="645" y="316"/>
                    <a:pt x="774" y="316"/>
                  </a:cubicBezTo>
                  <a:close/>
                  <a:moveTo>
                    <a:pt x="772" y="0"/>
                  </a:moveTo>
                  <a:cubicBezTo>
                    <a:pt x="512" y="0"/>
                    <a:pt x="318" y="85"/>
                    <a:pt x="190" y="255"/>
                  </a:cubicBezTo>
                  <a:cubicBezTo>
                    <a:pt x="63" y="424"/>
                    <a:pt x="1" y="679"/>
                    <a:pt x="1" y="1020"/>
                  </a:cubicBezTo>
                  <a:lnTo>
                    <a:pt x="1" y="1429"/>
                  </a:lnTo>
                  <a:cubicBezTo>
                    <a:pt x="3" y="1758"/>
                    <a:pt x="68" y="2008"/>
                    <a:pt x="199" y="2177"/>
                  </a:cubicBezTo>
                  <a:cubicBezTo>
                    <a:pt x="327" y="2344"/>
                    <a:pt x="520" y="2429"/>
                    <a:pt x="776" y="2429"/>
                  </a:cubicBezTo>
                  <a:cubicBezTo>
                    <a:pt x="1037" y="2429"/>
                    <a:pt x="1231" y="2343"/>
                    <a:pt x="1357" y="2170"/>
                  </a:cubicBezTo>
                  <a:cubicBezTo>
                    <a:pt x="1484" y="1997"/>
                    <a:pt x="1548" y="1740"/>
                    <a:pt x="1548" y="1401"/>
                  </a:cubicBezTo>
                  <a:lnTo>
                    <a:pt x="1547" y="992"/>
                  </a:lnTo>
                  <a:cubicBezTo>
                    <a:pt x="1544" y="661"/>
                    <a:pt x="1479" y="413"/>
                    <a:pt x="1351" y="248"/>
                  </a:cubicBezTo>
                  <a:cubicBezTo>
                    <a:pt x="1224" y="82"/>
                    <a:pt x="1031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9892;p38">
              <a:extLst>
                <a:ext uri="{FF2B5EF4-FFF2-40B4-BE49-F238E27FC236}">
                  <a16:creationId xmlns:a16="http://schemas.microsoft.com/office/drawing/2014/main" id="{6F5243C2-9AAF-4FF0-957E-859944E1B662}"/>
                </a:ext>
              </a:extLst>
            </p:cNvPr>
            <p:cNvSpPr/>
            <p:nvPr/>
          </p:nvSpPr>
          <p:spPr>
            <a:xfrm>
              <a:off x="288471" y="1339323"/>
              <a:ext cx="42779" cy="67125"/>
            </a:xfrm>
            <a:custGeom>
              <a:avLst/>
              <a:gdLst/>
              <a:ahLst/>
              <a:cxnLst/>
              <a:rect l="l" t="t" r="r" b="b"/>
              <a:pathLst>
                <a:path w="1548" h="2429" extrusionOk="0">
                  <a:moveTo>
                    <a:pt x="773" y="316"/>
                  </a:moveTo>
                  <a:cubicBezTo>
                    <a:pt x="905" y="316"/>
                    <a:pt x="1002" y="368"/>
                    <a:pt x="1061" y="471"/>
                  </a:cubicBezTo>
                  <a:cubicBezTo>
                    <a:pt x="1122" y="575"/>
                    <a:pt x="1153" y="737"/>
                    <a:pt x="1153" y="959"/>
                  </a:cubicBezTo>
                  <a:lnTo>
                    <a:pt x="1153" y="1494"/>
                  </a:lnTo>
                  <a:cubicBezTo>
                    <a:pt x="1148" y="1707"/>
                    <a:pt x="1117" y="1864"/>
                    <a:pt x="1057" y="1963"/>
                  </a:cubicBezTo>
                  <a:cubicBezTo>
                    <a:pt x="996" y="2063"/>
                    <a:pt x="903" y="2113"/>
                    <a:pt x="776" y="2113"/>
                  </a:cubicBezTo>
                  <a:cubicBezTo>
                    <a:pt x="774" y="2113"/>
                    <a:pt x="772" y="2113"/>
                    <a:pt x="771" y="2113"/>
                  </a:cubicBezTo>
                  <a:cubicBezTo>
                    <a:pt x="642" y="2113"/>
                    <a:pt x="546" y="2059"/>
                    <a:pt x="485" y="1951"/>
                  </a:cubicBezTo>
                  <a:cubicBezTo>
                    <a:pt x="424" y="1843"/>
                    <a:pt x="393" y="1678"/>
                    <a:pt x="393" y="1458"/>
                  </a:cubicBezTo>
                  <a:lnTo>
                    <a:pt x="393" y="922"/>
                  </a:lnTo>
                  <a:cubicBezTo>
                    <a:pt x="396" y="714"/>
                    <a:pt x="428" y="560"/>
                    <a:pt x="489" y="463"/>
                  </a:cubicBezTo>
                  <a:cubicBezTo>
                    <a:pt x="549" y="365"/>
                    <a:pt x="644" y="316"/>
                    <a:pt x="773" y="316"/>
                  </a:cubicBezTo>
                  <a:close/>
                  <a:moveTo>
                    <a:pt x="773" y="0"/>
                  </a:moveTo>
                  <a:cubicBezTo>
                    <a:pt x="513" y="0"/>
                    <a:pt x="317" y="85"/>
                    <a:pt x="191" y="255"/>
                  </a:cubicBezTo>
                  <a:cubicBezTo>
                    <a:pt x="64" y="424"/>
                    <a:pt x="0" y="679"/>
                    <a:pt x="0" y="1020"/>
                  </a:cubicBezTo>
                  <a:lnTo>
                    <a:pt x="0" y="1429"/>
                  </a:lnTo>
                  <a:cubicBezTo>
                    <a:pt x="4" y="1758"/>
                    <a:pt x="69" y="2008"/>
                    <a:pt x="200" y="2177"/>
                  </a:cubicBezTo>
                  <a:cubicBezTo>
                    <a:pt x="328" y="2344"/>
                    <a:pt x="521" y="2429"/>
                    <a:pt x="776" y="2429"/>
                  </a:cubicBezTo>
                  <a:cubicBezTo>
                    <a:pt x="1036" y="2429"/>
                    <a:pt x="1230" y="2343"/>
                    <a:pt x="1356" y="2170"/>
                  </a:cubicBezTo>
                  <a:cubicBezTo>
                    <a:pt x="1484" y="1997"/>
                    <a:pt x="1547" y="1740"/>
                    <a:pt x="1547" y="1401"/>
                  </a:cubicBezTo>
                  <a:lnTo>
                    <a:pt x="1547" y="992"/>
                  </a:lnTo>
                  <a:cubicBezTo>
                    <a:pt x="1545" y="661"/>
                    <a:pt x="1478" y="413"/>
                    <a:pt x="1352" y="248"/>
                  </a:cubicBezTo>
                  <a:cubicBezTo>
                    <a:pt x="1225" y="82"/>
                    <a:pt x="1032" y="0"/>
                    <a:pt x="7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9893;p38">
              <a:extLst>
                <a:ext uri="{FF2B5EF4-FFF2-40B4-BE49-F238E27FC236}">
                  <a16:creationId xmlns:a16="http://schemas.microsoft.com/office/drawing/2014/main" id="{A7789FF4-9C3C-4865-A0F7-39A23E4E9BBE}"/>
                </a:ext>
              </a:extLst>
            </p:cNvPr>
            <p:cNvSpPr/>
            <p:nvPr/>
          </p:nvSpPr>
          <p:spPr>
            <a:xfrm>
              <a:off x="130868" y="3351345"/>
              <a:ext cx="43359" cy="67125"/>
            </a:xfrm>
            <a:custGeom>
              <a:avLst/>
              <a:gdLst/>
              <a:ahLst/>
              <a:cxnLst/>
              <a:rect l="l" t="t" r="r" b="b"/>
              <a:pathLst>
                <a:path w="1569" h="2429" extrusionOk="0">
                  <a:moveTo>
                    <a:pt x="758" y="0"/>
                  </a:moveTo>
                  <a:cubicBezTo>
                    <a:pt x="631" y="0"/>
                    <a:pt x="505" y="29"/>
                    <a:pt x="389" y="84"/>
                  </a:cubicBezTo>
                  <a:cubicBezTo>
                    <a:pt x="278" y="135"/>
                    <a:pt x="186" y="215"/>
                    <a:pt x="119" y="316"/>
                  </a:cubicBezTo>
                  <a:cubicBezTo>
                    <a:pt x="55" y="415"/>
                    <a:pt x="22" y="530"/>
                    <a:pt x="22" y="647"/>
                  </a:cubicBezTo>
                  <a:lnTo>
                    <a:pt x="417" y="647"/>
                  </a:lnTo>
                  <a:cubicBezTo>
                    <a:pt x="414" y="556"/>
                    <a:pt x="452" y="469"/>
                    <a:pt x="519" y="408"/>
                  </a:cubicBezTo>
                  <a:cubicBezTo>
                    <a:pt x="587" y="347"/>
                    <a:pt x="675" y="316"/>
                    <a:pt x="781" y="316"/>
                  </a:cubicBezTo>
                  <a:cubicBezTo>
                    <a:pt x="902" y="316"/>
                    <a:pt x="992" y="348"/>
                    <a:pt x="1050" y="411"/>
                  </a:cubicBezTo>
                  <a:cubicBezTo>
                    <a:pt x="1110" y="472"/>
                    <a:pt x="1139" y="559"/>
                    <a:pt x="1139" y="672"/>
                  </a:cubicBezTo>
                  <a:cubicBezTo>
                    <a:pt x="1139" y="789"/>
                    <a:pt x="1104" y="879"/>
                    <a:pt x="1033" y="940"/>
                  </a:cubicBezTo>
                  <a:cubicBezTo>
                    <a:pt x="963" y="1001"/>
                    <a:pt x="866" y="1034"/>
                    <a:pt x="745" y="1034"/>
                  </a:cubicBezTo>
                  <a:lnTo>
                    <a:pt x="506" y="1034"/>
                  </a:lnTo>
                  <a:lnTo>
                    <a:pt x="506" y="1347"/>
                  </a:lnTo>
                  <a:lnTo>
                    <a:pt x="737" y="1347"/>
                  </a:lnTo>
                  <a:cubicBezTo>
                    <a:pt x="882" y="1347"/>
                    <a:pt x="992" y="1380"/>
                    <a:pt x="1065" y="1447"/>
                  </a:cubicBezTo>
                  <a:cubicBezTo>
                    <a:pt x="1139" y="1515"/>
                    <a:pt x="1176" y="1610"/>
                    <a:pt x="1176" y="1735"/>
                  </a:cubicBezTo>
                  <a:cubicBezTo>
                    <a:pt x="1175" y="1857"/>
                    <a:pt x="1140" y="1951"/>
                    <a:pt x="1069" y="2016"/>
                  </a:cubicBezTo>
                  <a:cubicBezTo>
                    <a:pt x="999" y="2081"/>
                    <a:pt x="903" y="2113"/>
                    <a:pt x="780" y="2113"/>
                  </a:cubicBezTo>
                  <a:cubicBezTo>
                    <a:pt x="662" y="2113"/>
                    <a:pt x="568" y="2081"/>
                    <a:pt x="499" y="2016"/>
                  </a:cubicBezTo>
                  <a:cubicBezTo>
                    <a:pt x="429" y="1951"/>
                    <a:pt x="395" y="1866"/>
                    <a:pt x="395" y="1763"/>
                  </a:cubicBezTo>
                  <a:lnTo>
                    <a:pt x="0" y="1763"/>
                  </a:lnTo>
                  <a:cubicBezTo>
                    <a:pt x="0" y="1963"/>
                    <a:pt x="72" y="2125"/>
                    <a:pt x="217" y="2246"/>
                  </a:cubicBezTo>
                  <a:cubicBezTo>
                    <a:pt x="363" y="2368"/>
                    <a:pt x="549" y="2427"/>
                    <a:pt x="776" y="2429"/>
                  </a:cubicBezTo>
                  <a:cubicBezTo>
                    <a:pt x="1013" y="2429"/>
                    <a:pt x="1204" y="2365"/>
                    <a:pt x="1349" y="2240"/>
                  </a:cubicBezTo>
                  <a:cubicBezTo>
                    <a:pt x="1496" y="2114"/>
                    <a:pt x="1568" y="1945"/>
                    <a:pt x="1568" y="1733"/>
                  </a:cubicBezTo>
                  <a:cubicBezTo>
                    <a:pt x="1568" y="1602"/>
                    <a:pt x="1535" y="1487"/>
                    <a:pt x="1467" y="1393"/>
                  </a:cubicBezTo>
                  <a:cubicBezTo>
                    <a:pt x="1399" y="1297"/>
                    <a:pt x="1301" y="1228"/>
                    <a:pt x="1171" y="1184"/>
                  </a:cubicBezTo>
                  <a:cubicBezTo>
                    <a:pt x="1276" y="1138"/>
                    <a:pt x="1366" y="1064"/>
                    <a:pt x="1432" y="972"/>
                  </a:cubicBezTo>
                  <a:cubicBezTo>
                    <a:pt x="1497" y="884"/>
                    <a:pt x="1533" y="780"/>
                    <a:pt x="1535" y="672"/>
                  </a:cubicBezTo>
                  <a:cubicBezTo>
                    <a:pt x="1535" y="460"/>
                    <a:pt x="1467" y="296"/>
                    <a:pt x="1333" y="178"/>
                  </a:cubicBezTo>
                  <a:cubicBezTo>
                    <a:pt x="1197" y="59"/>
                    <a:pt x="1013" y="1"/>
                    <a:pt x="776" y="1"/>
                  </a:cubicBezTo>
                  <a:cubicBezTo>
                    <a:pt x="770" y="0"/>
                    <a:pt x="764" y="0"/>
                    <a:pt x="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9894;p38">
              <a:extLst>
                <a:ext uri="{FF2B5EF4-FFF2-40B4-BE49-F238E27FC236}">
                  <a16:creationId xmlns:a16="http://schemas.microsoft.com/office/drawing/2014/main" id="{EA8FF955-3258-4E03-AB2F-C38F4698A173}"/>
                </a:ext>
              </a:extLst>
            </p:cNvPr>
            <p:cNvSpPr/>
            <p:nvPr/>
          </p:nvSpPr>
          <p:spPr>
            <a:xfrm>
              <a:off x="184259" y="3351317"/>
              <a:ext cx="42751" cy="67153"/>
            </a:xfrm>
            <a:custGeom>
              <a:avLst/>
              <a:gdLst/>
              <a:ahLst/>
              <a:cxnLst/>
              <a:rect l="l" t="t" r="r" b="b"/>
              <a:pathLst>
                <a:path w="1547" h="2430" extrusionOk="0">
                  <a:moveTo>
                    <a:pt x="772" y="316"/>
                  </a:moveTo>
                  <a:cubicBezTo>
                    <a:pt x="905" y="316"/>
                    <a:pt x="1001" y="369"/>
                    <a:pt x="1062" y="473"/>
                  </a:cubicBezTo>
                  <a:cubicBezTo>
                    <a:pt x="1122" y="576"/>
                    <a:pt x="1153" y="738"/>
                    <a:pt x="1153" y="960"/>
                  </a:cubicBezTo>
                  <a:lnTo>
                    <a:pt x="1153" y="1493"/>
                  </a:lnTo>
                  <a:cubicBezTo>
                    <a:pt x="1149" y="1707"/>
                    <a:pt x="1117" y="1865"/>
                    <a:pt x="1057" y="1964"/>
                  </a:cubicBezTo>
                  <a:cubicBezTo>
                    <a:pt x="996" y="2064"/>
                    <a:pt x="902" y="2114"/>
                    <a:pt x="776" y="2114"/>
                  </a:cubicBezTo>
                  <a:cubicBezTo>
                    <a:pt x="643" y="2114"/>
                    <a:pt x="548" y="2060"/>
                    <a:pt x="485" y="1952"/>
                  </a:cubicBezTo>
                  <a:cubicBezTo>
                    <a:pt x="424" y="1844"/>
                    <a:pt x="392" y="1679"/>
                    <a:pt x="392" y="1459"/>
                  </a:cubicBezTo>
                  <a:lnTo>
                    <a:pt x="392" y="921"/>
                  </a:lnTo>
                  <a:cubicBezTo>
                    <a:pt x="397" y="714"/>
                    <a:pt x="427" y="561"/>
                    <a:pt x="488" y="464"/>
                  </a:cubicBezTo>
                  <a:cubicBezTo>
                    <a:pt x="549" y="366"/>
                    <a:pt x="645" y="316"/>
                    <a:pt x="772" y="316"/>
                  </a:cubicBezTo>
                  <a:close/>
                  <a:moveTo>
                    <a:pt x="772" y="0"/>
                  </a:moveTo>
                  <a:cubicBezTo>
                    <a:pt x="512" y="0"/>
                    <a:pt x="318" y="86"/>
                    <a:pt x="190" y="255"/>
                  </a:cubicBezTo>
                  <a:cubicBezTo>
                    <a:pt x="64" y="425"/>
                    <a:pt x="0" y="680"/>
                    <a:pt x="0" y="1020"/>
                  </a:cubicBezTo>
                  <a:lnTo>
                    <a:pt x="0" y="1430"/>
                  </a:lnTo>
                  <a:cubicBezTo>
                    <a:pt x="3" y="1759"/>
                    <a:pt x="70" y="2009"/>
                    <a:pt x="199" y="2176"/>
                  </a:cubicBezTo>
                  <a:cubicBezTo>
                    <a:pt x="329" y="2345"/>
                    <a:pt x="520" y="2428"/>
                    <a:pt x="776" y="2430"/>
                  </a:cubicBezTo>
                  <a:cubicBezTo>
                    <a:pt x="1037" y="2430"/>
                    <a:pt x="1229" y="2344"/>
                    <a:pt x="1357" y="2171"/>
                  </a:cubicBezTo>
                  <a:cubicBezTo>
                    <a:pt x="1484" y="1998"/>
                    <a:pt x="1546" y="1741"/>
                    <a:pt x="1546" y="1402"/>
                  </a:cubicBezTo>
                  <a:lnTo>
                    <a:pt x="1546" y="992"/>
                  </a:lnTo>
                  <a:cubicBezTo>
                    <a:pt x="1544" y="662"/>
                    <a:pt x="1478" y="414"/>
                    <a:pt x="1351" y="248"/>
                  </a:cubicBezTo>
                  <a:cubicBezTo>
                    <a:pt x="1224" y="83"/>
                    <a:pt x="1031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9895;p38">
              <a:extLst>
                <a:ext uri="{FF2B5EF4-FFF2-40B4-BE49-F238E27FC236}">
                  <a16:creationId xmlns:a16="http://schemas.microsoft.com/office/drawing/2014/main" id="{6BE28C44-C177-4681-9072-8613B25FF133}"/>
                </a:ext>
              </a:extLst>
            </p:cNvPr>
            <p:cNvSpPr/>
            <p:nvPr/>
          </p:nvSpPr>
          <p:spPr>
            <a:xfrm>
              <a:off x="236462" y="3351317"/>
              <a:ext cx="42751" cy="67153"/>
            </a:xfrm>
            <a:custGeom>
              <a:avLst/>
              <a:gdLst/>
              <a:ahLst/>
              <a:cxnLst/>
              <a:rect l="l" t="t" r="r" b="b"/>
              <a:pathLst>
                <a:path w="1547" h="2430" extrusionOk="0">
                  <a:moveTo>
                    <a:pt x="772" y="316"/>
                  </a:moveTo>
                  <a:cubicBezTo>
                    <a:pt x="904" y="316"/>
                    <a:pt x="1001" y="369"/>
                    <a:pt x="1061" y="473"/>
                  </a:cubicBezTo>
                  <a:cubicBezTo>
                    <a:pt x="1122" y="576"/>
                    <a:pt x="1152" y="738"/>
                    <a:pt x="1152" y="960"/>
                  </a:cubicBezTo>
                  <a:lnTo>
                    <a:pt x="1152" y="1493"/>
                  </a:lnTo>
                  <a:cubicBezTo>
                    <a:pt x="1149" y="1707"/>
                    <a:pt x="1116" y="1865"/>
                    <a:pt x="1056" y="1964"/>
                  </a:cubicBezTo>
                  <a:cubicBezTo>
                    <a:pt x="997" y="2064"/>
                    <a:pt x="903" y="2114"/>
                    <a:pt x="775" y="2114"/>
                  </a:cubicBezTo>
                  <a:cubicBezTo>
                    <a:pt x="644" y="2114"/>
                    <a:pt x="547" y="2060"/>
                    <a:pt x="484" y="1952"/>
                  </a:cubicBezTo>
                  <a:cubicBezTo>
                    <a:pt x="423" y="1844"/>
                    <a:pt x="393" y="1679"/>
                    <a:pt x="393" y="1459"/>
                  </a:cubicBezTo>
                  <a:lnTo>
                    <a:pt x="393" y="921"/>
                  </a:lnTo>
                  <a:cubicBezTo>
                    <a:pt x="396" y="714"/>
                    <a:pt x="428" y="561"/>
                    <a:pt x="488" y="464"/>
                  </a:cubicBezTo>
                  <a:cubicBezTo>
                    <a:pt x="549" y="366"/>
                    <a:pt x="644" y="316"/>
                    <a:pt x="772" y="316"/>
                  </a:cubicBezTo>
                  <a:close/>
                  <a:moveTo>
                    <a:pt x="772" y="0"/>
                  </a:moveTo>
                  <a:cubicBezTo>
                    <a:pt x="512" y="0"/>
                    <a:pt x="318" y="86"/>
                    <a:pt x="191" y="255"/>
                  </a:cubicBezTo>
                  <a:cubicBezTo>
                    <a:pt x="63" y="425"/>
                    <a:pt x="1" y="680"/>
                    <a:pt x="1" y="1020"/>
                  </a:cubicBezTo>
                  <a:lnTo>
                    <a:pt x="1" y="1430"/>
                  </a:lnTo>
                  <a:cubicBezTo>
                    <a:pt x="4" y="1759"/>
                    <a:pt x="69" y="2009"/>
                    <a:pt x="199" y="2176"/>
                  </a:cubicBezTo>
                  <a:cubicBezTo>
                    <a:pt x="328" y="2345"/>
                    <a:pt x="520" y="2428"/>
                    <a:pt x="777" y="2430"/>
                  </a:cubicBezTo>
                  <a:cubicBezTo>
                    <a:pt x="1036" y="2430"/>
                    <a:pt x="1230" y="2344"/>
                    <a:pt x="1357" y="2171"/>
                  </a:cubicBezTo>
                  <a:cubicBezTo>
                    <a:pt x="1483" y="1998"/>
                    <a:pt x="1547" y="1741"/>
                    <a:pt x="1547" y="1402"/>
                  </a:cubicBezTo>
                  <a:lnTo>
                    <a:pt x="1547" y="992"/>
                  </a:lnTo>
                  <a:cubicBezTo>
                    <a:pt x="1544" y="662"/>
                    <a:pt x="1479" y="414"/>
                    <a:pt x="1351" y="248"/>
                  </a:cubicBezTo>
                  <a:cubicBezTo>
                    <a:pt x="1224" y="83"/>
                    <a:pt x="1032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9896;p38">
              <a:extLst>
                <a:ext uri="{FF2B5EF4-FFF2-40B4-BE49-F238E27FC236}">
                  <a16:creationId xmlns:a16="http://schemas.microsoft.com/office/drawing/2014/main" id="{EDF3D914-0C67-4954-A5D9-012EC602AE03}"/>
                </a:ext>
              </a:extLst>
            </p:cNvPr>
            <p:cNvSpPr/>
            <p:nvPr/>
          </p:nvSpPr>
          <p:spPr>
            <a:xfrm>
              <a:off x="134848" y="4489492"/>
              <a:ext cx="26889" cy="65550"/>
            </a:xfrm>
            <a:custGeom>
              <a:avLst/>
              <a:gdLst/>
              <a:ahLst/>
              <a:cxnLst/>
              <a:rect l="l" t="t" r="r" b="b"/>
              <a:pathLst>
                <a:path w="973" h="2372" extrusionOk="0">
                  <a:moveTo>
                    <a:pt x="923" y="0"/>
                  </a:moveTo>
                  <a:lnTo>
                    <a:pt x="0" y="340"/>
                  </a:lnTo>
                  <a:lnTo>
                    <a:pt x="0" y="671"/>
                  </a:lnTo>
                  <a:lnTo>
                    <a:pt x="580" y="473"/>
                  </a:lnTo>
                  <a:lnTo>
                    <a:pt x="580" y="2372"/>
                  </a:lnTo>
                  <a:lnTo>
                    <a:pt x="973" y="2372"/>
                  </a:lnTo>
                  <a:lnTo>
                    <a:pt x="9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9897;p38">
              <a:extLst>
                <a:ext uri="{FF2B5EF4-FFF2-40B4-BE49-F238E27FC236}">
                  <a16:creationId xmlns:a16="http://schemas.microsoft.com/office/drawing/2014/main" id="{F505DA17-B2CC-4127-A659-46FE3D69E418}"/>
                </a:ext>
              </a:extLst>
            </p:cNvPr>
            <p:cNvSpPr/>
            <p:nvPr/>
          </p:nvSpPr>
          <p:spPr>
            <a:xfrm>
              <a:off x="184259" y="4488801"/>
              <a:ext cx="42751" cy="67125"/>
            </a:xfrm>
            <a:custGeom>
              <a:avLst/>
              <a:gdLst/>
              <a:ahLst/>
              <a:cxnLst/>
              <a:rect l="l" t="t" r="r" b="b"/>
              <a:pathLst>
                <a:path w="1547" h="2429" extrusionOk="0">
                  <a:moveTo>
                    <a:pt x="772" y="316"/>
                  </a:moveTo>
                  <a:cubicBezTo>
                    <a:pt x="905" y="316"/>
                    <a:pt x="1001" y="369"/>
                    <a:pt x="1062" y="473"/>
                  </a:cubicBezTo>
                  <a:cubicBezTo>
                    <a:pt x="1122" y="575"/>
                    <a:pt x="1153" y="739"/>
                    <a:pt x="1153" y="960"/>
                  </a:cubicBezTo>
                  <a:lnTo>
                    <a:pt x="1153" y="1494"/>
                  </a:lnTo>
                  <a:cubicBezTo>
                    <a:pt x="1149" y="1707"/>
                    <a:pt x="1117" y="1863"/>
                    <a:pt x="1057" y="1965"/>
                  </a:cubicBezTo>
                  <a:cubicBezTo>
                    <a:pt x="996" y="2064"/>
                    <a:pt x="902" y="2114"/>
                    <a:pt x="776" y="2114"/>
                  </a:cubicBezTo>
                  <a:cubicBezTo>
                    <a:pt x="643" y="2114"/>
                    <a:pt x="548" y="2060"/>
                    <a:pt x="485" y="1952"/>
                  </a:cubicBezTo>
                  <a:cubicBezTo>
                    <a:pt x="424" y="1844"/>
                    <a:pt x="392" y="1679"/>
                    <a:pt x="392" y="1459"/>
                  </a:cubicBezTo>
                  <a:lnTo>
                    <a:pt x="392" y="921"/>
                  </a:lnTo>
                  <a:cubicBezTo>
                    <a:pt x="397" y="714"/>
                    <a:pt x="427" y="561"/>
                    <a:pt x="488" y="463"/>
                  </a:cubicBezTo>
                  <a:cubicBezTo>
                    <a:pt x="549" y="366"/>
                    <a:pt x="645" y="316"/>
                    <a:pt x="772" y="316"/>
                  </a:cubicBezTo>
                  <a:close/>
                  <a:moveTo>
                    <a:pt x="772" y="0"/>
                  </a:moveTo>
                  <a:cubicBezTo>
                    <a:pt x="512" y="0"/>
                    <a:pt x="318" y="85"/>
                    <a:pt x="190" y="255"/>
                  </a:cubicBezTo>
                  <a:cubicBezTo>
                    <a:pt x="64" y="426"/>
                    <a:pt x="0" y="680"/>
                    <a:pt x="0" y="1020"/>
                  </a:cubicBezTo>
                  <a:lnTo>
                    <a:pt x="0" y="1428"/>
                  </a:lnTo>
                  <a:cubicBezTo>
                    <a:pt x="3" y="1760"/>
                    <a:pt x="70" y="2009"/>
                    <a:pt x="199" y="2177"/>
                  </a:cubicBezTo>
                  <a:cubicBezTo>
                    <a:pt x="329" y="2346"/>
                    <a:pt x="520" y="2429"/>
                    <a:pt x="776" y="2429"/>
                  </a:cubicBezTo>
                  <a:cubicBezTo>
                    <a:pt x="778" y="2429"/>
                    <a:pt x="780" y="2429"/>
                    <a:pt x="782" y="2429"/>
                  </a:cubicBezTo>
                  <a:cubicBezTo>
                    <a:pt x="1040" y="2429"/>
                    <a:pt x="1230" y="2341"/>
                    <a:pt x="1357" y="2171"/>
                  </a:cubicBezTo>
                  <a:cubicBezTo>
                    <a:pt x="1484" y="1998"/>
                    <a:pt x="1546" y="1742"/>
                    <a:pt x="1546" y="1402"/>
                  </a:cubicBezTo>
                  <a:lnTo>
                    <a:pt x="1546" y="994"/>
                  </a:lnTo>
                  <a:cubicBezTo>
                    <a:pt x="1544" y="662"/>
                    <a:pt x="1478" y="413"/>
                    <a:pt x="1351" y="248"/>
                  </a:cubicBezTo>
                  <a:cubicBezTo>
                    <a:pt x="1224" y="83"/>
                    <a:pt x="1031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9898;p38">
              <a:extLst>
                <a:ext uri="{FF2B5EF4-FFF2-40B4-BE49-F238E27FC236}">
                  <a16:creationId xmlns:a16="http://schemas.microsoft.com/office/drawing/2014/main" id="{AD7E9D90-7C87-42F5-B7C4-6E323416B172}"/>
                </a:ext>
              </a:extLst>
            </p:cNvPr>
            <p:cNvSpPr/>
            <p:nvPr/>
          </p:nvSpPr>
          <p:spPr>
            <a:xfrm>
              <a:off x="236462" y="4488801"/>
              <a:ext cx="42751" cy="67125"/>
            </a:xfrm>
            <a:custGeom>
              <a:avLst/>
              <a:gdLst/>
              <a:ahLst/>
              <a:cxnLst/>
              <a:rect l="l" t="t" r="r" b="b"/>
              <a:pathLst>
                <a:path w="1547" h="2429" extrusionOk="0">
                  <a:moveTo>
                    <a:pt x="772" y="316"/>
                  </a:moveTo>
                  <a:cubicBezTo>
                    <a:pt x="904" y="316"/>
                    <a:pt x="1001" y="369"/>
                    <a:pt x="1061" y="473"/>
                  </a:cubicBezTo>
                  <a:cubicBezTo>
                    <a:pt x="1122" y="575"/>
                    <a:pt x="1152" y="739"/>
                    <a:pt x="1152" y="960"/>
                  </a:cubicBezTo>
                  <a:lnTo>
                    <a:pt x="1153" y="1494"/>
                  </a:lnTo>
                  <a:cubicBezTo>
                    <a:pt x="1149" y="1707"/>
                    <a:pt x="1117" y="1863"/>
                    <a:pt x="1058" y="1965"/>
                  </a:cubicBezTo>
                  <a:cubicBezTo>
                    <a:pt x="997" y="2064"/>
                    <a:pt x="903" y="2114"/>
                    <a:pt x="777" y="2114"/>
                  </a:cubicBezTo>
                  <a:cubicBezTo>
                    <a:pt x="644" y="2114"/>
                    <a:pt x="547" y="2060"/>
                    <a:pt x="484" y="1952"/>
                  </a:cubicBezTo>
                  <a:cubicBezTo>
                    <a:pt x="423" y="1844"/>
                    <a:pt x="393" y="1679"/>
                    <a:pt x="393" y="1459"/>
                  </a:cubicBezTo>
                  <a:lnTo>
                    <a:pt x="393" y="921"/>
                  </a:lnTo>
                  <a:cubicBezTo>
                    <a:pt x="396" y="714"/>
                    <a:pt x="428" y="561"/>
                    <a:pt x="488" y="463"/>
                  </a:cubicBezTo>
                  <a:cubicBezTo>
                    <a:pt x="549" y="366"/>
                    <a:pt x="644" y="316"/>
                    <a:pt x="772" y="316"/>
                  </a:cubicBezTo>
                  <a:close/>
                  <a:moveTo>
                    <a:pt x="772" y="0"/>
                  </a:moveTo>
                  <a:cubicBezTo>
                    <a:pt x="512" y="0"/>
                    <a:pt x="318" y="85"/>
                    <a:pt x="191" y="255"/>
                  </a:cubicBezTo>
                  <a:cubicBezTo>
                    <a:pt x="63" y="426"/>
                    <a:pt x="1" y="680"/>
                    <a:pt x="1" y="1020"/>
                  </a:cubicBezTo>
                  <a:lnTo>
                    <a:pt x="1" y="1428"/>
                  </a:lnTo>
                  <a:cubicBezTo>
                    <a:pt x="4" y="1760"/>
                    <a:pt x="69" y="2009"/>
                    <a:pt x="199" y="2177"/>
                  </a:cubicBezTo>
                  <a:cubicBezTo>
                    <a:pt x="328" y="2346"/>
                    <a:pt x="520" y="2429"/>
                    <a:pt x="777" y="2429"/>
                  </a:cubicBezTo>
                  <a:cubicBezTo>
                    <a:pt x="779" y="2429"/>
                    <a:pt x="781" y="2429"/>
                    <a:pt x="783" y="2429"/>
                  </a:cubicBezTo>
                  <a:cubicBezTo>
                    <a:pt x="1039" y="2429"/>
                    <a:pt x="1231" y="2341"/>
                    <a:pt x="1357" y="2171"/>
                  </a:cubicBezTo>
                  <a:cubicBezTo>
                    <a:pt x="1483" y="1998"/>
                    <a:pt x="1547" y="1742"/>
                    <a:pt x="1547" y="1402"/>
                  </a:cubicBezTo>
                  <a:lnTo>
                    <a:pt x="1547" y="994"/>
                  </a:lnTo>
                  <a:cubicBezTo>
                    <a:pt x="1544" y="662"/>
                    <a:pt x="1479" y="413"/>
                    <a:pt x="1351" y="248"/>
                  </a:cubicBezTo>
                  <a:cubicBezTo>
                    <a:pt x="1224" y="83"/>
                    <a:pt x="1032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9899;p38">
              <a:extLst>
                <a:ext uri="{FF2B5EF4-FFF2-40B4-BE49-F238E27FC236}">
                  <a16:creationId xmlns:a16="http://schemas.microsoft.com/office/drawing/2014/main" id="{4674B9C3-B73E-41AA-93AD-846E3743313A}"/>
                </a:ext>
              </a:extLst>
            </p:cNvPr>
            <p:cNvSpPr/>
            <p:nvPr/>
          </p:nvSpPr>
          <p:spPr>
            <a:xfrm>
              <a:off x="134848" y="2394593"/>
              <a:ext cx="26889" cy="65550"/>
            </a:xfrm>
            <a:custGeom>
              <a:avLst/>
              <a:gdLst/>
              <a:ahLst/>
              <a:cxnLst/>
              <a:rect l="l" t="t" r="r" b="b"/>
              <a:pathLst>
                <a:path w="973" h="2372" extrusionOk="0">
                  <a:moveTo>
                    <a:pt x="923" y="0"/>
                  </a:moveTo>
                  <a:lnTo>
                    <a:pt x="0" y="340"/>
                  </a:lnTo>
                  <a:lnTo>
                    <a:pt x="0" y="671"/>
                  </a:lnTo>
                  <a:lnTo>
                    <a:pt x="580" y="474"/>
                  </a:lnTo>
                  <a:lnTo>
                    <a:pt x="580" y="2372"/>
                  </a:lnTo>
                  <a:lnTo>
                    <a:pt x="973" y="2372"/>
                  </a:lnTo>
                  <a:lnTo>
                    <a:pt x="9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9900;p38">
              <a:extLst>
                <a:ext uri="{FF2B5EF4-FFF2-40B4-BE49-F238E27FC236}">
                  <a16:creationId xmlns:a16="http://schemas.microsoft.com/office/drawing/2014/main" id="{60D95799-6706-4259-94CA-7F8AC33BAF2C}"/>
                </a:ext>
              </a:extLst>
            </p:cNvPr>
            <p:cNvSpPr/>
            <p:nvPr/>
          </p:nvSpPr>
          <p:spPr>
            <a:xfrm>
              <a:off x="184259" y="2393930"/>
              <a:ext cx="42751" cy="67125"/>
            </a:xfrm>
            <a:custGeom>
              <a:avLst/>
              <a:gdLst/>
              <a:ahLst/>
              <a:cxnLst/>
              <a:rect l="l" t="t" r="r" b="b"/>
              <a:pathLst>
                <a:path w="1547" h="2429" extrusionOk="0">
                  <a:moveTo>
                    <a:pt x="772" y="316"/>
                  </a:moveTo>
                  <a:cubicBezTo>
                    <a:pt x="905" y="316"/>
                    <a:pt x="1001" y="369"/>
                    <a:pt x="1062" y="473"/>
                  </a:cubicBezTo>
                  <a:cubicBezTo>
                    <a:pt x="1122" y="575"/>
                    <a:pt x="1153" y="738"/>
                    <a:pt x="1153" y="961"/>
                  </a:cubicBezTo>
                  <a:lnTo>
                    <a:pt x="1153" y="1494"/>
                  </a:lnTo>
                  <a:cubicBezTo>
                    <a:pt x="1149" y="1707"/>
                    <a:pt x="1117" y="1864"/>
                    <a:pt x="1057" y="1965"/>
                  </a:cubicBezTo>
                  <a:cubicBezTo>
                    <a:pt x="996" y="2065"/>
                    <a:pt x="902" y="2114"/>
                    <a:pt x="776" y="2114"/>
                  </a:cubicBezTo>
                  <a:cubicBezTo>
                    <a:pt x="643" y="2114"/>
                    <a:pt x="548" y="2060"/>
                    <a:pt x="485" y="1952"/>
                  </a:cubicBezTo>
                  <a:cubicBezTo>
                    <a:pt x="424" y="1843"/>
                    <a:pt x="392" y="1679"/>
                    <a:pt x="392" y="1459"/>
                  </a:cubicBezTo>
                  <a:lnTo>
                    <a:pt x="392" y="922"/>
                  </a:lnTo>
                  <a:cubicBezTo>
                    <a:pt x="397" y="714"/>
                    <a:pt x="427" y="562"/>
                    <a:pt x="488" y="463"/>
                  </a:cubicBezTo>
                  <a:cubicBezTo>
                    <a:pt x="549" y="366"/>
                    <a:pt x="645" y="316"/>
                    <a:pt x="772" y="316"/>
                  </a:cubicBezTo>
                  <a:close/>
                  <a:moveTo>
                    <a:pt x="772" y="1"/>
                  </a:moveTo>
                  <a:cubicBezTo>
                    <a:pt x="512" y="1"/>
                    <a:pt x="318" y="86"/>
                    <a:pt x="190" y="255"/>
                  </a:cubicBezTo>
                  <a:cubicBezTo>
                    <a:pt x="64" y="426"/>
                    <a:pt x="0" y="681"/>
                    <a:pt x="0" y="1020"/>
                  </a:cubicBezTo>
                  <a:lnTo>
                    <a:pt x="0" y="1429"/>
                  </a:lnTo>
                  <a:cubicBezTo>
                    <a:pt x="3" y="1760"/>
                    <a:pt x="70" y="2009"/>
                    <a:pt x="199" y="2177"/>
                  </a:cubicBezTo>
                  <a:cubicBezTo>
                    <a:pt x="329" y="2344"/>
                    <a:pt x="520" y="2429"/>
                    <a:pt x="776" y="2429"/>
                  </a:cubicBezTo>
                  <a:cubicBezTo>
                    <a:pt x="778" y="2429"/>
                    <a:pt x="780" y="2429"/>
                    <a:pt x="782" y="2429"/>
                  </a:cubicBezTo>
                  <a:cubicBezTo>
                    <a:pt x="1040" y="2429"/>
                    <a:pt x="1230" y="2342"/>
                    <a:pt x="1357" y="2170"/>
                  </a:cubicBezTo>
                  <a:cubicBezTo>
                    <a:pt x="1484" y="1997"/>
                    <a:pt x="1546" y="1740"/>
                    <a:pt x="1546" y="1402"/>
                  </a:cubicBezTo>
                  <a:lnTo>
                    <a:pt x="1546" y="992"/>
                  </a:lnTo>
                  <a:cubicBezTo>
                    <a:pt x="1544" y="661"/>
                    <a:pt x="1478" y="413"/>
                    <a:pt x="1351" y="249"/>
                  </a:cubicBezTo>
                  <a:cubicBezTo>
                    <a:pt x="1224" y="84"/>
                    <a:pt x="1031" y="1"/>
                    <a:pt x="7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9901;p38">
              <a:extLst>
                <a:ext uri="{FF2B5EF4-FFF2-40B4-BE49-F238E27FC236}">
                  <a16:creationId xmlns:a16="http://schemas.microsoft.com/office/drawing/2014/main" id="{07E813FE-C195-4A38-B90F-03EA4E6EFBA6}"/>
                </a:ext>
              </a:extLst>
            </p:cNvPr>
            <p:cNvSpPr/>
            <p:nvPr/>
          </p:nvSpPr>
          <p:spPr>
            <a:xfrm>
              <a:off x="236462" y="2393930"/>
              <a:ext cx="42751" cy="67125"/>
            </a:xfrm>
            <a:custGeom>
              <a:avLst/>
              <a:gdLst/>
              <a:ahLst/>
              <a:cxnLst/>
              <a:rect l="l" t="t" r="r" b="b"/>
              <a:pathLst>
                <a:path w="1547" h="2429" extrusionOk="0">
                  <a:moveTo>
                    <a:pt x="772" y="316"/>
                  </a:moveTo>
                  <a:cubicBezTo>
                    <a:pt x="904" y="316"/>
                    <a:pt x="1001" y="369"/>
                    <a:pt x="1061" y="473"/>
                  </a:cubicBezTo>
                  <a:cubicBezTo>
                    <a:pt x="1122" y="575"/>
                    <a:pt x="1152" y="738"/>
                    <a:pt x="1152" y="961"/>
                  </a:cubicBezTo>
                  <a:lnTo>
                    <a:pt x="1152" y="1494"/>
                  </a:lnTo>
                  <a:cubicBezTo>
                    <a:pt x="1149" y="1707"/>
                    <a:pt x="1116" y="1864"/>
                    <a:pt x="1056" y="1965"/>
                  </a:cubicBezTo>
                  <a:cubicBezTo>
                    <a:pt x="997" y="2065"/>
                    <a:pt x="903" y="2114"/>
                    <a:pt x="775" y="2114"/>
                  </a:cubicBezTo>
                  <a:cubicBezTo>
                    <a:pt x="644" y="2114"/>
                    <a:pt x="547" y="2060"/>
                    <a:pt x="484" y="1952"/>
                  </a:cubicBezTo>
                  <a:cubicBezTo>
                    <a:pt x="423" y="1843"/>
                    <a:pt x="393" y="1679"/>
                    <a:pt x="393" y="1459"/>
                  </a:cubicBezTo>
                  <a:lnTo>
                    <a:pt x="393" y="922"/>
                  </a:lnTo>
                  <a:cubicBezTo>
                    <a:pt x="396" y="714"/>
                    <a:pt x="428" y="562"/>
                    <a:pt x="488" y="463"/>
                  </a:cubicBezTo>
                  <a:cubicBezTo>
                    <a:pt x="549" y="366"/>
                    <a:pt x="644" y="316"/>
                    <a:pt x="772" y="316"/>
                  </a:cubicBezTo>
                  <a:close/>
                  <a:moveTo>
                    <a:pt x="772" y="1"/>
                  </a:moveTo>
                  <a:cubicBezTo>
                    <a:pt x="512" y="1"/>
                    <a:pt x="318" y="85"/>
                    <a:pt x="191" y="255"/>
                  </a:cubicBezTo>
                  <a:cubicBezTo>
                    <a:pt x="65" y="424"/>
                    <a:pt x="1" y="679"/>
                    <a:pt x="1" y="1020"/>
                  </a:cubicBezTo>
                  <a:lnTo>
                    <a:pt x="1" y="1429"/>
                  </a:lnTo>
                  <a:cubicBezTo>
                    <a:pt x="4" y="1758"/>
                    <a:pt x="70" y="2008"/>
                    <a:pt x="199" y="2177"/>
                  </a:cubicBezTo>
                  <a:cubicBezTo>
                    <a:pt x="329" y="2344"/>
                    <a:pt x="522" y="2429"/>
                    <a:pt x="777" y="2429"/>
                  </a:cubicBezTo>
                  <a:cubicBezTo>
                    <a:pt x="1036" y="2429"/>
                    <a:pt x="1230" y="2343"/>
                    <a:pt x="1357" y="2170"/>
                  </a:cubicBezTo>
                  <a:cubicBezTo>
                    <a:pt x="1483" y="1997"/>
                    <a:pt x="1547" y="1740"/>
                    <a:pt x="1547" y="1402"/>
                  </a:cubicBezTo>
                  <a:lnTo>
                    <a:pt x="1547" y="992"/>
                  </a:lnTo>
                  <a:cubicBezTo>
                    <a:pt x="1544" y="661"/>
                    <a:pt x="1479" y="413"/>
                    <a:pt x="1351" y="249"/>
                  </a:cubicBezTo>
                  <a:cubicBezTo>
                    <a:pt x="1224" y="84"/>
                    <a:pt x="1032" y="1"/>
                    <a:pt x="7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9902;p38">
              <a:extLst>
                <a:ext uri="{FF2B5EF4-FFF2-40B4-BE49-F238E27FC236}">
                  <a16:creationId xmlns:a16="http://schemas.microsoft.com/office/drawing/2014/main" id="{244298ED-EB61-4502-95BB-B3FEB091ACF7}"/>
                </a:ext>
              </a:extLst>
            </p:cNvPr>
            <p:cNvSpPr/>
            <p:nvPr/>
          </p:nvSpPr>
          <p:spPr>
            <a:xfrm>
              <a:off x="6723364" y="4391637"/>
              <a:ext cx="26944" cy="65578"/>
            </a:xfrm>
            <a:custGeom>
              <a:avLst/>
              <a:gdLst/>
              <a:ahLst/>
              <a:cxnLst/>
              <a:rect l="l" t="t" r="r" b="b"/>
              <a:pathLst>
                <a:path w="975" h="2373" extrusionOk="0">
                  <a:moveTo>
                    <a:pt x="923" y="1"/>
                  </a:moveTo>
                  <a:lnTo>
                    <a:pt x="1" y="340"/>
                  </a:lnTo>
                  <a:lnTo>
                    <a:pt x="1" y="671"/>
                  </a:lnTo>
                  <a:lnTo>
                    <a:pt x="581" y="473"/>
                  </a:lnTo>
                  <a:lnTo>
                    <a:pt x="581" y="2372"/>
                  </a:lnTo>
                  <a:lnTo>
                    <a:pt x="974" y="2372"/>
                  </a:lnTo>
                  <a:lnTo>
                    <a:pt x="9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9903;p38">
              <a:extLst>
                <a:ext uri="{FF2B5EF4-FFF2-40B4-BE49-F238E27FC236}">
                  <a16:creationId xmlns:a16="http://schemas.microsoft.com/office/drawing/2014/main" id="{623D7FD9-4538-44B6-AB60-6715C993AF9C}"/>
                </a:ext>
              </a:extLst>
            </p:cNvPr>
            <p:cNvSpPr/>
            <p:nvPr/>
          </p:nvSpPr>
          <p:spPr>
            <a:xfrm>
              <a:off x="6773853" y="4391858"/>
              <a:ext cx="42807" cy="66213"/>
            </a:xfrm>
            <a:custGeom>
              <a:avLst/>
              <a:gdLst/>
              <a:ahLst/>
              <a:cxnLst/>
              <a:rect l="l" t="t" r="r" b="b"/>
              <a:pathLst>
                <a:path w="1549" h="2396" extrusionOk="0">
                  <a:moveTo>
                    <a:pt x="203" y="1"/>
                  </a:moveTo>
                  <a:lnTo>
                    <a:pt x="74" y="1192"/>
                  </a:lnTo>
                  <a:lnTo>
                    <a:pt x="389" y="1270"/>
                  </a:lnTo>
                  <a:cubicBezTo>
                    <a:pt x="434" y="1223"/>
                    <a:pt x="490" y="1184"/>
                    <a:pt x="551" y="1159"/>
                  </a:cubicBezTo>
                  <a:cubicBezTo>
                    <a:pt x="605" y="1139"/>
                    <a:pt x="663" y="1130"/>
                    <a:pt x="721" y="1130"/>
                  </a:cubicBezTo>
                  <a:cubicBezTo>
                    <a:pt x="725" y="1130"/>
                    <a:pt x="728" y="1130"/>
                    <a:pt x="732" y="1130"/>
                  </a:cubicBezTo>
                  <a:cubicBezTo>
                    <a:pt x="864" y="1130"/>
                    <a:pt x="966" y="1171"/>
                    <a:pt x="1041" y="1256"/>
                  </a:cubicBezTo>
                  <a:cubicBezTo>
                    <a:pt x="1116" y="1340"/>
                    <a:pt x="1153" y="1454"/>
                    <a:pt x="1153" y="1598"/>
                  </a:cubicBezTo>
                  <a:cubicBezTo>
                    <a:pt x="1153" y="1746"/>
                    <a:pt x="1119" y="1865"/>
                    <a:pt x="1051" y="1951"/>
                  </a:cubicBezTo>
                  <a:cubicBezTo>
                    <a:pt x="983" y="2039"/>
                    <a:pt x="889" y="2081"/>
                    <a:pt x="768" y="2081"/>
                  </a:cubicBezTo>
                  <a:cubicBezTo>
                    <a:pt x="660" y="2081"/>
                    <a:pt x="573" y="2051"/>
                    <a:pt x="505" y="1990"/>
                  </a:cubicBezTo>
                  <a:cubicBezTo>
                    <a:pt x="438" y="1928"/>
                    <a:pt x="397" y="1840"/>
                    <a:pt x="382" y="1725"/>
                  </a:cubicBezTo>
                  <a:lnTo>
                    <a:pt x="1" y="1725"/>
                  </a:lnTo>
                  <a:cubicBezTo>
                    <a:pt x="12" y="1928"/>
                    <a:pt x="89" y="2090"/>
                    <a:pt x="232" y="2212"/>
                  </a:cubicBezTo>
                  <a:cubicBezTo>
                    <a:pt x="373" y="2335"/>
                    <a:pt x="553" y="2396"/>
                    <a:pt x="770" y="2396"/>
                  </a:cubicBezTo>
                  <a:cubicBezTo>
                    <a:pt x="1011" y="2396"/>
                    <a:pt x="1202" y="2325"/>
                    <a:pt x="1340" y="2183"/>
                  </a:cubicBezTo>
                  <a:cubicBezTo>
                    <a:pt x="1479" y="2040"/>
                    <a:pt x="1548" y="1849"/>
                    <a:pt x="1548" y="1609"/>
                  </a:cubicBezTo>
                  <a:cubicBezTo>
                    <a:pt x="1547" y="1365"/>
                    <a:pt x="1484" y="1171"/>
                    <a:pt x="1360" y="1027"/>
                  </a:cubicBezTo>
                  <a:cubicBezTo>
                    <a:pt x="1235" y="883"/>
                    <a:pt x="1060" y="811"/>
                    <a:pt x="835" y="811"/>
                  </a:cubicBezTo>
                  <a:cubicBezTo>
                    <a:pt x="832" y="811"/>
                    <a:pt x="829" y="811"/>
                    <a:pt x="827" y="811"/>
                  </a:cubicBezTo>
                  <a:cubicBezTo>
                    <a:pt x="701" y="811"/>
                    <a:pt x="576" y="843"/>
                    <a:pt x="465" y="905"/>
                  </a:cubicBezTo>
                  <a:lnTo>
                    <a:pt x="530" y="342"/>
                  </a:lnTo>
                  <a:lnTo>
                    <a:pt x="1472" y="342"/>
                  </a:lnTo>
                  <a:lnTo>
                    <a:pt x="14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9904;p38">
              <a:extLst>
                <a:ext uri="{FF2B5EF4-FFF2-40B4-BE49-F238E27FC236}">
                  <a16:creationId xmlns:a16="http://schemas.microsoft.com/office/drawing/2014/main" id="{05209B0D-420C-4500-91B8-8F337FB6C2D3}"/>
                </a:ext>
              </a:extLst>
            </p:cNvPr>
            <p:cNvSpPr/>
            <p:nvPr/>
          </p:nvSpPr>
          <p:spPr>
            <a:xfrm>
              <a:off x="6825005" y="4390973"/>
              <a:ext cx="42779" cy="67098"/>
            </a:xfrm>
            <a:custGeom>
              <a:avLst/>
              <a:gdLst/>
              <a:ahLst/>
              <a:cxnLst/>
              <a:rect l="l" t="t" r="r" b="b"/>
              <a:pathLst>
                <a:path w="1548" h="2428" extrusionOk="0">
                  <a:moveTo>
                    <a:pt x="773" y="315"/>
                  </a:moveTo>
                  <a:cubicBezTo>
                    <a:pt x="905" y="315"/>
                    <a:pt x="1002" y="368"/>
                    <a:pt x="1062" y="472"/>
                  </a:cubicBezTo>
                  <a:cubicBezTo>
                    <a:pt x="1122" y="574"/>
                    <a:pt x="1153" y="738"/>
                    <a:pt x="1153" y="960"/>
                  </a:cubicBezTo>
                  <a:lnTo>
                    <a:pt x="1153" y="1493"/>
                  </a:lnTo>
                  <a:cubicBezTo>
                    <a:pt x="1150" y="1706"/>
                    <a:pt x="1118" y="1864"/>
                    <a:pt x="1057" y="1964"/>
                  </a:cubicBezTo>
                  <a:cubicBezTo>
                    <a:pt x="996" y="2064"/>
                    <a:pt x="904" y="2113"/>
                    <a:pt x="776" y="2113"/>
                  </a:cubicBezTo>
                  <a:cubicBezTo>
                    <a:pt x="645" y="2113"/>
                    <a:pt x="548" y="2061"/>
                    <a:pt x="485" y="1951"/>
                  </a:cubicBezTo>
                  <a:cubicBezTo>
                    <a:pt x="424" y="1843"/>
                    <a:pt x="394" y="1679"/>
                    <a:pt x="394" y="1458"/>
                  </a:cubicBezTo>
                  <a:lnTo>
                    <a:pt x="394" y="921"/>
                  </a:lnTo>
                  <a:cubicBezTo>
                    <a:pt x="397" y="714"/>
                    <a:pt x="428" y="561"/>
                    <a:pt x="489" y="464"/>
                  </a:cubicBezTo>
                  <a:cubicBezTo>
                    <a:pt x="549" y="365"/>
                    <a:pt x="645" y="315"/>
                    <a:pt x="773" y="315"/>
                  </a:cubicBezTo>
                  <a:close/>
                  <a:moveTo>
                    <a:pt x="773" y="1"/>
                  </a:moveTo>
                  <a:cubicBezTo>
                    <a:pt x="512" y="1"/>
                    <a:pt x="319" y="85"/>
                    <a:pt x="192" y="254"/>
                  </a:cubicBezTo>
                  <a:cubicBezTo>
                    <a:pt x="64" y="425"/>
                    <a:pt x="0" y="680"/>
                    <a:pt x="0" y="1019"/>
                  </a:cubicBezTo>
                  <a:lnTo>
                    <a:pt x="0" y="1428"/>
                  </a:lnTo>
                  <a:cubicBezTo>
                    <a:pt x="3" y="1759"/>
                    <a:pt x="70" y="2008"/>
                    <a:pt x="200" y="2176"/>
                  </a:cubicBezTo>
                  <a:cubicBezTo>
                    <a:pt x="329" y="2345"/>
                    <a:pt x="521" y="2428"/>
                    <a:pt x="776" y="2428"/>
                  </a:cubicBezTo>
                  <a:cubicBezTo>
                    <a:pt x="778" y="2428"/>
                    <a:pt x="780" y="2428"/>
                    <a:pt x="782" y="2428"/>
                  </a:cubicBezTo>
                  <a:cubicBezTo>
                    <a:pt x="1040" y="2428"/>
                    <a:pt x="1232" y="2342"/>
                    <a:pt x="1357" y="2170"/>
                  </a:cubicBezTo>
                  <a:cubicBezTo>
                    <a:pt x="1484" y="1997"/>
                    <a:pt x="1548" y="1741"/>
                    <a:pt x="1548" y="1401"/>
                  </a:cubicBezTo>
                  <a:lnTo>
                    <a:pt x="1548" y="991"/>
                  </a:lnTo>
                  <a:cubicBezTo>
                    <a:pt x="1545" y="662"/>
                    <a:pt x="1480" y="414"/>
                    <a:pt x="1352" y="248"/>
                  </a:cubicBezTo>
                  <a:cubicBezTo>
                    <a:pt x="1225" y="83"/>
                    <a:pt x="1031" y="1"/>
                    <a:pt x="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9905;p38">
              <a:extLst>
                <a:ext uri="{FF2B5EF4-FFF2-40B4-BE49-F238E27FC236}">
                  <a16:creationId xmlns:a16="http://schemas.microsoft.com/office/drawing/2014/main" id="{75C11958-95B5-47D7-AB5F-20334B7FDB10}"/>
                </a:ext>
              </a:extLst>
            </p:cNvPr>
            <p:cNvSpPr/>
            <p:nvPr/>
          </p:nvSpPr>
          <p:spPr>
            <a:xfrm>
              <a:off x="2866319" y="4698275"/>
              <a:ext cx="197424" cy="197010"/>
            </a:xfrm>
            <a:custGeom>
              <a:avLst/>
              <a:gdLst/>
              <a:ahLst/>
              <a:cxnLst/>
              <a:rect l="l" t="t" r="r" b="b"/>
              <a:pathLst>
                <a:path w="7144" h="7129" extrusionOk="0">
                  <a:moveTo>
                    <a:pt x="6918" y="0"/>
                  </a:moveTo>
                  <a:lnTo>
                    <a:pt x="0" y="6903"/>
                  </a:lnTo>
                  <a:lnTo>
                    <a:pt x="226" y="7129"/>
                  </a:lnTo>
                  <a:lnTo>
                    <a:pt x="7144" y="226"/>
                  </a:lnTo>
                  <a:lnTo>
                    <a:pt x="69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9906;p38">
              <a:extLst>
                <a:ext uri="{FF2B5EF4-FFF2-40B4-BE49-F238E27FC236}">
                  <a16:creationId xmlns:a16="http://schemas.microsoft.com/office/drawing/2014/main" id="{889CDB6C-8FE3-4E87-A902-B7DBBCC752B2}"/>
                </a:ext>
              </a:extLst>
            </p:cNvPr>
            <p:cNvSpPr/>
            <p:nvPr/>
          </p:nvSpPr>
          <p:spPr>
            <a:xfrm>
              <a:off x="2867701" y="4701978"/>
              <a:ext cx="578097" cy="577129"/>
            </a:xfrm>
            <a:custGeom>
              <a:avLst/>
              <a:gdLst/>
              <a:ahLst/>
              <a:cxnLst/>
              <a:rect l="l" t="t" r="r" b="b"/>
              <a:pathLst>
                <a:path w="20919" h="20884" extrusionOk="0">
                  <a:moveTo>
                    <a:pt x="20693" y="1"/>
                  </a:moveTo>
                  <a:lnTo>
                    <a:pt x="0" y="20657"/>
                  </a:lnTo>
                  <a:lnTo>
                    <a:pt x="226" y="20883"/>
                  </a:lnTo>
                  <a:lnTo>
                    <a:pt x="20919" y="227"/>
                  </a:lnTo>
                  <a:lnTo>
                    <a:pt x="20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9907;p38">
              <a:extLst>
                <a:ext uri="{FF2B5EF4-FFF2-40B4-BE49-F238E27FC236}">
                  <a16:creationId xmlns:a16="http://schemas.microsoft.com/office/drawing/2014/main" id="{1C1B328D-DFE9-4E5A-9056-9558C634703E}"/>
                </a:ext>
              </a:extLst>
            </p:cNvPr>
            <p:cNvSpPr/>
            <p:nvPr/>
          </p:nvSpPr>
          <p:spPr>
            <a:xfrm>
              <a:off x="3246134" y="4705349"/>
              <a:ext cx="574311" cy="573509"/>
            </a:xfrm>
            <a:custGeom>
              <a:avLst/>
              <a:gdLst/>
              <a:ahLst/>
              <a:cxnLst/>
              <a:rect l="l" t="t" r="r" b="b"/>
              <a:pathLst>
                <a:path w="20782" h="20753" extrusionOk="0">
                  <a:moveTo>
                    <a:pt x="20556" y="1"/>
                  </a:moveTo>
                  <a:lnTo>
                    <a:pt x="1" y="20527"/>
                  </a:lnTo>
                  <a:lnTo>
                    <a:pt x="226" y="20753"/>
                  </a:lnTo>
                  <a:lnTo>
                    <a:pt x="20782" y="226"/>
                  </a:lnTo>
                  <a:lnTo>
                    <a:pt x="205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9908;p38">
              <a:extLst>
                <a:ext uri="{FF2B5EF4-FFF2-40B4-BE49-F238E27FC236}">
                  <a16:creationId xmlns:a16="http://schemas.microsoft.com/office/drawing/2014/main" id="{70A96AA9-72AF-45B8-A5FE-0C928C099853}"/>
                </a:ext>
              </a:extLst>
            </p:cNvPr>
            <p:cNvSpPr/>
            <p:nvPr/>
          </p:nvSpPr>
          <p:spPr>
            <a:xfrm>
              <a:off x="3624236" y="4701342"/>
              <a:ext cx="577682" cy="576494"/>
            </a:xfrm>
            <a:custGeom>
              <a:avLst/>
              <a:gdLst/>
              <a:ahLst/>
              <a:cxnLst/>
              <a:rect l="l" t="t" r="r" b="b"/>
              <a:pathLst>
                <a:path w="20904" h="20861" extrusionOk="0">
                  <a:moveTo>
                    <a:pt x="20678" y="0"/>
                  </a:moveTo>
                  <a:lnTo>
                    <a:pt x="1" y="20635"/>
                  </a:lnTo>
                  <a:lnTo>
                    <a:pt x="226" y="20861"/>
                  </a:lnTo>
                  <a:lnTo>
                    <a:pt x="20904" y="227"/>
                  </a:lnTo>
                  <a:lnTo>
                    <a:pt x="20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9909;p38">
              <a:extLst>
                <a:ext uri="{FF2B5EF4-FFF2-40B4-BE49-F238E27FC236}">
                  <a16:creationId xmlns:a16="http://schemas.microsoft.com/office/drawing/2014/main" id="{A1F9F4CB-2252-4FA4-A3D3-E07FC1D91762}"/>
                </a:ext>
              </a:extLst>
            </p:cNvPr>
            <p:cNvSpPr/>
            <p:nvPr/>
          </p:nvSpPr>
          <p:spPr>
            <a:xfrm>
              <a:off x="4002836" y="4893378"/>
              <a:ext cx="386448" cy="385812"/>
            </a:xfrm>
            <a:custGeom>
              <a:avLst/>
              <a:gdLst/>
              <a:ahLst/>
              <a:cxnLst/>
              <a:rect l="l" t="t" r="r" b="b"/>
              <a:pathLst>
                <a:path w="13984" h="13961" extrusionOk="0">
                  <a:moveTo>
                    <a:pt x="13757" y="1"/>
                  </a:moveTo>
                  <a:lnTo>
                    <a:pt x="1" y="13733"/>
                  </a:lnTo>
                  <a:lnTo>
                    <a:pt x="226" y="13960"/>
                  </a:lnTo>
                  <a:lnTo>
                    <a:pt x="13983" y="228"/>
                  </a:lnTo>
                  <a:lnTo>
                    <a:pt x="13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9910;p38">
              <a:extLst>
                <a:ext uri="{FF2B5EF4-FFF2-40B4-BE49-F238E27FC236}">
                  <a16:creationId xmlns:a16="http://schemas.microsoft.com/office/drawing/2014/main" id="{720FC704-59FB-4F1D-8CEF-078194F9BB71}"/>
                </a:ext>
              </a:extLst>
            </p:cNvPr>
            <p:cNvSpPr/>
            <p:nvPr/>
          </p:nvSpPr>
          <p:spPr>
            <a:xfrm>
              <a:off x="3443890" y="543767"/>
              <a:ext cx="376306" cy="375643"/>
            </a:xfrm>
            <a:custGeom>
              <a:avLst/>
              <a:gdLst/>
              <a:ahLst/>
              <a:cxnLst/>
              <a:rect l="l" t="t" r="r" b="b"/>
              <a:pathLst>
                <a:path w="13617" h="13593" extrusionOk="0">
                  <a:moveTo>
                    <a:pt x="13390" y="0"/>
                  </a:moveTo>
                  <a:lnTo>
                    <a:pt x="1" y="13367"/>
                  </a:lnTo>
                  <a:lnTo>
                    <a:pt x="227" y="13592"/>
                  </a:lnTo>
                  <a:lnTo>
                    <a:pt x="13616" y="226"/>
                  </a:lnTo>
                  <a:lnTo>
                    <a:pt x="133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9911;p38">
              <a:extLst>
                <a:ext uri="{FF2B5EF4-FFF2-40B4-BE49-F238E27FC236}">
                  <a16:creationId xmlns:a16="http://schemas.microsoft.com/office/drawing/2014/main" id="{6C358E11-A898-43C6-AC21-7594E8BEF8BD}"/>
                </a:ext>
              </a:extLst>
            </p:cNvPr>
            <p:cNvSpPr/>
            <p:nvPr/>
          </p:nvSpPr>
          <p:spPr>
            <a:xfrm>
              <a:off x="3448257" y="543712"/>
              <a:ext cx="750290" cy="749268"/>
            </a:xfrm>
            <a:custGeom>
              <a:avLst/>
              <a:gdLst/>
              <a:ahLst/>
              <a:cxnLst/>
              <a:rect l="l" t="t" r="r" b="b"/>
              <a:pathLst>
                <a:path w="27150" h="27113" extrusionOk="0">
                  <a:moveTo>
                    <a:pt x="26924" y="1"/>
                  </a:moveTo>
                  <a:lnTo>
                    <a:pt x="1" y="26887"/>
                  </a:lnTo>
                  <a:lnTo>
                    <a:pt x="226" y="27113"/>
                  </a:lnTo>
                  <a:lnTo>
                    <a:pt x="27150" y="227"/>
                  </a:lnTo>
                  <a:lnTo>
                    <a:pt x="269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9912;p38">
              <a:extLst>
                <a:ext uri="{FF2B5EF4-FFF2-40B4-BE49-F238E27FC236}">
                  <a16:creationId xmlns:a16="http://schemas.microsoft.com/office/drawing/2014/main" id="{CA61CE9C-8DA0-4F07-84D2-684FB0398F30}"/>
                </a:ext>
              </a:extLst>
            </p:cNvPr>
            <p:cNvSpPr/>
            <p:nvPr/>
          </p:nvSpPr>
          <p:spPr>
            <a:xfrm>
              <a:off x="3627636" y="543684"/>
              <a:ext cx="949179" cy="949179"/>
            </a:xfrm>
            <a:custGeom>
              <a:avLst/>
              <a:gdLst/>
              <a:ahLst/>
              <a:cxnLst/>
              <a:rect l="l" t="t" r="r" b="b"/>
              <a:pathLst>
                <a:path w="34347" h="34347" extrusionOk="0">
                  <a:moveTo>
                    <a:pt x="34121" y="1"/>
                  </a:moveTo>
                  <a:lnTo>
                    <a:pt x="1" y="34121"/>
                  </a:lnTo>
                  <a:lnTo>
                    <a:pt x="227" y="34346"/>
                  </a:lnTo>
                  <a:lnTo>
                    <a:pt x="34347" y="226"/>
                  </a:lnTo>
                  <a:lnTo>
                    <a:pt x="341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9913;p38">
              <a:extLst>
                <a:ext uri="{FF2B5EF4-FFF2-40B4-BE49-F238E27FC236}">
                  <a16:creationId xmlns:a16="http://schemas.microsoft.com/office/drawing/2014/main" id="{618CE086-DDE5-48DE-A6A3-5531384DD161}"/>
                </a:ext>
              </a:extLst>
            </p:cNvPr>
            <p:cNvSpPr/>
            <p:nvPr/>
          </p:nvSpPr>
          <p:spPr>
            <a:xfrm>
              <a:off x="4004328" y="922062"/>
              <a:ext cx="572514" cy="571713"/>
            </a:xfrm>
            <a:custGeom>
              <a:avLst/>
              <a:gdLst/>
              <a:ahLst/>
              <a:cxnLst/>
              <a:rect l="l" t="t" r="r" b="b"/>
              <a:pathLst>
                <a:path w="20717" h="20688" extrusionOk="0">
                  <a:moveTo>
                    <a:pt x="20491" y="0"/>
                  </a:moveTo>
                  <a:lnTo>
                    <a:pt x="1" y="20462"/>
                  </a:lnTo>
                  <a:lnTo>
                    <a:pt x="226" y="20688"/>
                  </a:lnTo>
                  <a:lnTo>
                    <a:pt x="20717" y="226"/>
                  </a:lnTo>
                  <a:lnTo>
                    <a:pt x="20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9914;p38">
              <a:extLst>
                <a:ext uri="{FF2B5EF4-FFF2-40B4-BE49-F238E27FC236}">
                  <a16:creationId xmlns:a16="http://schemas.microsoft.com/office/drawing/2014/main" id="{CEC0586F-D428-4484-9B1F-0C16955FC58E}"/>
                </a:ext>
              </a:extLst>
            </p:cNvPr>
            <p:cNvSpPr/>
            <p:nvPr/>
          </p:nvSpPr>
          <p:spPr>
            <a:xfrm>
              <a:off x="4379031" y="1306327"/>
              <a:ext cx="186343" cy="186066"/>
            </a:xfrm>
            <a:custGeom>
              <a:avLst/>
              <a:gdLst/>
              <a:ahLst/>
              <a:cxnLst/>
              <a:rect l="l" t="t" r="r" b="b"/>
              <a:pathLst>
                <a:path w="6743" h="6733" extrusionOk="0">
                  <a:moveTo>
                    <a:pt x="6517" y="0"/>
                  </a:moveTo>
                  <a:lnTo>
                    <a:pt x="0" y="6506"/>
                  </a:lnTo>
                  <a:lnTo>
                    <a:pt x="226" y="6733"/>
                  </a:lnTo>
                  <a:lnTo>
                    <a:pt x="6742" y="228"/>
                  </a:lnTo>
                  <a:lnTo>
                    <a:pt x="65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9915;p38">
              <a:extLst>
                <a:ext uri="{FF2B5EF4-FFF2-40B4-BE49-F238E27FC236}">
                  <a16:creationId xmlns:a16="http://schemas.microsoft.com/office/drawing/2014/main" id="{490A0469-9CA8-4E02-8EE9-1CBE59FA6B17}"/>
                </a:ext>
              </a:extLst>
            </p:cNvPr>
            <p:cNvSpPr/>
            <p:nvPr/>
          </p:nvSpPr>
          <p:spPr>
            <a:xfrm>
              <a:off x="3900448" y="4704824"/>
              <a:ext cx="33770" cy="11800"/>
            </a:xfrm>
            <a:custGeom>
              <a:avLst/>
              <a:gdLst/>
              <a:ahLst/>
              <a:cxnLst/>
              <a:rect l="l" t="t" r="r" b="b"/>
              <a:pathLst>
                <a:path w="1222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22" y="427"/>
                  </a:lnTo>
                  <a:lnTo>
                    <a:pt x="1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9916;p38">
              <a:extLst>
                <a:ext uri="{FF2B5EF4-FFF2-40B4-BE49-F238E27FC236}">
                  <a16:creationId xmlns:a16="http://schemas.microsoft.com/office/drawing/2014/main" id="{3C6B4D02-51B2-4CB3-9B9C-CB6C17935EAF}"/>
                </a:ext>
              </a:extLst>
            </p:cNvPr>
            <p:cNvSpPr/>
            <p:nvPr/>
          </p:nvSpPr>
          <p:spPr>
            <a:xfrm>
              <a:off x="3832825" y="4704824"/>
              <a:ext cx="33825" cy="11800"/>
            </a:xfrm>
            <a:custGeom>
              <a:avLst/>
              <a:gdLst/>
              <a:ahLst/>
              <a:cxnLst/>
              <a:rect l="l" t="t" r="r" b="b"/>
              <a:pathLst>
                <a:path w="1224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24" y="427"/>
                  </a:lnTo>
                  <a:lnTo>
                    <a:pt x="12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9917;p38">
              <a:extLst>
                <a:ext uri="{FF2B5EF4-FFF2-40B4-BE49-F238E27FC236}">
                  <a16:creationId xmlns:a16="http://schemas.microsoft.com/office/drawing/2014/main" id="{2C399E90-7B17-4D97-8208-4F958DB4EAD9}"/>
                </a:ext>
              </a:extLst>
            </p:cNvPr>
            <p:cNvSpPr/>
            <p:nvPr/>
          </p:nvSpPr>
          <p:spPr>
            <a:xfrm>
              <a:off x="3968016" y="4704824"/>
              <a:ext cx="33825" cy="11800"/>
            </a:xfrm>
            <a:custGeom>
              <a:avLst/>
              <a:gdLst/>
              <a:ahLst/>
              <a:cxnLst/>
              <a:rect l="l" t="t" r="r" b="b"/>
              <a:pathLst>
                <a:path w="1224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23" y="427"/>
                  </a:lnTo>
                  <a:lnTo>
                    <a:pt x="1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9918;p38">
              <a:extLst>
                <a:ext uri="{FF2B5EF4-FFF2-40B4-BE49-F238E27FC236}">
                  <a16:creationId xmlns:a16="http://schemas.microsoft.com/office/drawing/2014/main" id="{BAF8D07A-C954-4691-85C6-65F2715C8ABF}"/>
                </a:ext>
              </a:extLst>
            </p:cNvPr>
            <p:cNvSpPr/>
            <p:nvPr/>
          </p:nvSpPr>
          <p:spPr>
            <a:xfrm>
              <a:off x="4035583" y="4704824"/>
              <a:ext cx="33825" cy="11800"/>
            </a:xfrm>
            <a:custGeom>
              <a:avLst/>
              <a:gdLst/>
              <a:ahLst/>
              <a:cxnLst/>
              <a:rect l="l" t="t" r="r" b="b"/>
              <a:pathLst>
                <a:path w="1224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23" y="427"/>
                  </a:lnTo>
                  <a:lnTo>
                    <a:pt x="1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9919;p38">
              <a:extLst>
                <a:ext uri="{FF2B5EF4-FFF2-40B4-BE49-F238E27FC236}">
                  <a16:creationId xmlns:a16="http://schemas.microsoft.com/office/drawing/2014/main" id="{44A2165E-5A2F-44BE-905D-832C5D1CCBF7}"/>
                </a:ext>
              </a:extLst>
            </p:cNvPr>
            <p:cNvSpPr/>
            <p:nvPr/>
          </p:nvSpPr>
          <p:spPr>
            <a:xfrm>
              <a:off x="3765258" y="4704824"/>
              <a:ext cx="33798" cy="11800"/>
            </a:xfrm>
            <a:custGeom>
              <a:avLst/>
              <a:gdLst/>
              <a:ahLst/>
              <a:cxnLst/>
              <a:rect l="l" t="t" r="r" b="b"/>
              <a:pathLst>
                <a:path w="1223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23" y="427"/>
                  </a:lnTo>
                  <a:lnTo>
                    <a:pt x="1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9920;p38">
              <a:extLst>
                <a:ext uri="{FF2B5EF4-FFF2-40B4-BE49-F238E27FC236}">
                  <a16:creationId xmlns:a16="http://schemas.microsoft.com/office/drawing/2014/main" id="{07F442DE-9C90-4880-9F65-546E6B9B0A95}"/>
                </a:ext>
              </a:extLst>
            </p:cNvPr>
            <p:cNvSpPr/>
            <p:nvPr/>
          </p:nvSpPr>
          <p:spPr>
            <a:xfrm>
              <a:off x="4103179" y="4704824"/>
              <a:ext cx="33798" cy="11800"/>
            </a:xfrm>
            <a:custGeom>
              <a:avLst/>
              <a:gdLst/>
              <a:ahLst/>
              <a:cxnLst/>
              <a:rect l="l" t="t" r="r" b="b"/>
              <a:pathLst>
                <a:path w="1223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22" y="427"/>
                  </a:lnTo>
                  <a:lnTo>
                    <a:pt x="1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9921;p38">
              <a:extLst>
                <a:ext uri="{FF2B5EF4-FFF2-40B4-BE49-F238E27FC236}">
                  <a16:creationId xmlns:a16="http://schemas.microsoft.com/office/drawing/2014/main" id="{6D546371-9180-4F3D-9807-A7F6C8FA8552}"/>
                </a:ext>
              </a:extLst>
            </p:cNvPr>
            <p:cNvSpPr/>
            <p:nvPr/>
          </p:nvSpPr>
          <p:spPr>
            <a:xfrm>
              <a:off x="3494932" y="4704824"/>
              <a:ext cx="33798" cy="11800"/>
            </a:xfrm>
            <a:custGeom>
              <a:avLst/>
              <a:gdLst/>
              <a:ahLst/>
              <a:cxnLst/>
              <a:rect l="l" t="t" r="r" b="b"/>
              <a:pathLst>
                <a:path w="1223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22" y="427"/>
                  </a:lnTo>
                  <a:lnTo>
                    <a:pt x="1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9922;p38">
              <a:extLst>
                <a:ext uri="{FF2B5EF4-FFF2-40B4-BE49-F238E27FC236}">
                  <a16:creationId xmlns:a16="http://schemas.microsoft.com/office/drawing/2014/main" id="{F858EA8D-DD13-43DD-B9F9-74952538C382}"/>
                </a:ext>
              </a:extLst>
            </p:cNvPr>
            <p:cNvSpPr/>
            <p:nvPr/>
          </p:nvSpPr>
          <p:spPr>
            <a:xfrm>
              <a:off x="3562500" y="4704824"/>
              <a:ext cx="33825" cy="11800"/>
            </a:xfrm>
            <a:custGeom>
              <a:avLst/>
              <a:gdLst/>
              <a:ahLst/>
              <a:cxnLst/>
              <a:rect l="l" t="t" r="r" b="b"/>
              <a:pathLst>
                <a:path w="1224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23" y="427"/>
                  </a:lnTo>
                  <a:lnTo>
                    <a:pt x="1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9923;p38">
              <a:extLst>
                <a:ext uri="{FF2B5EF4-FFF2-40B4-BE49-F238E27FC236}">
                  <a16:creationId xmlns:a16="http://schemas.microsoft.com/office/drawing/2014/main" id="{63AF87E3-C000-4540-A872-7289A1DE624E}"/>
                </a:ext>
              </a:extLst>
            </p:cNvPr>
            <p:cNvSpPr/>
            <p:nvPr/>
          </p:nvSpPr>
          <p:spPr>
            <a:xfrm>
              <a:off x="3697663" y="4704824"/>
              <a:ext cx="33825" cy="11800"/>
            </a:xfrm>
            <a:custGeom>
              <a:avLst/>
              <a:gdLst/>
              <a:ahLst/>
              <a:cxnLst/>
              <a:rect l="l" t="t" r="r" b="b"/>
              <a:pathLst>
                <a:path w="1224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24" y="427"/>
                  </a:lnTo>
                  <a:lnTo>
                    <a:pt x="12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9924;p38">
              <a:extLst>
                <a:ext uri="{FF2B5EF4-FFF2-40B4-BE49-F238E27FC236}">
                  <a16:creationId xmlns:a16="http://schemas.microsoft.com/office/drawing/2014/main" id="{AFDFDEB6-5D63-4E29-9399-A55C14E2BB0B}"/>
                </a:ext>
              </a:extLst>
            </p:cNvPr>
            <p:cNvSpPr/>
            <p:nvPr/>
          </p:nvSpPr>
          <p:spPr>
            <a:xfrm>
              <a:off x="3630095" y="4704824"/>
              <a:ext cx="33798" cy="11800"/>
            </a:xfrm>
            <a:custGeom>
              <a:avLst/>
              <a:gdLst/>
              <a:ahLst/>
              <a:cxnLst/>
              <a:rect l="l" t="t" r="r" b="b"/>
              <a:pathLst>
                <a:path w="1223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22" y="427"/>
                  </a:lnTo>
                  <a:lnTo>
                    <a:pt x="1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9925;p38">
              <a:extLst>
                <a:ext uri="{FF2B5EF4-FFF2-40B4-BE49-F238E27FC236}">
                  <a16:creationId xmlns:a16="http://schemas.microsoft.com/office/drawing/2014/main" id="{C5BD80BD-C6AB-419A-949C-88F60AAFD8C5}"/>
                </a:ext>
              </a:extLst>
            </p:cNvPr>
            <p:cNvSpPr/>
            <p:nvPr/>
          </p:nvSpPr>
          <p:spPr>
            <a:xfrm>
              <a:off x="2675057" y="4409793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9926;p38">
              <a:extLst>
                <a:ext uri="{FF2B5EF4-FFF2-40B4-BE49-F238E27FC236}">
                  <a16:creationId xmlns:a16="http://schemas.microsoft.com/office/drawing/2014/main" id="{C394F74A-2FF0-43E1-BE97-3069A1561A72}"/>
                </a:ext>
              </a:extLst>
            </p:cNvPr>
            <p:cNvSpPr/>
            <p:nvPr/>
          </p:nvSpPr>
          <p:spPr>
            <a:xfrm>
              <a:off x="2675057" y="4197971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9927;p38">
              <a:extLst>
                <a:ext uri="{FF2B5EF4-FFF2-40B4-BE49-F238E27FC236}">
                  <a16:creationId xmlns:a16="http://schemas.microsoft.com/office/drawing/2014/main" id="{700F4FE9-2F0D-4EF4-97D7-880A1D214A0F}"/>
                </a:ext>
              </a:extLst>
            </p:cNvPr>
            <p:cNvSpPr/>
            <p:nvPr/>
          </p:nvSpPr>
          <p:spPr>
            <a:xfrm>
              <a:off x="2675057" y="4268550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9928;p38">
              <a:extLst>
                <a:ext uri="{FF2B5EF4-FFF2-40B4-BE49-F238E27FC236}">
                  <a16:creationId xmlns:a16="http://schemas.microsoft.com/office/drawing/2014/main" id="{4C4767C0-80A6-429D-A06A-69F3E7C815E2}"/>
                </a:ext>
              </a:extLst>
            </p:cNvPr>
            <p:cNvSpPr/>
            <p:nvPr/>
          </p:nvSpPr>
          <p:spPr>
            <a:xfrm>
              <a:off x="2675057" y="4339158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0"/>
                  </a:moveTo>
                  <a:lnTo>
                    <a:pt x="1" y="1279"/>
                  </a:lnTo>
                  <a:lnTo>
                    <a:pt x="426" y="1279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9929;p38">
              <a:extLst>
                <a:ext uri="{FF2B5EF4-FFF2-40B4-BE49-F238E27FC236}">
                  <a16:creationId xmlns:a16="http://schemas.microsoft.com/office/drawing/2014/main" id="{9616B804-E859-4007-9987-2867B69E3C29}"/>
                </a:ext>
              </a:extLst>
            </p:cNvPr>
            <p:cNvSpPr/>
            <p:nvPr/>
          </p:nvSpPr>
          <p:spPr>
            <a:xfrm>
              <a:off x="4756056" y="3842529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9930;p38">
              <a:extLst>
                <a:ext uri="{FF2B5EF4-FFF2-40B4-BE49-F238E27FC236}">
                  <a16:creationId xmlns:a16="http://schemas.microsoft.com/office/drawing/2014/main" id="{D28A9A25-9E2D-4302-97E2-AE94FC50F624}"/>
                </a:ext>
              </a:extLst>
            </p:cNvPr>
            <p:cNvSpPr/>
            <p:nvPr/>
          </p:nvSpPr>
          <p:spPr>
            <a:xfrm>
              <a:off x="4756056" y="3701314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9931;p38">
              <a:extLst>
                <a:ext uri="{FF2B5EF4-FFF2-40B4-BE49-F238E27FC236}">
                  <a16:creationId xmlns:a16="http://schemas.microsoft.com/office/drawing/2014/main" id="{D72508F3-5D6A-462C-928C-A4DB7E8351B2}"/>
                </a:ext>
              </a:extLst>
            </p:cNvPr>
            <p:cNvSpPr/>
            <p:nvPr/>
          </p:nvSpPr>
          <p:spPr>
            <a:xfrm>
              <a:off x="4756056" y="3771894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9932;p38">
              <a:extLst>
                <a:ext uri="{FF2B5EF4-FFF2-40B4-BE49-F238E27FC236}">
                  <a16:creationId xmlns:a16="http://schemas.microsoft.com/office/drawing/2014/main" id="{9915B1EE-7957-43E9-A3D4-EAB46BB8731A}"/>
                </a:ext>
              </a:extLst>
            </p:cNvPr>
            <p:cNvSpPr/>
            <p:nvPr/>
          </p:nvSpPr>
          <p:spPr>
            <a:xfrm>
              <a:off x="4756056" y="3630735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9933;p38">
              <a:extLst>
                <a:ext uri="{FF2B5EF4-FFF2-40B4-BE49-F238E27FC236}">
                  <a16:creationId xmlns:a16="http://schemas.microsoft.com/office/drawing/2014/main" id="{115A2185-708D-428B-9B1D-6F49D70E6969}"/>
                </a:ext>
              </a:extLst>
            </p:cNvPr>
            <p:cNvSpPr/>
            <p:nvPr/>
          </p:nvSpPr>
          <p:spPr>
            <a:xfrm>
              <a:off x="4269652" y="3191366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9934;p38">
              <a:extLst>
                <a:ext uri="{FF2B5EF4-FFF2-40B4-BE49-F238E27FC236}">
                  <a16:creationId xmlns:a16="http://schemas.microsoft.com/office/drawing/2014/main" id="{E0C56F78-50C6-4B17-8037-C42B80790AFB}"/>
                </a:ext>
              </a:extLst>
            </p:cNvPr>
            <p:cNvSpPr/>
            <p:nvPr/>
          </p:nvSpPr>
          <p:spPr>
            <a:xfrm>
              <a:off x="4481474" y="3191366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9935;p38">
              <a:extLst>
                <a:ext uri="{FF2B5EF4-FFF2-40B4-BE49-F238E27FC236}">
                  <a16:creationId xmlns:a16="http://schemas.microsoft.com/office/drawing/2014/main" id="{EB55EF14-26BD-4477-9123-356AF7B14CFE}"/>
                </a:ext>
              </a:extLst>
            </p:cNvPr>
            <p:cNvSpPr/>
            <p:nvPr/>
          </p:nvSpPr>
          <p:spPr>
            <a:xfrm>
              <a:off x="4340259" y="3191366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9" y="426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9936;p38">
              <a:extLst>
                <a:ext uri="{FF2B5EF4-FFF2-40B4-BE49-F238E27FC236}">
                  <a16:creationId xmlns:a16="http://schemas.microsoft.com/office/drawing/2014/main" id="{1A84B207-3CE1-4E19-AF6E-EF5D5212DE2A}"/>
                </a:ext>
              </a:extLst>
            </p:cNvPr>
            <p:cNvSpPr/>
            <p:nvPr/>
          </p:nvSpPr>
          <p:spPr>
            <a:xfrm>
              <a:off x="4410867" y="3191366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9937;p38">
              <a:extLst>
                <a:ext uri="{FF2B5EF4-FFF2-40B4-BE49-F238E27FC236}">
                  <a16:creationId xmlns:a16="http://schemas.microsoft.com/office/drawing/2014/main" id="{3BF5B501-710A-46D4-BB80-A32D9E3DD4BE}"/>
                </a:ext>
              </a:extLst>
            </p:cNvPr>
            <p:cNvSpPr/>
            <p:nvPr/>
          </p:nvSpPr>
          <p:spPr>
            <a:xfrm>
              <a:off x="4222562" y="1488746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9938;p38">
              <a:extLst>
                <a:ext uri="{FF2B5EF4-FFF2-40B4-BE49-F238E27FC236}">
                  <a16:creationId xmlns:a16="http://schemas.microsoft.com/office/drawing/2014/main" id="{8094DC5B-7433-4D00-893B-A654289F61C4}"/>
                </a:ext>
              </a:extLst>
            </p:cNvPr>
            <p:cNvSpPr/>
            <p:nvPr/>
          </p:nvSpPr>
          <p:spPr>
            <a:xfrm>
              <a:off x="4293169" y="1488746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9939;p38">
              <a:extLst>
                <a:ext uri="{FF2B5EF4-FFF2-40B4-BE49-F238E27FC236}">
                  <a16:creationId xmlns:a16="http://schemas.microsoft.com/office/drawing/2014/main" id="{075C609F-AC50-41AD-981B-C45412C57427}"/>
                </a:ext>
              </a:extLst>
            </p:cNvPr>
            <p:cNvSpPr/>
            <p:nvPr/>
          </p:nvSpPr>
          <p:spPr>
            <a:xfrm>
              <a:off x="4151982" y="1488746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9940;p38">
              <a:extLst>
                <a:ext uri="{FF2B5EF4-FFF2-40B4-BE49-F238E27FC236}">
                  <a16:creationId xmlns:a16="http://schemas.microsoft.com/office/drawing/2014/main" id="{86FF2605-1747-4F97-8410-3E49DD0996F1}"/>
                </a:ext>
              </a:extLst>
            </p:cNvPr>
            <p:cNvSpPr/>
            <p:nvPr/>
          </p:nvSpPr>
          <p:spPr>
            <a:xfrm>
              <a:off x="4081347" y="1488746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9941;p38">
              <a:extLst>
                <a:ext uri="{FF2B5EF4-FFF2-40B4-BE49-F238E27FC236}">
                  <a16:creationId xmlns:a16="http://schemas.microsoft.com/office/drawing/2014/main" id="{39D9B833-9886-42A5-BFD9-9C7A70D1BF86}"/>
                </a:ext>
              </a:extLst>
            </p:cNvPr>
            <p:cNvSpPr/>
            <p:nvPr/>
          </p:nvSpPr>
          <p:spPr>
            <a:xfrm>
              <a:off x="4756056" y="1638251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9942;p38">
              <a:extLst>
                <a:ext uri="{FF2B5EF4-FFF2-40B4-BE49-F238E27FC236}">
                  <a16:creationId xmlns:a16="http://schemas.microsoft.com/office/drawing/2014/main" id="{76132C16-21AF-4DE0-9800-02597C3B5C3D}"/>
                </a:ext>
              </a:extLst>
            </p:cNvPr>
            <p:cNvSpPr/>
            <p:nvPr/>
          </p:nvSpPr>
          <p:spPr>
            <a:xfrm>
              <a:off x="4756056" y="1779438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9943;p38">
              <a:extLst>
                <a:ext uri="{FF2B5EF4-FFF2-40B4-BE49-F238E27FC236}">
                  <a16:creationId xmlns:a16="http://schemas.microsoft.com/office/drawing/2014/main" id="{06C47876-1571-4899-9D8A-2E9F116228DF}"/>
                </a:ext>
              </a:extLst>
            </p:cNvPr>
            <p:cNvSpPr/>
            <p:nvPr/>
          </p:nvSpPr>
          <p:spPr>
            <a:xfrm>
              <a:off x="4756056" y="1567644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0"/>
                  </a:moveTo>
                  <a:lnTo>
                    <a:pt x="1" y="1279"/>
                  </a:lnTo>
                  <a:lnTo>
                    <a:pt x="426" y="1279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9944;p38">
              <a:extLst>
                <a:ext uri="{FF2B5EF4-FFF2-40B4-BE49-F238E27FC236}">
                  <a16:creationId xmlns:a16="http://schemas.microsoft.com/office/drawing/2014/main" id="{DB3B1249-369F-4131-90C9-6623B1848B40}"/>
                </a:ext>
              </a:extLst>
            </p:cNvPr>
            <p:cNvSpPr/>
            <p:nvPr/>
          </p:nvSpPr>
          <p:spPr>
            <a:xfrm>
              <a:off x="4756056" y="1708858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9945;p38">
              <a:extLst>
                <a:ext uri="{FF2B5EF4-FFF2-40B4-BE49-F238E27FC236}">
                  <a16:creationId xmlns:a16="http://schemas.microsoft.com/office/drawing/2014/main" id="{FF3206AB-9ABA-4416-8F9B-121995F4007E}"/>
                </a:ext>
              </a:extLst>
            </p:cNvPr>
            <p:cNvSpPr/>
            <p:nvPr/>
          </p:nvSpPr>
          <p:spPr>
            <a:xfrm>
              <a:off x="2675057" y="1892244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9946;p38">
              <a:extLst>
                <a:ext uri="{FF2B5EF4-FFF2-40B4-BE49-F238E27FC236}">
                  <a16:creationId xmlns:a16="http://schemas.microsoft.com/office/drawing/2014/main" id="{1B608979-05C4-441E-BF13-0F00D0D1E83C}"/>
                </a:ext>
              </a:extLst>
            </p:cNvPr>
            <p:cNvSpPr/>
            <p:nvPr/>
          </p:nvSpPr>
          <p:spPr>
            <a:xfrm>
              <a:off x="2675057" y="1751029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9947;p38">
              <a:extLst>
                <a:ext uri="{FF2B5EF4-FFF2-40B4-BE49-F238E27FC236}">
                  <a16:creationId xmlns:a16="http://schemas.microsoft.com/office/drawing/2014/main" id="{DA18316F-6DC2-406D-A7A9-DE08ADD92CB4}"/>
                </a:ext>
              </a:extLst>
            </p:cNvPr>
            <p:cNvSpPr/>
            <p:nvPr/>
          </p:nvSpPr>
          <p:spPr>
            <a:xfrm>
              <a:off x="2675057" y="1821665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9948;p38">
              <a:extLst>
                <a:ext uri="{FF2B5EF4-FFF2-40B4-BE49-F238E27FC236}">
                  <a16:creationId xmlns:a16="http://schemas.microsoft.com/office/drawing/2014/main" id="{5F9B7A36-7BE5-49F5-A7B4-09A95BBAF0EF}"/>
                </a:ext>
              </a:extLst>
            </p:cNvPr>
            <p:cNvSpPr/>
            <p:nvPr/>
          </p:nvSpPr>
          <p:spPr>
            <a:xfrm>
              <a:off x="2675057" y="1962852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9949;p38">
              <a:extLst>
                <a:ext uri="{FF2B5EF4-FFF2-40B4-BE49-F238E27FC236}">
                  <a16:creationId xmlns:a16="http://schemas.microsoft.com/office/drawing/2014/main" id="{72FEBC81-3E24-460B-9335-AA039DF05884}"/>
                </a:ext>
              </a:extLst>
            </p:cNvPr>
            <p:cNvSpPr/>
            <p:nvPr/>
          </p:nvSpPr>
          <p:spPr>
            <a:xfrm>
              <a:off x="555425" y="165941"/>
              <a:ext cx="5953684" cy="5495082"/>
            </a:xfrm>
            <a:custGeom>
              <a:avLst/>
              <a:gdLst/>
              <a:ahLst/>
              <a:cxnLst/>
              <a:rect l="l" t="t" r="r" b="b"/>
              <a:pathLst>
                <a:path w="215440" h="198845" extrusionOk="0">
                  <a:moveTo>
                    <a:pt x="138366" y="320"/>
                  </a:moveTo>
                  <a:lnTo>
                    <a:pt x="138366" y="4564"/>
                  </a:lnTo>
                  <a:lnTo>
                    <a:pt x="124994" y="4564"/>
                  </a:lnTo>
                  <a:lnTo>
                    <a:pt x="124994" y="320"/>
                  </a:lnTo>
                  <a:close/>
                  <a:moveTo>
                    <a:pt x="138366" y="4883"/>
                  </a:moveTo>
                  <a:lnTo>
                    <a:pt x="138366" y="9127"/>
                  </a:lnTo>
                  <a:lnTo>
                    <a:pt x="124994" y="9127"/>
                  </a:lnTo>
                  <a:lnTo>
                    <a:pt x="124994" y="4883"/>
                  </a:lnTo>
                  <a:close/>
                  <a:moveTo>
                    <a:pt x="138366" y="9447"/>
                  </a:moveTo>
                  <a:lnTo>
                    <a:pt x="138366" y="13638"/>
                  </a:lnTo>
                  <a:lnTo>
                    <a:pt x="124994" y="13638"/>
                  </a:lnTo>
                  <a:lnTo>
                    <a:pt x="124994" y="9447"/>
                  </a:lnTo>
                  <a:close/>
                  <a:moveTo>
                    <a:pt x="49318" y="12667"/>
                  </a:moveTo>
                  <a:lnTo>
                    <a:pt x="49318" y="15035"/>
                  </a:lnTo>
                  <a:lnTo>
                    <a:pt x="36053" y="15035"/>
                  </a:lnTo>
                  <a:lnTo>
                    <a:pt x="36053" y="12667"/>
                  </a:lnTo>
                  <a:close/>
                  <a:moveTo>
                    <a:pt x="110291" y="14703"/>
                  </a:moveTo>
                  <a:lnTo>
                    <a:pt x="110291" y="17352"/>
                  </a:lnTo>
                  <a:lnTo>
                    <a:pt x="104404" y="17352"/>
                  </a:lnTo>
                  <a:lnTo>
                    <a:pt x="104404" y="14703"/>
                  </a:lnTo>
                  <a:close/>
                  <a:moveTo>
                    <a:pt x="110291" y="18202"/>
                  </a:moveTo>
                  <a:lnTo>
                    <a:pt x="110291" y="19086"/>
                  </a:lnTo>
                  <a:lnTo>
                    <a:pt x="104404" y="19406"/>
                  </a:lnTo>
                  <a:lnTo>
                    <a:pt x="104404" y="18202"/>
                  </a:lnTo>
                  <a:close/>
                  <a:moveTo>
                    <a:pt x="110291" y="19938"/>
                  </a:moveTo>
                  <a:lnTo>
                    <a:pt x="110291" y="21881"/>
                  </a:lnTo>
                  <a:lnTo>
                    <a:pt x="104404" y="21726"/>
                  </a:lnTo>
                  <a:lnTo>
                    <a:pt x="104404" y="20258"/>
                  </a:lnTo>
                  <a:lnTo>
                    <a:pt x="110291" y="19938"/>
                  </a:lnTo>
                  <a:close/>
                  <a:moveTo>
                    <a:pt x="104404" y="22578"/>
                  </a:moveTo>
                  <a:lnTo>
                    <a:pt x="110291" y="22733"/>
                  </a:lnTo>
                  <a:lnTo>
                    <a:pt x="110291" y="23678"/>
                  </a:lnTo>
                  <a:lnTo>
                    <a:pt x="104404" y="23793"/>
                  </a:lnTo>
                  <a:lnTo>
                    <a:pt x="104404" y="22578"/>
                  </a:lnTo>
                  <a:close/>
                  <a:moveTo>
                    <a:pt x="110291" y="24530"/>
                  </a:moveTo>
                  <a:lnTo>
                    <a:pt x="110291" y="26032"/>
                  </a:lnTo>
                  <a:lnTo>
                    <a:pt x="104404" y="26032"/>
                  </a:lnTo>
                  <a:lnTo>
                    <a:pt x="104404" y="24645"/>
                  </a:lnTo>
                  <a:lnTo>
                    <a:pt x="110291" y="24530"/>
                  </a:lnTo>
                  <a:close/>
                  <a:moveTo>
                    <a:pt x="110291" y="26883"/>
                  </a:moveTo>
                  <a:lnTo>
                    <a:pt x="110291" y="27767"/>
                  </a:lnTo>
                  <a:lnTo>
                    <a:pt x="104404" y="28087"/>
                  </a:lnTo>
                  <a:lnTo>
                    <a:pt x="104404" y="26883"/>
                  </a:lnTo>
                  <a:close/>
                  <a:moveTo>
                    <a:pt x="179387" y="26358"/>
                  </a:moveTo>
                  <a:lnTo>
                    <a:pt x="179387" y="28727"/>
                  </a:lnTo>
                  <a:lnTo>
                    <a:pt x="166122" y="28727"/>
                  </a:lnTo>
                  <a:lnTo>
                    <a:pt x="166122" y="26358"/>
                  </a:lnTo>
                  <a:close/>
                  <a:moveTo>
                    <a:pt x="110291" y="28619"/>
                  </a:moveTo>
                  <a:lnTo>
                    <a:pt x="110291" y="30563"/>
                  </a:lnTo>
                  <a:lnTo>
                    <a:pt x="104404" y="30406"/>
                  </a:lnTo>
                  <a:lnTo>
                    <a:pt x="104404" y="28939"/>
                  </a:lnTo>
                  <a:lnTo>
                    <a:pt x="110291" y="28619"/>
                  </a:lnTo>
                  <a:close/>
                  <a:moveTo>
                    <a:pt x="158956" y="28395"/>
                  </a:moveTo>
                  <a:lnTo>
                    <a:pt x="158956" y="31214"/>
                  </a:lnTo>
                  <a:lnTo>
                    <a:pt x="156173" y="31214"/>
                  </a:lnTo>
                  <a:lnTo>
                    <a:pt x="156173" y="29859"/>
                  </a:lnTo>
                  <a:lnTo>
                    <a:pt x="153069" y="29859"/>
                  </a:lnTo>
                  <a:lnTo>
                    <a:pt x="153069" y="28395"/>
                  </a:lnTo>
                  <a:close/>
                  <a:moveTo>
                    <a:pt x="104404" y="31259"/>
                  </a:moveTo>
                  <a:lnTo>
                    <a:pt x="110291" y="31415"/>
                  </a:lnTo>
                  <a:lnTo>
                    <a:pt x="110291" y="32359"/>
                  </a:lnTo>
                  <a:lnTo>
                    <a:pt x="104404" y="32474"/>
                  </a:lnTo>
                  <a:lnTo>
                    <a:pt x="104404" y="31259"/>
                  </a:lnTo>
                  <a:close/>
                  <a:moveTo>
                    <a:pt x="186339" y="28393"/>
                  </a:moveTo>
                  <a:lnTo>
                    <a:pt x="186339" y="34175"/>
                  </a:lnTo>
                  <a:lnTo>
                    <a:pt x="179707" y="34175"/>
                  </a:lnTo>
                  <a:lnTo>
                    <a:pt x="179707" y="29152"/>
                  </a:lnTo>
                  <a:lnTo>
                    <a:pt x="179813" y="29152"/>
                  </a:lnTo>
                  <a:lnTo>
                    <a:pt x="179813" y="28395"/>
                  </a:lnTo>
                  <a:lnTo>
                    <a:pt x="186339" y="28393"/>
                  </a:lnTo>
                  <a:close/>
                  <a:moveTo>
                    <a:pt x="192440" y="28395"/>
                  </a:moveTo>
                  <a:lnTo>
                    <a:pt x="192440" y="34175"/>
                  </a:lnTo>
                  <a:lnTo>
                    <a:pt x="186553" y="34175"/>
                  </a:lnTo>
                  <a:lnTo>
                    <a:pt x="186553" y="28395"/>
                  </a:lnTo>
                  <a:close/>
                  <a:moveTo>
                    <a:pt x="165695" y="28395"/>
                  </a:moveTo>
                  <a:lnTo>
                    <a:pt x="165695" y="29152"/>
                  </a:lnTo>
                  <a:lnTo>
                    <a:pt x="165802" y="29152"/>
                  </a:lnTo>
                  <a:lnTo>
                    <a:pt x="165802" y="34181"/>
                  </a:lnTo>
                  <a:lnTo>
                    <a:pt x="163865" y="34167"/>
                  </a:lnTo>
                  <a:cubicBezTo>
                    <a:pt x="163810" y="32530"/>
                    <a:pt x="162462" y="31214"/>
                    <a:pt x="160812" y="31214"/>
                  </a:cubicBezTo>
                  <a:lnTo>
                    <a:pt x="159169" y="31214"/>
                  </a:lnTo>
                  <a:lnTo>
                    <a:pt x="159169" y="28395"/>
                  </a:lnTo>
                  <a:close/>
                  <a:moveTo>
                    <a:pt x="172648" y="29152"/>
                  </a:moveTo>
                  <a:lnTo>
                    <a:pt x="172648" y="34231"/>
                  </a:lnTo>
                  <a:lnTo>
                    <a:pt x="166015" y="34182"/>
                  </a:lnTo>
                  <a:lnTo>
                    <a:pt x="166015" y="29152"/>
                  </a:lnTo>
                  <a:close/>
                  <a:moveTo>
                    <a:pt x="179493" y="29152"/>
                  </a:moveTo>
                  <a:lnTo>
                    <a:pt x="179493" y="34175"/>
                  </a:lnTo>
                  <a:lnTo>
                    <a:pt x="179387" y="34175"/>
                  </a:lnTo>
                  <a:lnTo>
                    <a:pt x="179387" y="34279"/>
                  </a:lnTo>
                  <a:lnTo>
                    <a:pt x="172861" y="34231"/>
                  </a:lnTo>
                  <a:lnTo>
                    <a:pt x="172861" y="29152"/>
                  </a:lnTo>
                  <a:close/>
                  <a:moveTo>
                    <a:pt x="110291" y="33211"/>
                  </a:moveTo>
                  <a:lnTo>
                    <a:pt x="110291" y="34714"/>
                  </a:lnTo>
                  <a:lnTo>
                    <a:pt x="104404" y="34714"/>
                  </a:lnTo>
                  <a:lnTo>
                    <a:pt x="104404" y="33326"/>
                  </a:lnTo>
                  <a:lnTo>
                    <a:pt x="110291" y="33211"/>
                  </a:lnTo>
                  <a:close/>
                  <a:moveTo>
                    <a:pt x="110291" y="35565"/>
                  </a:moveTo>
                  <a:lnTo>
                    <a:pt x="110291" y="36449"/>
                  </a:lnTo>
                  <a:lnTo>
                    <a:pt x="104404" y="36769"/>
                  </a:lnTo>
                  <a:lnTo>
                    <a:pt x="104404" y="35566"/>
                  </a:lnTo>
                  <a:lnTo>
                    <a:pt x="110291" y="35565"/>
                  </a:lnTo>
                  <a:close/>
                  <a:moveTo>
                    <a:pt x="160813" y="31639"/>
                  </a:moveTo>
                  <a:cubicBezTo>
                    <a:pt x="162265" y="31639"/>
                    <a:pt x="163445" y="32819"/>
                    <a:pt x="163445" y="34271"/>
                  </a:cubicBezTo>
                  <a:cubicBezTo>
                    <a:pt x="163445" y="35721"/>
                    <a:pt x="162264" y="36903"/>
                    <a:pt x="160813" y="36903"/>
                  </a:cubicBezTo>
                  <a:lnTo>
                    <a:pt x="156173" y="36903"/>
                  </a:lnTo>
                  <a:lnTo>
                    <a:pt x="156173" y="31639"/>
                  </a:lnTo>
                  <a:close/>
                  <a:moveTo>
                    <a:pt x="155746" y="30286"/>
                  </a:moveTo>
                  <a:lnTo>
                    <a:pt x="155746" y="38260"/>
                  </a:lnTo>
                  <a:lnTo>
                    <a:pt x="153069" y="38259"/>
                  </a:lnTo>
                  <a:lnTo>
                    <a:pt x="153069" y="30286"/>
                  </a:lnTo>
                  <a:close/>
                  <a:moveTo>
                    <a:pt x="110291" y="37300"/>
                  </a:moveTo>
                  <a:lnTo>
                    <a:pt x="110291" y="39244"/>
                  </a:lnTo>
                  <a:lnTo>
                    <a:pt x="104404" y="39087"/>
                  </a:lnTo>
                  <a:lnTo>
                    <a:pt x="104404" y="37620"/>
                  </a:lnTo>
                  <a:lnTo>
                    <a:pt x="110291" y="37300"/>
                  </a:lnTo>
                  <a:close/>
                  <a:moveTo>
                    <a:pt x="23334" y="27756"/>
                  </a:moveTo>
                  <a:lnTo>
                    <a:pt x="23334" y="41021"/>
                  </a:lnTo>
                  <a:lnTo>
                    <a:pt x="20965" y="41021"/>
                  </a:lnTo>
                  <a:lnTo>
                    <a:pt x="20965" y="27756"/>
                  </a:lnTo>
                  <a:close/>
                  <a:moveTo>
                    <a:pt x="158956" y="37330"/>
                  </a:moveTo>
                  <a:lnTo>
                    <a:pt x="158956" y="41128"/>
                  </a:lnTo>
                  <a:lnTo>
                    <a:pt x="153069" y="41128"/>
                  </a:lnTo>
                  <a:lnTo>
                    <a:pt x="153069" y="38684"/>
                  </a:lnTo>
                  <a:lnTo>
                    <a:pt x="156173" y="38684"/>
                  </a:lnTo>
                  <a:lnTo>
                    <a:pt x="156173" y="37330"/>
                  </a:lnTo>
                  <a:close/>
                  <a:moveTo>
                    <a:pt x="163865" y="34379"/>
                  </a:moveTo>
                  <a:lnTo>
                    <a:pt x="165802" y="34394"/>
                  </a:lnTo>
                  <a:lnTo>
                    <a:pt x="165802" y="41128"/>
                  </a:lnTo>
                  <a:lnTo>
                    <a:pt x="159169" y="41128"/>
                  </a:lnTo>
                  <a:lnTo>
                    <a:pt x="159169" y="37330"/>
                  </a:lnTo>
                  <a:lnTo>
                    <a:pt x="160812" y="37330"/>
                  </a:lnTo>
                  <a:cubicBezTo>
                    <a:pt x="162462" y="37330"/>
                    <a:pt x="163808" y="36016"/>
                    <a:pt x="163865" y="34379"/>
                  </a:cubicBezTo>
                  <a:close/>
                  <a:moveTo>
                    <a:pt x="166015" y="34396"/>
                  </a:moveTo>
                  <a:lnTo>
                    <a:pt x="172648" y="34444"/>
                  </a:lnTo>
                  <a:lnTo>
                    <a:pt x="172648" y="41128"/>
                  </a:lnTo>
                  <a:lnTo>
                    <a:pt x="166015" y="41128"/>
                  </a:lnTo>
                  <a:lnTo>
                    <a:pt x="166015" y="34396"/>
                  </a:lnTo>
                  <a:close/>
                  <a:moveTo>
                    <a:pt x="172861" y="34445"/>
                  </a:moveTo>
                  <a:lnTo>
                    <a:pt x="179387" y="34493"/>
                  </a:lnTo>
                  <a:lnTo>
                    <a:pt x="179387" y="41128"/>
                  </a:lnTo>
                  <a:lnTo>
                    <a:pt x="172861" y="41128"/>
                  </a:lnTo>
                  <a:lnTo>
                    <a:pt x="172861" y="34445"/>
                  </a:lnTo>
                  <a:close/>
                  <a:moveTo>
                    <a:pt x="104404" y="39941"/>
                  </a:moveTo>
                  <a:lnTo>
                    <a:pt x="110291" y="40096"/>
                  </a:lnTo>
                  <a:lnTo>
                    <a:pt x="110291" y="41041"/>
                  </a:lnTo>
                  <a:lnTo>
                    <a:pt x="104404" y="41156"/>
                  </a:lnTo>
                  <a:lnTo>
                    <a:pt x="104404" y="39941"/>
                  </a:lnTo>
                  <a:close/>
                  <a:moveTo>
                    <a:pt x="110291" y="41893"/>
                  </a:moveTo>
                  <a:lnTo>
                    <a:pt x="110291" y="42988"/>
                  </a:lnTo>
                  <a:lnTo>
                    <a:pt x="104404" y="42988"/>
                  </a:lnTo>
                  <a:lnTo>
                    <a:pt x="104404" y="42008"/>
                  </a:lnTo>
                  <a:lnTo>
                    <a:pt x="110291" y="41893"/>
                  </a:lnTo>
                  <a:close/>
                  <a:moveTo>
                    <a:pt x="110291" y="43839"/>
                  </a:moveTo>
                  <a:lnTo>
                    <a:pt x="110291" y="47229"/>
                  </a:lnTo>
                  <a:lnTo>
                    <a:pt x="104404" y="47229"/>
                  </a:lnTo>
                  <a:lnTo>
                    <a:pt x="104404" y="43839"/>
                  </a:lnTo>
                  <a:close/>
                  <a:moveTo>
                    <a:pt x="192441" y="34601"/>
                  </a:moveTo>
                  <a:lnTo>
                    <a:pt x="192441" y="41021"/>
                  </a:lnTo>
                  <a:lnTo>
                    <a:pt x="191681" y="41021"/>
                  </a:lnTo>
                  <a:lnTo>
                    <a:pt x="191681" y="47867"/>
                  </a:lnTo>
                  <a:lnTo>
                    <a:pt x="179813" y="47867"/>
                  </a:lnTo>
                  <a:lnTo>
                    <a:pt x="179813" y="34601"/>
                  </a:lnTo>
                  <a:close/>
                  <a:moveTo>
                    <a:pt x="158956" y="41340"/>
                  </a:moveTo>
                  <a:lnTo>
                    <a:pt x="158956" y="47945"/>
                  </a:lnTo>
                  <a:lnTo>
                    <a:pt x="155024" y="47945"/>
                  </a:lnTo>
                  <a:cubicBezTo>
                    <a:pt x="154376" y="47853"/>
                    <a:pt x="153722" y="47795"/>
                    <a:pt x="153069" y="47770"/>
                  </a:cubicBezTo>
                  <a:lnTo>
                    <a:pt x="153069" y="41340"/>
                  </a:lnTo>
                  <a:close/>
                  <a:moveTo>
                    <a:pt x="165802" y="41340"/>
                  </a:moveTo>
                  <a:lnTo>
                    <a:pt x="165802" y="47945"/>
                  </a:lnTo>
                  <a:lnTo>
                    <a:pt x="159169" y="47945"/>
                  </a:lnTo>
                  <a:lnTo>
                    <a:pt x="159169" y="41340"/>
                  </a:lnTo>
                  <a:close/>
                  <a:moveTo>
                    <a:pt x="172648" y="41341"/>
                  </a:moveTo>
                  <a:lnTo>
                    <a:pt x="172648" y="47945"/>
                  </a:lnTo>
                  <a:lnTo>
                    <a:pt x="166015" y="47945"/>
                  </a:lnTo>
                  <a:lnTo>
                    <a:pt x="166015" y="41341"/>
                  </a:lnTo>
                  <a:close/>
                  <a:moveTo>
                    <a:pt x="172861" y="41340"/>
                  </a:moveTo>
                  <a:lnTo>
                    <a:pt x="179387" y="41341"/>
                  </a:lnTo>
                  <a:lnTo>
                    <a:pt x="179387" y="47945"/>
                  </a:lnTo>
                  <a:lnTo>
                    <a:pt x="172861" y="47945"/>
                  </a:lnTo>
                  <a:lnTo>
                    <a:pt x="172861" y="41340"/>
                  </a:lnTo>
                  <a:close/>
                  <a:moveTo>
                    <a:pt x="158956" y="48158"/>
                  </a:moveTo>
                  <a:lnTo>
                    <a:pt x="158956" y="49038"/>
                  </a:lnTo>
                  <a:cubicBezTo>
                    <a:pt x="158116" y="48662"/>
                    <a:pt x="157210" y="48369"/>
                    <a:pt x="156237" y="48158"/>
                  </a:cubicBezTo>
                  <a:close/>
                  <a:moveTo>
                    <a:pt x="194475" y="41446"/>
                  </a:moveTo>
                  <a:lnTo>
                    <a:pt x="194475" y="54713"/>
                  </a:lnTo>
                  <a:lnTo>
                    <a:pt x="192107" y="54713"/>
                  </a:lnTo>
                  <a:lnTo>
                    <a:pt x="192107" y="41446"/>
                  </a:lnTo>
                  <a:close/>
                  <a:moveTo>
                    <a:pt x="32205" y="34601"/>
                  </a:moveTo>
                  <a:lnTo>
                    <a:pt x="32205" y="54803"/>
                  </a:lnTo>
                  <a:lnTo>
                    <a:pt x="23759" y="54803"/>
                  </a:lnTo>
                  <a:lnTo>
                    <a:pt x="23759" y="47911"/>
                  </a:lnTo>
                  <a:lnTo>
                    <a:pt x="23000" y="47911"/>
                  </a:lnTo>
                  <a:lnTo>
                    <a:pt x="23001" y="41448"/>
                  </a:lnTo>
                  <a:lnTo>
                    <a:pt x="23759" y="41448"/>
                  </a:lnTo>
                  <a:lnTo>
                    <a:pt x="23759" y="34601"/>
                  </a:lnTo>
                  <a:close/>
                  <a:moveTo>
                    <a:pt x="53996" y="34601"/>
                  </a:moveTo>
                  <a:cubicBezTo>
                    <a:pt x="55192" y="34601"/>
                    <a:pt x="56165" y="35349"/>
                    <a:pt x="56165" y="36267"/>
                  </a:cubicBezTo>
                  <a:lnTo>
                    <a:pt x="56165" y="53137"/>
                  </a:lnTo>
                  <a:cubicBezTo>
                    <a:pt x="56165" y="54055"/>
                    <a:pt x="55192" y="54803"/>
                    <a:pt x="53996" y="54803"/>
                  </a:cubicBezTo>
                  <a:lnTo>
                    <a:pt x="32630" y="54803"/>
                  </a:lnTo>
                  <a:lnTo>
                    <a:pt x="32630" y="34601"/>
                  </a:lnTo>
                  <a:close/>
                  <a:moveTo>
                    <a:pt x="165802" y="48158"/>
                  </a:moveTo>
                  <a:lnTo>
                    <a:pt x="165802" y="54820"/>
                  </a:lnTo>
                  <a:lnTo>
                    <a:pt x="164728" y="54820"/>
                  </a:lnTo>
                  <a:cubicBezTo>
                    <a:pt x="164224" y="53716"/>
                    <a:pt x="163540" y="52612"/>
                    <a:pt x="162610" y="51618"/>
                  </a:cubicBezTo>
                  <a:cubicBezTo>
                    <a:pt x="161640" y="50584"/>
                    <a:pt x="160489" y="49758"/>
                    <a:pt x="159169" y="49137"/>
                  </a:cubicBezTo>
                  <a:lnTo>
                    <a:pt x="159169" y="48158"/>
                  </a:lnTo>
                  <a:close/>
                  <a:moveTo>
                    <a:pt x="172648" y="48158"/>
                  </a:moveTo>
                  <a:lnTo>
                    <a:pt x="172648" y="54820"/>
                  </a:lnTo>
                  <a:lnTo>
                    <a:pt x="166015" y="54820"/>
                  </a:lnTo>
                  <a:lnTo>
                    <a:pt x="166015" y="48158"/>
                  </a:lnTo>
                  <a:close/>
                  <a:moveTo>
                    <a:pt x="179387" y="48158"/>
                  </a:moveTo>
                  <a:lnTo>
                    <a:pt x="179387" y="48292"/>
                  </a:lnTo>
                  <a:lnTo>
                    <a:pt x="179493" y="48292"/>
                  </a:lnTo>
                  <a:lnTo>
                    <a:pt x="179493" y="54820"/>
                  </a:lnTo>
                  <a:lnTo>
                    <a:pt x="172861" y="54820"/>
                  </a:lnTo>
                  <a:lnTo>
                    <a:pt x="172861" y="48158"/>
                  </a:lnTo>
                  <a:close/>
                  <a:moveTo>
                    <a:pt x="186339" y="48294"/>
                  </a:moveTo>
                  <a:lnTo>
                    <a:pt x="186339" y="54820"/>
                  </a:lnTo>
                  <a:lnTo>
                    <a:pt x="179707" y="54820"/>
                  </a:lnTo>
                  <a:lnTo>
                    <a:pt x="179707" y="48294"/>
                  </a:lnTo>
                  <a:close/>
                  <a:moveTo>
                    <a:pt x="191681" y="48294"/>
                  </a:moveTo>
                  <a:lnTo>
                    <a:pt x="191681" y="54820"/>
                  </a:lnTo>
                  <a:lnTo>
                    <a:pt x="186553" y="54820"/>
                  </a:lnTo>
                  <a:lnTo>
                    <a:pt x="186553" y="48294"/>
                  </a:lnTo>
                  <a:close/>
                  <a:moveTo>
                    <a:pt x="165802" y="55032"/>
                  </a:moveTo>
                  <a:lnTo>
                    <a:pt x="165802" y="58207"/>
                  </a:lnTo>
                  <a:cubicBezTo>
                    <a:pt x="165611" y="57230"/>
                    <a:pt x="165304" y="56134"/>
                    <a:pt x="164824" y="55032"/>
                  </a:cubicBezTo>
                  <a:close/>
                  <a:moveTo>
                    <a:pt x="152005" y="14064"/>
                  </a:moveTo>
                  <a:lnTo>
                    <a:pt x="152005" y="26691"/>
                  </a:lnTo>
                  <a:lnTo>
                    <a:pt x="151366" y="26691"/>
                  </a:lnTo>
                  <a:lnTo>
                    <a:pt x="151366" y="47227"/>
                  </a:lnTo>
                  <a:lnTo>
                    <a:pt x="138324" y="47227"/>
                  </a:lnTo>
                  <a:lnTo>
                    <a:pt x="138324" y="47866"/>
                  </a:lnTo>
                  <a:lnTo>
                    <a:pt x="137810" y="47866"/>
                  </a:lnTo>
                  <a:lnTo>
                    <a:pt x="137810" y="48294"/>
                  </a:lnTo>
                  <a:lnTo>
                    <a:pt x="138313" y="48294"/>
                  </a:lnTo>
                  <a:lnTo>
                    <a:pt x="138313" y="61442"/>
                  </a:lnTo>
                  <a:cubicBezTo>
                    <a:pt x="138253" y="61444"/>
                    <a:pt x="138180" y="61445"/>
                    <a:pt x="138095" y="61445"/>
                  </a:cubicBezTo>
                  <a:cubicBezTo>
                    <a:pt x="136698" y="61445"/>
                    <a:pt x="132103" y="61193"/>
                    <a:pt x="128781" y="58083"/>
                  </a:cubicBezTo>
                  <a:cubicBezTo>
                    <a:pt x="126365" y="55821"/>
                    <a:pt x="125114" y="52527"/>
                    <a:pt x="125052" y="48294"/>
                  </a:cubicBezTo>
                  <a:lnTo>
                    <a:pt x="126313" y="48294"/>
                  </a:lnTo>
                  <a:lnTo>
                    <a:pt x="126313" y="47868"/>
                  </a:lnTo>
                  <a:lnTo>
                    <a:pt x="125045" y="47868"/>
                  </a:lnTo>
                  <a:lnTo>
                    <a:pt x="125045" y="47230"/>
                  </a:lnTo>
                  <a:lnTo>
                    <a:pt x="111995" y="47230"/>
                  </a:lnTo>
                  <a:lnTo>
                    <a:pt x="111995" y="14064"/>
                  </a:lnTo>
                  <a:close/>
                  <a:moveTo>
                    <a:pt x="23334" y="48337"/>
                  </a:moveTo>
                  <a:lnTo>
                    <a:pt x="23334" y="61602"/>
                  </a:lnTo>
                  <a:lnTo>
                    <a:pt x="20965" y="61602"/>
                  </a:lnTo>
                  <a:lnTo>
                    <a:pt x="20965" y="48337"/>
                  </a:lnTo>
                  <a:close/>
                  <a:moveTo>
                    <a:pt x="179493" y="55032"/>
                  </a:moveTo>
                  <a:lnTo>
                    <a:pt x="179493" y="61664"/>
                  </a:lnTo>
                  <a:lnTo>
                    <a:pt x="172861" y="61664"/>
                  </a:lnTo>
                  <a:lnTo>
                    <a:pt x="172861" y="55032"/>
                  </a:lnTo>
                  <a:close/>
                  <a:moveTo>
                    <a:pt x="186339" y="55032"/>
                  </a:moveTo>
                  <a:lnTo>
                    <a:pt x="186339" y="61664"/>
                  </a:lnTo>
                  <a:lnTo>
                    <a:pt x="179707" y="61664"/>
                  </a:lnTo>
                  <a:lnTo>
                    <a:pt x="179707" y="55032"/>
                  </a:lnTo>
                  <a:close/>
                  <a:moveTo>
                    <a:pt x="191682" y="55032"/>
                  </a:moveTo>
                  <a:lnTo>
                    <a:pt x="191682" y="55138"/>
                  </a:lnTo>
                  <a:lnTo>
                    <a:pt x="192440" y="55138"/>
                  </a:lnTo>
                  <a:lnTo>
                    <a:pt x="192440" y="61664"/>
                  </a:lnTo>
                  <a:lnTo>
                    <a:pt x="186553" y="61664"/>
                  </a:lnTo>
                  <a:lnTo>
                    <a:pt x="186553" y="55032"/>
                  </a:lnTo>
                  <a:close/>
                  <a:moveTo>
                    <a:pt x="172648" y="55032"/>
                  </a:moveTo>
                  <a:lnTo>
                    <a:pt x="172648" y="61666"/>
                  </a:lnTo>
                  <a:lnTo>
                    <a:pt x="166115" y="61666"/>
                  </a:lnTo>
                  <a:cubicBezTo>
                    <a:pt x="166124" y="61386"/>
                    <a:pt x="166131" y="60625"/>
                    <a:pt x="166015" y="59592"/>
                  </a:cubicBezTo>
                  <a:lnTo>
                    <a:pt x="166015" y="55032"/>
                  </a:lnTo>
                  <a:close/>
                  <a:moveTo>
                    <a:pt x="172648" y="61877"/>
                  </a:moveTo>
                  <a:lnTo>
                    <a:pt x="172648" y="67765"/>
                  </a:lnTo>
                  <a:lnTo>
                    <a:pt x="166015" y="67765"/>
                  </a:lnTo>
                  <a:lnTo>
                    <a:pt x="166015" y="61984"/>
                  </a:lnTo>
                  <a:lnTo>
                    <a:pt x="166097" y="61984"/>
                  </a:lnTo>
                  <a:lnTo>
                    <a:pt x="166104" y="61877"/>
                  </a:lnTo>
                  <a:close/>
                  <a:moveTo>
                    <a:pt x="179493" y="61877"/>
                  </a:moveTo>
                  <a:lnTo>
                    <a:pt x="179493" y="67765"/>
                  </a:lnTo>
                  <a:lnTo>
                    <a:pt x="172861" y="67765"/>
                  </a:lnTo>
                  <a:lnTo>
                    <a:pt x="172861" y="61877"/>
                  </a:lnTo>
                  <a:close/>
                  <a:moveTo>
                    <a:pt x="186339" y="61877"/>
                  </a:moveTo>
                  <a:lnTo>
                    <a:pt x="186339" y="67765"/>
                  </a:lnTo>
                  <a:lnTo>
                    <a:pt x="179705" y="67765"/>
                  </a:lnTo>
                  <a:lnTo>
                    <a:pt x="179705" y="61877"/>
                  </a:lnTo>
                  <a:close/>
                  <a:moveTo>
                    <a:pt x="158956" y="61984"/>
                  </a:moveTo>
                  <a:lnTo>
                    <a:pt x="158956" y="67766"/>
                  </a:lnTo>
                  <a:lnTo>
                    <a:pt x="153069" y="67766"/>
                  </a:lnTo>
                  <a:lnTo>
                    <a:pt x="153069" y="61984"/>
                  </a:lnTo>
                  <a:close/>
                  <a:moveTo>
                    <a:pt x="165802" y="61984"/>
                  </a:moveTo>
                  <a:lnTo>
                    <a:pt x="165802" y="67766"/>
                  </a:lnTo>
                  <a:lnTo>
                    <a:pt x="159169" y="67766"/>
                  </a:lnTo>
                  <a:lnTo>
                    <a:pt x="159169" y="61984"/>
                  </a:lnTo>
                  <a:close/>
                  <a:moveTo>
                    <a:pt x="192440" y="61879"/>
                  </a:moveTo>
                  <a:lnTo>
                    <a:pt x="192440" y="67766"/>
                  </a:lnTo>
                  <a:lnTo>
                    <a:pt x="186553" y="67766"/>
                  </a:lnTo>
                  <a:lnTo>
                    <a:pt x="186553" y="61879"/>
                  </a:lnTo>
                  <a:close/>
                  <a:moveTo>
                    <a:pt x="104190" y="14703"/>
                  </a:moveTo>
                  <a:lnTo>
                    <a:pt x="104190" y="17350"/>
                  </a:lnTo>
                  <a:lnTo>
                    <a:pt x="97451" y="17350"/>
                  </a:lnTo>
                  <a:cubicBezTo>
                    <a:pt x="97218" y="17354"/>
                    <a:pt x="97033" y="17544"/>
                    <a:pt x="97033" y="17775"/>
                  </a:cubicBezTo>
                  <a:cubicBezTo>
                    <a:pt x="97033" y="18008"/>
                    <a:pt x="97218" y="18197"/>
                    <a:pt x="97451" y="18202"/>
                  </a:cubicBezTo>
                  <a:lnTo>
                    <a:pt x="104190" y="18202"/>
                  </a:lnTo>
                  <a:lnTo>
                    <a:pt x="104190" y="19417"/>
                  </a:lnTo>
                  <a:lnTo>
                    <a:pt x="97428" y="19785"/>
                  </a:lnTo>
                  <a:cubicBezTo>
                    <a:pt x="97196" y="19797"/>
                    <a:pt x="97018" y="19990"/>
                    <a:pt x="97023" y="20222"/>
                  </a:cubicBezTo>
                  <a:cubicBezTo>
                    <a:pt x="97030" y="20453"/>
                    <a:pt x="97220" y="20636"/>
                    <a:pt x="97451" y="20636"/>
                  </a:cubicBezTo>
                  <a:lnTo>
                    <a:pt x="97475" y="20636"/>
                  </a:lnTo>
                  <a:lnTo>
                    <a:pt x="104190" y="20270"/>
                  </a:lnTo>
                  <a:lnTo>
                    <a:pt x="104190" y="21721"/>
                  </a:lnTo>
                  <a:lnTo>
                    <a:pt x="97462" y="21543"/>
                  </a:lnTo>
                  <a:cubicBezTo>
                    <a:pt x="97461" y="21543"/>
                    <a:pt x="97460" y="21543"/>
                    <a:pt x="97459" y="21543"/>
                  </a:cubicBezTo>
                  <a:cubicBezTo>
                    <a:pt x="97218" y="21543"/>
                    <a:pt x="97031" y="21724"/>
                    <a:pt x="97026" y="21958"/>
                  </a:cubicBezTo>
                  <a:cubicBezTo>
                    <a:pt x="97019" y="22193"/>
                    <a:pt x="97205" y="22388"/>
                    <a:pt x="97440" y="22395"/>
                  </a:cubicBezTo>
                  <a:lnTo>
                    <a:pt x="104190" y="22573"/>
                  </a:lnTo>
                  <a:lnTo>
                    <a:pt x="104190" y="23797"/>
                  </a:lnTo>
                  <a:lnTo>
                    <a:pt x="97443" y="23929"/>
                  </a:lnTo>
                  <a:cubicBezTo>
                    <a:pt x="97207" y="23930"/>
                    <a:pt x="97019" y="24123"/>
                    <a:pt x="97020" y="24358"/>
                  </a:cubicBezTo>
                  <a:cubicBezTo>
                    <a:pt x="97023" y="24592"/>
                    <a:pt x="97213" y="24779"/>
                    <a:pt x="97446" y="24779"/>
                  </a:cubicBezTo>
                  <a:cubicBezTo>
                    <a:pt x="97448" y="24779"/>
                    <a:pt x="97449" y="24779"/>
                    <a:pt x="97451" y="24779"/>
                  </a:cubicBezTo>
                  <a:lnTo>
                    <a:pt x="97459" y="24779"/>
                  </a:lnTo>
                  <a:lnTo>
                    <a:pt x="104190" y="24649"/>
                  </a:lnTo>
                  <a:lnTo>
                    <a:pt x="104190" y="26033"/>
                  </a:lnTo>
                  <a:lnTo>
                    <a:pt x="97451" y="26033"/>
                  </a:lnTo>
                  <a:cubicBezTo>
                    <a:pt x="97218" y="26037"/>
                    <a:pt x="97033" y="26227"/>
                    <a:pt x="97033" y="26458"/>
                  </a:cubicBezTo>
                  <a:cubicBezTo>
                    <a:pt x="97033" y="26689"/>
                    <a:pt x="97218" y="26879"/>
                    <a:pt x="97451" y="26883"/>
                  </a:cubicBezTo>
                  <a:lnTo>
                    <a:pt x="104190" y="26883"/>
                  </a:lnTo>
                  <a:lnTo>
                    <a:pt x="104190" y="28098"/>
                  </a:lnTo>
                  <a:lnTo>
                    <a:pt x="97429" y="28467"/>
                  </a:lnTo>
                  <a:cubicBezTo>
                    <a:pt x="97198" y="28478"/>
                    <a:pt x="97018" y="28672"/>
                    <a:pt x="97023" y="28903"/>
                  </a:cubicBezTo>
                  <a:cubicBezTo>
                    <a:pt x="97030" y="29134"/>
                    <a:pt x="97218" y="29317"/>
                    <a:pt x="97448" y="29317"/>
                  </a:cubicBezTo>
                  <a:cubicBezTo>
                    <a:pt x="97449" y="29317"/>
                    <a:pt x="97450" y="29317"/>
                    <a:pt x="97451" y="29317"/>
                  </a:cubicBezTo>
                  <a:lnTo>
                    <a:pt x="97475" y="29317"/>
                  </a:lnTo>
                  <a:lnTo>
                    <a:pt x="104190" y="28952"/>
                  </a:lnTo>
                  <a:lnTo>
                    <a:pt x="104190" y="30402"/>
                  </a:lnTo>
                  <a:lnTo>
                    <a:pt x="97462" y="30225"/>
                  </a:lnTo>
                  <a:cubicBezTo>
                    <a:pt x="97456" y="30224"/>
                    <a:pt x="97451" y="30224"/>
                    <a:pt x="97445" y="30224"/>
                  </a:cubicBezTo>
                  <a:cubicBezTo>
                    <a:pt x="97217" y="30224"/>
                    <a:pt x="97029" y="30409"/>
                    <a:pt x="97026" y="30639"/>
                  </a:cubicBezTo>
                  <a:cubicBezTo>
                    <a:pt x="97019" y="30874"/>
                    <a:pt x="97205" y="31070"/>
                    <a:pt x="97440" y="31077"/>
                  </a:cubicBezTo>
                  <a:lnTo>
                    <a:pt x="104190" y="31255"/>
                  </a:lnTo>
                  <a:lnTo>
                    <a:pt x="104190" y="32480"/>
                  </a:lnTo>
                  <a:lnTo>
                    <a:pt x="97443" y="32610"/>
                  </a:lnTo>
                  <a:cubicBezTo>
                    <a:pt x="97207" y="32613"/>
                    <a:pt x="97019" y="32805"/>
                    <a:pt x="97022" y="33041"/>
                  </a:cubicBezTo>
                  <a:cubicBezTo>
                    <a:pt x="97023" y="33273"/>
                    <a:pt x="97213" y="33462"/>
                    <a:pt x="97446" y="33462"/>
                  </a:cubicBezTo>
                  <a:cubicBezTo>
                    <a:pt x="97448" y="33462"/>
                    <a:pt x="97449" y="33462"/>
                    <a:pt x="97451" y="33462"/>
                  </a:cubicBezTo>
                  <a:lnTo>
                    <a:pt x="97459" y="33462"/>
                  </a:lnTo>
                  <a:lnTo>
                    <a:pt x="104190" y="33332"/>
                  </a:lnTo>
                  <a:lnTo>
                    <a:pt x="104190" y="34714"/>
                  </a:lnTo>
                  <a:lnTo>
                    <a:pt x="97451" y="34714"/>
                  </a:lnTo>
                  <a:cubicBezTo>
                    <a:pt x="97216" y="34714"/>
                    <a:pt x="97026" y="34905"/>
                    <a:pt x="97026" y="35141"/>
                  </a:cubicBezTo>
                  <a:cubicBezTo>
                    <a:pt x="97026" y="35375"/>
                    <a:pt x="97216" y="35566"/>
                    <a:pt x="97451" y="35566"/>
                  </a:cubicBezTo>
                  <a:lnTo>
                    <a:pt x="104190" y="35566"/>
                  </a:lnTo>
                  <a:lnTo>
                    <a:pt x="104190" y="36781"/>
                  </a:lnTo>
                  <a:lnTo>
                    <a:pt x="97429" y="37149"/>
                  </a:lnTo>
                  <a:cubicBezTo>
                    <a:pt x="97199" y="37162"/>
                    <a:pt x="97020" y="37356"/>
                    <a:pt x="97027" y="37586"/>
                  </a:cubicBezTo>
                  <a:cubicBezTo>
                    <a:pt x="97033" y="37816"/>
                    <a:pt x="97221" y="37999"/>
                    <a:pt x="97451" y="38000"/>
                  </a:cubicBezTo>
                  <a:lnTo>
                    <a:pt x="97475" y="38000"/>
                  </a:lnTo>
                  <a:lnTo>
                    <a:pt x="104190" y="37634"/>
                  </a:lnTo>
                  <a:lnTo>
                    <a:pt x="104190" y="39085"/>
                  </a:lnTo>
                  <a:lnTo>
                    <a:pt x="97462" y="38907"/>
                  </a:lnTo>
                  <a:cubicBezTo>
                    <a:pt x="97220" y="38914"/>
                    <a:pt x="97031" y="39086"/>
                    <a:pt x="97026" y="39322"/>
                  </a:cubicBezTo>
                  <a:cubicBezTo>
                    <a:pt x="97019" y="39557"/>
                    <a:pt x="97205" y="39752"/>
                    <a:pt x="97440" y="39758"/>
                  </a:cubicBezTo>
                  <a:lnTo>
                    <a:pt x="104190" y="39937"/>
                  </a:lnTo>
                  <a:lnTo>
                    <a:pt x="104190" y="41160"/>
                  </a:lnTo>
                  <a:lnTo>
                    <a:pt x="97443" y="41290"/>
                  </a:lnTo>
                  <a:cubicBezTo>
                    <a:pt x="97207" y="41293"/>
                    <a:pt x="97019" y="41485"/>
                    <a:pt x="97022" y="41719"/>
                  </a:cubicBezTo>
                  <a:cubicBezTo>
                    <a:pt x="97023" y="41954"/>
                    <a:pt x="97214" y="42142"/>
                    <a:pt x="97449" y="42142"/>
                  </a:cubicBezTo>
                  <a:cubicBezTo>
                    <a:pt x="97449" y="42142"/>
                    <a:pt x="97450" y="42142"/>
                    <a:pt x="97451" y="42142"/>
                  </a:cubicBezTo>
                  <a:lnTo>
                    <a:pt x="97459" y="42142"/>
                  </a:lnTo>
                  <a:lnTo>
                    <a:pt x="104190" y="42010"/>
                  </a:lnTo>
                  <a:lnTo>
                    <a:pt x="104190" y="42987"/>
                  </a:lnTo>
                  <a:lnTo>
                    <a:pt x="97451" y="42987"/>
                  </a:lnTo>
                  <a:cubicBezTo>
                    <a:pt x="97220" y="42992"/>
                    <a:pt x="97034" y="43181"/>
                    <a:pt x="97034" y="43414"/>
                  </a:cubicBezTo>
                  <a:cubicBezTo>
                    <a:pt x="97034" y="43645"/>
                    <a:pt x="97220" y="43835"/>
                    <a:pt x="97451" y="43839"/>
                  </a:cubicBezTo>
                  <a:lnTo>
                    <a:pt x="104190" y="43839"/>
                  </a:lnTo>
                  <a:lnTo>
                    <a:pt x="104190" y="47229"/>
                  </a:lnTo>
                  <a:lnTo>
                    <a:pt x="94241" y="47229"/>
                  </a:lnTo>
                  <a:lnTo>
                    <a:pt x="94241" y="37479"/>
                  </a:lnTo>
                  <a:lnTo>
                    <a:pt x="90942" y="34409"/>
                  </a:lnTo>
                  <a:lnTo>
                    <a:pt x="94151" y="32124"/>
                  </a:lnTo>
                  <a:lnTo>
                    <a:pt x="93905" y="31777"/>
                  </a:lnTo>
                  <a:lnTo>
                    <a:pt x="90269" y="34367"/>
                  </a:lnTo>
                  <a:lnTo>
                    <a:pt x="93815" y="37665"/>
                  </a:lnTo>
                  <a:lnTo>
                    <a:pt x="93815" y="47229"/>
                  </a:lnTo>
                  <a:lnTo>
                    <a:pt x="76063" y="47229"/>
                  </a:lnTo>
                  <a:lnTo>
                    <a:pt x="76063" y="54721"/>
                  </a:lnTo>
                  <a:cubicBezTo>
                    <a:pt x="71755" y="54800"/>
                    <a:pt x="68390" y="56097"/>
                    <a:pt x="66063" y="58582"/>
                  </a:cubicBezTo>
                  <a:cubicBezTo>
                    <a:pt x="62251" y="62653"/>
                    <a:pt x="62593" y="68574"/>
                    <a:pt x="62596" y="68632"/>
                  </a:cubicBezTo>
                  <a:lnTo>
                    <a:pt x="62609" y="68830"/>
                  </a:lnTo>
                  <a:lnTo>
                    <a:pt x="76063" y="68830"/>
                  </a:lnTo>
                  <a:lnTo>
                    <a:pt x="76063" y="74611"/>
                  </a:lnTo>
                  <a:lnTo>
                    <a:pt x="23000" y="74611"/>
                  </a:lnTo>
                  <a:lnTo>
                    <a:pt x="23000" y="62027"/>
                  </a:lnTo>
                  <a:lnTo>
                    <a:pt x="23759" y="62028"/>
                  </a:lnTo>
                  <a:lnTo>
                    <a:pt x="23759" y="55228"/>
                  </a:lnTo>
                  <a:lnTo>
                    <a:pt x="53996" y="55228"/>
                  </a:lnTo>
                  <a:cubicBezTo>
                    <a:pt x="55427" y="55228"/>
                    <a:pt x="56591" y="54290"/>
                    <a:pt x="56591" y="53137"/>
                  </a:cubicBezTo>
                  <a:lnTo>
                    <a:pt x="56591" y="36267"/>
                  </a:lnTo>
                  <a:cubicBezTo>
                    <a:pt x="56591" y="35113"/>
                    <a:pt x="55427" y="34175"/>
                    <a:pt x="53996" y="34175"/>
                  </a:cubicBezTo>
                  <a:lnTo>
                    <a:pt x="23759" y="34175"/>
                  </a:lnTo>
                  <a:lnTo>
                    <a:pt x="23759" y="27329"/>
                  </a:lnTo>
                  <a:lnTo>
                    <a:pt x="23000" y="27329"/>
                  </a:lnTo>
                  <a:lnTo>
                    <a:pt x="23000" y="14703"/>
                  </a:lnTo>
                  <a:lnTo>
                    <a:pt x="35626" y="14703"/>
                  </a:lnTo>
                  <a:lnTo>
                    <a:pt x="35626" y="15461"/>
                  </a:lnTo>
                  <a:lnTo>
                    <a:pt x="49745" y="15461"/>
                  </a:lnTo>
                  <a:lnTo>
                    <a:pt x="49745" y="14703"/>
                  </a:lnTo>
                  <a:lnTo>
                    <a:pt x="93816" y="14703"/>
                  </a:lnTo>
                  <a:lnTo>
                    <a:pt x="93816" y="23997"/>
                  </a:lnTo>
                  <a:lnTo>
                    <a:pt x="90107" y="27568"/>
                  </a:lnTo>
                  <a:lnTo>
                    <a:pt x="93905" y="30245"/>
                  </a:lnTo>
                  <a:lnTo>
                    <a:pt x="94150" y="29896"/>
                  </a:lnTo>
                  <a:lnTo>
                    <a:pt x="90773" y="27516"/>
                  </a:lnTo>
                  <a:lnTo>
                    <a:pt x="94241" y="24178"/>
                  </a:lnTo>
                  <a:lnTo>
                    <a:pt x="94241" y="14703"/>
                  </a:lnTo>
                  <a:close/>
                  <a:moveTo>
                    <a:pt x="212977" y="69469"/>
                  </a:moveTo>
                  <a:lnTo>
                    <a:pt x="212977" y="82096"/>
                  </a:lnTo>
                  <a:lnTo>
                    <a:pt x="200350" y="82096"/>
                  </a:lnTo>
                  <a:lnTo>
                    <a:pt x="200350" y="72253"/>
                  </a:lnTo>
                  <a:lnTo>
                    <a:pt x="201492" y="72253"/>
                  </a:lnTo>
                  <a:lnTo>
                    <a:pt x="201492" y="71826"/>
                  </a:lnTo>
                  <a:lnTo>
                    <a:pt x="200350" y="71826"/>
                  </a:lnTo>
                  <a:lnTo>
                    <a:pt x="200350" y="69469"/>
                  </a:lnTo>
                  <a:close/>
                  <a:moveTo>
                    <a:pt x="212218" y="82522"/>
                  </a:moveTo>
                  <a:lnTo>
                    <a:pt x="212218" y="95896"/>
                  </a:lnTo>
                  <a:lnTo>
                    <a:pt x="200350" y="95896"/>
                  </a:lnTo>
                  <a:lnTo>
                    <a:pt x="200350" y="82522"/>
                  </a:lnTo>
                  <a:close/>
                  <a:moveTo>
                    <a:pt x="215012" y="82630"/>
                  </a:moveTo>
                  <a:lnTo>
                    <a:pt x="215012" y="102633"/>
                  </a:lnTo>
                  <a:lnTo>
                    <a:pt x="212644" y="102633"/>
                  </a:lnTo>
                  <a:lnTo>
                    <a:pt x="212644" y="82630"/>
                  </a:lnTo>
                  <a:close/>
                  <a:moveTo>
                    <a:pt x="2796" y="103058"/>
                  </a:moveTo>
                  <a:lnTo>
                    <a:pt x="2796" y="116324"/>
                  </a:lnTo>
                  <a:lnTo>
                    <a:pt x="427" y="116324"/>
                  </a:lnTo>
                  <a:lnTo>
                    <a:pt x="427" y="103058"/>
                  </a:lnTo>
                  <a:close/>
                  <a:moveTo>
                    <a:pt x="212218" y="96323"/>
                  </a:moveTo>
                  <a:lnTo>
                    <a:pt x="212218" y="103058"/>
                  </a:lnTo>
                  <a:lnTo>
                    <a:pt x="212977" y="103058"/>
                  </a:lnTo>
                  <a:lnTo>
                    <a:pt x="212977" y="109533"/>
                  </a:lnTo>
                  <a:lnTo>
                    <a:pt x="212218" y="109533"/>
                  </a:lnTo>
                  <a:lnTo>
                    <a:pt x="212218" y="116324"/>
                  </a:lnTo>
                  <a:lnTo>
                    <a:pt x="200350" y="116324"/>
                  </a:lnTo>
                  <a:lnTo>
                    <a:pt x="200350" y="96323"/>
                  </a:lnTo>
                  <a:lnTo>
                    <a:pt x="206770" y="96323"/>
                  </a:lnTo>
                  <a:lnTo>
                    <a:pt x="206770" y="97208"/>
                  </a:lnTo>
                  <a:lnTo>
                    <a:pt x="207195" y="97208"/>
                  </a:lnTo>
                  <a:lnTo>
                    <a:pt x="207195" y="96323"/>
                  </a:lnTo>
                  <a:close/>
                  <a:moveTo>
                    <a:pt x="93816" y="110542"/>
                  </a:moveTo>
                  <a:lnTo>
                    <a:pt x="93816" y="123169"/>
                  </a:lnTo>
                  <a:lnTo>
                    <a:pt x="90819" y="123169"/>
                  </a:lnTo>
                  <a:lnTo>
                    <a:pt x="90819" y="110542"/>
                  </a:lnTo>
                  <a:close/>
                  <a:moveTo>
                    <a:pt x="97239" y="110542"/>
                  </a:moveTo>
                  <a:lnTo>
                    <a:pt x="97239" y="123169"/>
                  </a:lnTo>
                  <a:lnTo>
                    <a:pt x="94241" y="123169"/>
                  </a:lnTo>
                  <a:lnTo>
                    <a:pt x="94241" y="110542"/>
                  </a:lnTo>
                  <a:close/>
                  <a:moveTo>
                    <a:pt x="100661" y="110542"/>
                  </a:moveTo>
                  <a:lnTo>
                    <a:pt x="100661" y="123169"/>
                  </a:lnTo>
                  <a:lnTo>
                    <a:pt x="97664" y="123169"/>
                  </a:lnTo>
                  <a:lnTo>
                    <a:pt x="97664" y="110542"/>
                  </a:lnTo>
                  <a:close/>
                  <a:moveTo>
                    <a:pt x="104084" y="110542"/>
                  </a:moveTo>
                  <a:lnTo>
                    <a:pt x="104084" y="123169"/>
                  </a:lnTo>
                  <a:lnTo>
                    <a:pt x="101087" y="123169"/>
                  </a:lnTo>
                  <a:lnTo>
                    <a:pt x="101087" y="110542"/>
                  </a:lnTo>
                  <a:close/>
                  <a:moveTo>
                    <a:pt x="107507" y="110542"/>
                  </a:moveTo>
                  <a:lnTo>
                    <a:pt x="107507" y="123169"/>
                  </a:lnTo>
                  <a:lnTo>
                    <a:pt x="104510" y="123169"/>
                  </a:lnTo>
                  <a:lnTo>
                    <a:pt x="104510" y="110542"/>
                  </a:lnTo>
                  <a:close/>
                  <a:moveTo>
                    <a:pt x="110929" y="110542"/>
                  </a:moveTo>
                  <a:lnTo>
                    <a:pt x="110929" y="123169"/>
                  </a:lnTo>
                  <a:lnTo>
                    <a:pt x="107933" y="123169"/>
                  </a:lnTo>
                  <a:lnTo>
                    <a:pt x="107933" y="110542"/>
                  </a:lnTo>
                  <a:close/>
                  <a:moveTo>
                    <a:pt x="114352" y="110542"/>
                  </a:moveTo>
                  <a:lnTo>
                    <a:pt x="114352" y="123169"/>
                  </a:lnTo>
                  <a:lnTo>
                    <a:pt x="111356" y="123169"/>
                  </a:lnTo>
                  <a:lnTo>
                    <a:pt x="111356" y="110542"/>
                  </a:lnTo>
                  <a:close/>
                  <a:moveTo>
                    <a:pt x="117777" y="110542"/>
                  </a:moveTo>
                  <a:lnTo>
                    <a:pt x="117777" y="123169"/>
                  </a:lnTo>
                  <a:lnTo>
                    <a:pt x="114779" y="123169"/>
                  </a:lnTo>
                  <a:lnTo>
                    <a:pt x="114779" y="110542"/>
                  </a:lnTo>
                  <a:close/>
                  <a:moveTo>
                    <a:pt x="121198" y="110542"/>
                  </a:moveTo>
                  <a:lnTo>
                    <a:pt x="121198" y="123169"/>
                  </a:lnTo>
                  <a:lnTo>
                    <a:pt x="118202" y="123169"/>
                  </a:lnTo>
                  <a:lnTo>
                    <a:pt x="118202" y="110542"/>
                  </a:lnTo>
                  <a:close/>
                  <a:moveTo>
                    <a:pt x="124621" y="110542"/>
                  </a:moveTo>
                  <a:lnTo>
                    <a:pt x="124621" y="123169"/>
                  </a:lnTo>
                  <a:lnTo>
                    <a:pt x="121624" y="123169"/>
                  </a:lnTo>
                  <a:lnTo>
                    <a:pt x="121624" y="110542"/>
                  </a:lnTo>
                  <a:close/>
                  <a:moveTo>
                    <a:pt x="90393" y="110542"/>
                  </a:moveTo>
                  <a:lnTo>
                    <a:pt x="90393" y="123170"/>
                  </a:lnTo>
                  <a:lnTo>
                    <a:pt x="77765" y="123170"/>
                  </a:lnTo>
                  <a:lnTo>
                    <a:pt x="77765" y="110542"/>
                  </a:lnTo>
                  <a:close/>
                  <a:moveTo>
                    <a:pt x="90393" y="123596"/>
                  </a:moveTo>
                  <a:lnTo>
                    <a:pt x="90393" y="126593"/>
                  </a:lnTo>
                  <a:lnTo>
                    <a:pt x="77765" y="126593"/>
                  </a:lnTo>
                  <a:lnTo>
                    <a:pt x="77765" y="123596"/>
                  </a:lnTo>
                  <a:close/>
                  <a:moveTo>
                    <a:pt x="215012" y="109959"/>
                  </a:moveTo>
                  <a:lnTo>
                    <a:pt x="215012" y="129961"/>
                  </a:lnTo>
                  <a:lnTo>
                    <a:pt x="212644" y="129961"/>
                  </a:lnTo>
                  <a:lnTo>
                    <a:pt x="212644" y="109959"/>
                  </a:lnTo>
                  <a:close/>
                  <a:moveTo>
                    <a:pt x="90393" y="127019"/>
                  </a:moveTo>
                  <a:lnTo>
                    <a:pt x="90393" y="130016"/>
                  </a:lnTo>
                  <a:lnTo>
                    <a:pt x="77765" y="130016"/>
                  </a:lnTo>
                  <a:lnTo>
                    <a:pt x="77765" y="127019"/>
                  </a:lnTo>
                  <a:close/>
                  <a:moveTo>
                    <a:pt x="212218" y="116750"/>
                  </a:moveTo>
                  <a:lnTo>
                    <a:pt x="212218" y="130016"/>
                  </a:lnTo>
                  <a:lnTo>
                    <a:pt x="207195" y="130016"/>
                  </a:lnTo>
                  <a:lnTo>
                    <a:pt x="207195" y="129142"/>
                  </a:lnTo>
                  <a:lnTo>
                    <a:pt x="206770" y="129142"/>
                  </a:lnTo>
                  <a:lnTo>
                    <a:pt x="206770" y="130016"/>
                  </a:lnTo>
                  <a:lnTo>
                    <a:pt x="200350" y="130016"/>
                  </a:lnTo>
                  <a:lnTo>
                    <a:pt x="200350" y="116750"/>
                  </a:lnTo>
                  <a:lnTo>
                    <a:pt x="206770" y="116750"/>
                  </a:lnTo>
                  <a:lnTo>
                    <a:pt x="206770" y="117646"/>
                  </a:lnTo>
                  <a:lnTo>
                    <a:pt x="207195" y="117646"/>
                  </a:lnTo>
                  <a:lnTo>
                    <a:pt x="207195" y="116750"/>
                  </a:lnTo>
                  <a:close/>
                  <a:moveTo>
                    <a:pt x="90393" y="130441"/>
                  </a:moveTo>
                  <a:lnTo>
                    <a:pt x="90393" y="133439"/>
                  </a:lnTo>
                  <a:lnTo>
                    <a:pt x="77765" y="133439"/>
                  </a:lnTo>
                  <a:lnTo>
                    <a:pt x="77765" y="130441"/>
                  </a:lnTo>
                  <a:close/>
                  <a:moveTo>
                    <a:pt x="2796" y="123596"/>
                  </a:moveTo>
                  <a:lnTo>
                    <a:pt x="2796" y="136862"/>
                  </a:lnTo>
                  <a:lnTo>
                    <a:pt x="427" y="136862"/>
                  </a:lnTo>
                  <a:lnTo>
                    <a:pt x="427" y="123596"/>
                  </a:lnTo>
                  <a:close/>
                  <a:moveTo>
                    <a:pt x="90393" y="133864"/>
                  </a:moveTo>
                  <a:lnTo>
                    <a:pt x="90393" y="136862"/>
                  </a:lnTo>
                  <a:lnTo>
                    <a:pt x="77765" y="136862"/>
                  </a:lnTo>
                  <a:lnTo>
                    <a:pt x="77765" y="133864"/>
                  </a:lnTo>
                  <a:close/>
                  <a:moveTo>
                    <a:pt x="90393" y="137287"/>
                  </a:moveTo>
                  <a:lnTo>
                    <a:pt x="90393" y="140285"/>
                  </a:lnTo>
                  <a:lnTo>
                    <a:pt x="77765" y="140285"/>
                  </a:lnTo>
                  <a:lnTo>
                    <a:pt x="77765" y="137287"/>
                  </a:lnTo>
                  <a:close/>
                  <a:moveTo>
                    <a:pt x="212977" y="130441"/>
                  </a:moveTo>
                  <a:lnTo>
                    <a:pt x="212977" y="143068"/>
                  </a:lnTo>
                  <a:lnTo>
                    <a:pt x="200350" y="143068"/>
                  </a:lnTo>
                  <a:lnTo>
                    <a:pt x="200350" y="130441"/>
                  </a:lnTo>
                  <a:close/>
                  <a:moveTo>
                    <a:pt x="90393" y="140710"/>
                  </a:moveTo>
                  <a:lnTo>
                    <a:pt x="90393" y="143707"/>
                  </a:lnTo>
                  <a:lnTo>
                    <a:pt x="77765" y="143707"/>
                  </a:lnTo>
                  <a:lnTo>
                    <a:pt x="77765" y="140710"/>
                  </a:lnTo>
                  <a:close/>
                  <a:moveTo>
                    <a:pt x="193024" y="142736"/>
                  </a:moveTo>
                  <a:lnTo>
                    <a:pt x="193024" y="145104"/>
                  </a:lnTo>
                  <a:lnTo>
                    <a:pt x="173022" y="145104"/>
                  </a:lnTo>
                  <a:lnTo>
                    <a:pt x="173022" y="142736"/>
                  </a:lnTo>
                  <a:close/>
                  <a:moveTo>
                    <a:pt x="153069" y="48197"/>
                  </a:moveTo>
                  <a:cubicBezTo>
                    <a:pt x="157029" y="48351"/>
                    <a:pt x="160130" y="49597"/>
                    <a:pt x="162298" y="51908"/>
                  </a:cubicBezTo>
                  <a:cubicBezTo>
                    <a:pt x="165630" y="55461"/>
                    <a:pt x="165714" y="60501"/>
                    <a:pt x="165692" y="61559"/>
                  </a:cubicBezTo>
                  <a:lnTo>
                    <a:pt x="152430" y="61559"/>
                  </a:lnTo>
                  <a:lnTo>
                    <a:pt x="152430" y="60942"/>
                  </a:lnTo>
                  <a:lnTo>
                    <a:pt x="152005" y="60942"/>
                  </a:lnTo>
                  <a:lnTo>
                    <a:pt x="152005" y="61575"/>
                  </a:lnTo>
                  <a:lnTo>
                    <a:pt x="151366" y="61575"/>
                  </a:lnTo>
                  <a:lnTo>
                    <a:pt x="151366" y="82308"/>
                  </a:lnTo>
                  <a:lnTo>
                    <a:pt x="153069" y="82308"/>
                  </a:lnTo>
                  <a:lnTo>
                    <a:pt x="153069" y="69469"/>
                  </a:lnTo>
                  <a:lnTo>
                    <a:pt x="199924" y="69469"/>
                  </a:lnTo>
                  <a:lnTo>
                    <a:pt x="199924" y="140180"/>
                  </a:lnTo>
                  <a:lnTo>
                    <a:pt x="199072" y="140180"/>
                  </a:lnTo>
                  <a:lnTo>
                    <a:pt x="199072" y="140606"/>
                  </a:lnTo>
                  <a:lnTo>
                    <a:pt x="199924" y="140606"/>
                  </a:lnTo>
                  <a:lnTo>
                    <a:pt x="199924" y="143068"/>
                  </a:lnTo>
                  <a:lnTo>
                    <a:pt x="193450" y="143068"/>
                  </a:lnTo>
                  <a:lnTo>
                    <a:pt x="193450" y="142310"/>
                  </a:lnTo>
                  <a:lnTo>
                    <a:pt x="172596" y="142310"/>
                  </a:lnTo>
                  <a:lnTo>
                    <a:pt x="172596" y="143068"/>
                  </a:lnTo>
                  <a:lnTo>
                    <a:pt x="153069" y="143068"/>
                  </a:lnTo>
                  <a:lnTo>
                    <a:pt x="153069" y="137287"/>
                  </a:lnTo>
                  <a:lnTo>
                    <a:pt x="166097" y="137287"/>
                  </a:lnTo>
                  <a:lnTo>
                    <a:pt x="166111" y="137088"/>
                  </a:lnTo>
                  <a:cubicBezTo>
                    <a:pt x="166113" y="137028"/>
                    <a:pt x="166457" y="131111"/>
                    <a:pt x="162643" y="127038"/>
                  </a:cubicBezTo>
                  <a:cubicBezTo>
                    <a:pt x="160392" y="124635"/>
                    <a:pt x="157174" y="123342"/>
                    <a:pt x="153069" y="123186"/>
                  </a:cubicBezTo>
                  <a:lnTo>
                    <a:pt x="153069" y="96000"/>
                  </a:lnTo>
                  <a:lnTo>
                    <a:pt x="151365" y="96000"/>
                  </a:lnTo>
                  <a:lnTo>
                    <a:pt x="151365" y="108840"/>
                  </a:lnTo>
                  <a:cubicBezTo>
                    <a:pt x="150290" y="108839"/>
                    <a:pt x="148408" y="108838"/>
                    <a:pt x="146994" y="108838"/>
                  </a:cubicBezTo>
                  <a:cubicBezTo>
                    <a:pt x="146408" y="108838"/>
                    <a:pt x="145902" y="108838"/>
                    <a:pt x="145567" y="108839"/>
                  </a:cubicBezTo>
                  <a:cubicBezTo>
                    <a:pt x="145412" y="104733"/>
                    <a:pt x="144118" y="101516"/>
                    <a:pt x="141715" y="99267"/>
                  </a:cubicBezTo>
                  <a:cubicBezTo>
                    <a:pt x="138276" y="96046"/>
                    <a:pt x="133520" y="95790"/>
                    <a:pt x="132090" y="95790"/>
                  </a:cubicBezTo>
                  <a:cubicBezTo>
                    <a:pt x="131826" y="95790"/>
                    <a:pt x="131676" y="95799"/>
                    <a:pt x="131667" y="95799"/>
                  </a:cubicBezTo>
                  <a:lnTo>
                    <a:pt x="131467" y="95812"/>
                  </a:lnTo>
                  <a:lnTo>
                    <a:pt x="131467" y="108840"/>
                  </a:lnTo>
                  <a:lnTo>
                    <a:pt x="77765" y="108840"/>
                  </a:lnTo>
                  <a:lnTo>
                    <a:pt x="77765" y="102846"/>
                  </a:lnTo>
                  <a:lnTo>
                    <a:pt x="76063" y="102846"/>
                  </a:lnTo>
                  <a:lnTo>
                    <a:pt x="76063" y="143723"/>
                  </a:lnTo>
                  <a:cubicBezTo>
                    <a:pt x="71957" y="143880"/>
                    <a:pt x="68739" y="145172"/>
                    <a:pt x="66488" y="147576"/>
                  </a:cubicBezTo>
                  <a:cubicBezTo>
                    <a:pt x="62676" y="151647"/>
                    <a:pt x="63018" y="157566"/>
                    <a:pt x="63021" y="157626"/>
                  </a:cubicBezTo>
                  <a:lnTo>
                    <a:pt x="63035" y="157825"/>
                  </a:lnTo>
                  <a:lnTo>
                    <a:pt x="76063" y="157825"/>
                  </a:lnTo>
                  <a:lnTo>
                    <a:pt x="76063" y="163606"/>
                  </a:lnTo>
                  <a:lnTo>
                    <a:pt x="56589" y="163606"/>
                  </a:lnTo>
                  <a:lnTo>
                    <a:pt x="56589" y="162851"/>
                  </a:lnTo>
                  <a:lnTo>
                    <a:pt x="35626" y="162851"/>
                  </a:lnTo>
                  <a:lnTo>
                    <a:pt x="35626" y="163606"/>
                  </a:lnTo>
                  <a:lnTo>
                    <a:pt x="23000" y="163606"/>
                  </a:lnTo>
                  <a:lnTo>
                    <a:pt x="23000" y="149914"/>
                  </a:lnTo>
                  <a:lnTo>
                    <a:pt x="8809" y="149914"/>
                  </a:lnTo>
                  <a:lnTo>
                    <a:pt x="2462" y="143567"/>
                  </a:lnTo>
                  <a:lnTo>
                    <a:pt x="2462" y="137287"/>
                  </a:lnTo>
                  <a:lnTo>
                    <a:pt x="3221" y="137287"/>
                  </a:lnTo>
                  <a:lnTo>
                    <a:pt x="3221" y="123170"/>
                  </a:lnTo>
                  <a:lnTo>
                    <a:pt x="2462" y="123170"/>
                  </a:lnTo>
                  <a:lnTo>
                    <a:pt x="2462" y="116750"/>
                  </a:lnTo>
                  <a:lnTo>
                    <a:pt x="3221" y="116750"/>
                  </a:lnTo>
                  <a:lnTo>
                    <a:pt x="3221" y="102633"/>
                  </a:lnTo>
                  <a:lnTo>
                    <a:pt x="2462" y="102633"/>
                  </a:lnTo>
                  <a:lnTo>
                    <a:pt x="2462" y="96352"/>
                  </a:lnTo>
                  <a:lnTo>
                    <a:pt x="8809" y="90006"/>
                  </a:lnTo>
                  <a:lnTo>
                    <a:pt x="23000" y="90006"/>
                  </a:lnTo>
                  <a:lnTo>
                    <a:pt x="23000" y="76314"/>
                  </a:lnTo>
                  <a:lnTo>
                    <a:pt x="76063" y="76314"/>
                  </a:lnTo>
                  <a:lnTo>
                    <a:pt x="76063" y="82308"/>
                  </a:lnTo>
                  <a:lnTo>
                    <a:pt x="77767" y="82308"/>
                  </a:lnTo>
                  <a:lnTo>
                    <a:pt x="77767" y="68408"/>
                  </a:lnTo>
                  <a:lnTo>
                    <a:pt x="77128" y="68408"/>
                  </a:lnTo>
                  <a:lnTo>
                    <a:pt x="77128" y="67579"/>
                  </a:lnTo>
                  <a:lnTo>
                    <a:pt x="76702" y="67579"/>
                  </a:lnTo>
                  <a:lnTo>
                    <a:pt x="76702" y="68408"/>
                  </a:lnTo>
                  <a:lnTo>
                    <a:pt x="76490" y="68408"/>
                  </a:lnTo>
                  <a:lnTo>
                    <a:pt x="76490" y="68405"/>
                  </a:lnTo>
                  <a:lnTo>
                    <a:pt x="63014" y="68405"/>
                  </a:lnTo>
                  <a:cubicBezTo>
                    <a:pt x="62992" y="67356"/>
                    <a:pt x="63075" y="62396"/>
                    <a:pt x="66373" y="58873"/>
                  </a:cubicBezTo>
                  <a:cubicBezTo>
                    <a:pt x="68693" y="56395"/>
                    <a:pt x="72096" y="55138"/>
                    <a:pt x="76488" y="55138"/>
                  </a:cubicBezTo>
                  <a:lnTo>
                    <a:pt x="76488" y="55135"/>
                  </a:lnTo>
                  <a:lnTo>
                    <a:pt x="76700" y="55135"/>
                  </a:lnTo>
                  <a:lnTo>
                    <a:pt x="76700" y="56082"/>
                  </a:lnTo>
                  <a:lnTo>
                    <a:pt x="77127" y="56082"/>
                  </a:lnTo>
                  <a:lnTo>
                    <a:pt x="77127" y="55135"/>
                  </a:lnTo>
                  <a:lnTo>
                    <a:pt x="77765" y="55135"/>
                  </a:lnTo>
                  <a:lnTo>
                    <a:pt x="77765" y="48931"/>
                  </a:lnTo>
                  <a:lnTo>
                    <a:pt x="124643" y="48931"/>
                  </a:lnTo>
                  <a:cubicBezTo>
                    <a:pt x="124819" y="52983"/>
                    <a:pt x="126109" y="56163"/>
                    <a:pt x="128490" y="58394"/>
                  </a:cubicBezTo>
                  <a:cubicBezTo>
                    <a:pt x="131927" y="61610"/>
                    <a:pt x="136677" y="61869"/>
                    <a:pt x="138112" y="61869"/>
                  </a:cubicBezTo>
                  <a:cubicBezTo>
                    <a:pt x="138378" y="61869"/>
                    <a:pt x="138530" y="61859"/>
                    <a:pt x="138539" y="61859"/>
                  </a:cubicBezTo>
                  <a:lnTo>
                    <a:pt x="138738" y="61846"/>
                  </a:lnTo>
                  <a:lnTo>
                    <a:pt x="138738" y="48931"/>
                  </a:lnTo>
                  <a:lnTo>
                    <a:pt x="152005" y="48931"/>
                  </a:lnTo>
                  <a:lnTo>
                    <a:pt x="152005" y="49445"/>
                  </a:lnTo>
                  <a:lnTo>
                    <a:pt x="152430" y="49445"/>
                  </a:lnTo>
                  <a:lnTo>
                    <a:pt x="152430" y="48931"/>
                  </a:lnTo>
                  <a:lnTo>
                    <a:pt x="153069" y="48931"/>
                  </a:lnTo>
                  <a:lnTo>
                    <a:pt x="153069" y="48197"/>
                  </a:lnTo>
                  <a:close/>
                  <a:moveTo>
                    <a:pt x="132098" y="96214"/>
                  </a:moveTo>
                  <a:cubicBezTo>
                    <a:pt x="133478" y="96214"/>
                    <a:pt x="138100" y="96461"/>
                    <a:pt x="141427" y="99578"/>
                  </a:cubicBezTo>
                  <a:cubicBezTo>
                    <a:pt x="143740" y="101746"/>
                    <a:pt x="144987" y="104860"/>
                    <a:pt x="145142" y="108840"/>
                  </a:cubicBezTo>
                  <a:lnTo>
                    <a:pt x="145138" y="108840"/>
                  </a:lnTo>
                  <a:lnTo>
                    <a:pt x="145138" y="109479"/>
                  </a:lnTo>
                  <a:lnTo>
                    <a:pt x="144623" y="109479"/>
                  </a:lnTo>
                  <a:lnTo>
                    <a:pt x="144623" y="109904"/>
                  </a:lnTo>
                  <a:lnTo>
                    <a:pt x="145138" y="109904"/>
                  </a:lnTo>
                  <a:lnTo>
                    <a:pt x="145138" y="110542"/>
                  </a:lnTo>
                  <a:lnTo>
                    <a:pt x="151366" y="110542"/>
                  </a:lnTo>
                  <a:lnTo>
                    <a:pt x="151366" y="123601"/>
                  </a:lnTo>
                  <a:lnTo>
                    <a:pt x="152005" y="123601"/>
                  </a:lnTo>
                  <a:lnTo>
                    <a:pt x="152005" y="124100"/>
                  </a:lnTo>
                  <a:lnTo>
                    <a:pt x="152430" y="124100"/>
                  </a:lnTo>
                  <a:lnTo>
                    <a:pt x="152430" y="123601"/>
                  </a:lnTo>
                  <a:lnTo>
                    <a:pt x="152538" y="123601"/>
                  </a:lnTo>
                  <a:cubicBezTo>
                    <a:pt x="156773" y="123662"/>
                    <a:pt x="160067" y="124913"/>
                    <a:pt x="162330" y="127327"/>
                  </a:cubicBezTo>
                  <a:cubicBezTo>
                    <a:pt x="165627" y="130846"/>
                    <a:pt x="165713" y="135812"/>
                    <a:pt x="165692" y="136861"/>
                  </a:cubicBezTo>
                  <a:lnTo>
                    <a:pt x="152430" y="136861"/>
                  </a:lnTo>
                  <a:lnTo>
                    <a:pt x="152430" y="135596"/>
                  </a:lnTo>
                  <a:lnTo>
                    <a:pt x="152005" y="135596"/>
                  </a:lnTo>
                  <a:lnTo>
                    <a:pt x="152005" y="136865"/>
                  </a:lnTo>
                  <a:lnTo>
                    <a:pt x="151366" y="136865"/>
                  </a:lnTo>
                  <a:lnTo>
                    <a:pt x="151366" y="163606"/>
                  </a:lnTo>
                  <a:lnTo>
                    <a:pt x="151366" y="163607"/>
                  </a:lnTo>
                  <a:lnTo>
                    <a:pt x="131892" y="163607"/>
                  </a:lnTo>
                  <a:lnTo>
                    <a:pt x="131892" y="150579"/>
                  </a:lnTo>
                  <a:lnTo>
                    <a:pt x="131694" y="150565"/>
                  </a:lnTo>
                  <a:cubicBezTo>
                    <a:pt x="131685" y="150565"/>
                    <a:pt x="131536" y="150556"/>
                    <a:pt x="131275" y="150556"/>
                  </a:cubicBezTo>
                  <a:cubicBezTo>
                    <a:pt x="129850" y="150556"/>
                    <a:pt x="125087" y="150808"/>
                    <a:pt x="121644" y="154032"/>
                  </a:cubicBezTo>
                  <a:cubicBezTo>
                    <a:pt x="119673" y="155877"/>
                    <a:pt x="118451" y="158378"/>
                    <a:pt x="117989" y="161482"/>
                  </a:cubicBezTo>
                  <a:cubicBezTo>
                    <a:pt x="117526" y="158378"/>
                    <a:pt x="116304" y="155877"/>
                    <a:pt x="114333" y="154032"/>
                  </a:cubicBezTo>
                  <a:cubicBezTo>
                    <a:pt x="110890" y="150808"/>
                    <a:pt x="106127" y="150556"/>
                    <a:pt x="104702" y="150556"/>
                  </a:cubicBezTo>
                  <a:cubicBezTo>
                    <a:pt x="104441" y="150556"/>
                    <a:pt x="104292" y="150565"/>
                    <a:pt x="104283" y="150565"/>
                  </a:cubicBezTo>
                  <a:lnTo>
                    <a:pt x="104084" y="150579"/>
                  </a:lnTo>
                  <a:lnTo>
                    <a:pt x="104084" y="163607"/>
                  </a:lnTo>
                  <a:lnTo>
                    <a:pt x="77765" y="163607"/>
                  </a:lnTo>
                  <a:lnTo>
                    <a:pt x="77765" y="157400"/>
                  </a:lnTo>
                  <a:lnTo>
                    <a:pt x="77127" y="157400"/>
                  </a:lnTo>
                  <a:lnTo>
                    <a:pt x="77127" y="156123"/>
                  </a:lnTo>
                  <a:lnTo>
                    <a:pt x="76702" y="156123"/>
                  </a:lnTo>
                  <a:lnTo>
                    <a:pt x="76702" y="157398"/>
                  </a:lnTo>
                  <a:lnTo>
                    <a:pt x="63439" y="157398"/>
                  </a:lnTo>
                  <a:cubicBezTo>
                    <a:pt x="63417" y="156350"/>
                    <a:pt x="63499" y="151391"/>
                    <a:pt x="66798" y="147866"/>
                  </a:cubicBezTo>
                  <a:cubicBezTo>
                    <a:pt x="69081" y="145430"/>
                    <a:pt x="72413" y="144176"/>
                    <a:pt x="76702" y="144136"/>
                  </a:cubicBezTo>
                  <a:lnTo>
                    <a:pt x="76702" y="144625"/>
                  </a:lnTo>
                  <a:lnTo>
                    <a:pt x="77127" y="144625"/>
                  </a:lnTo>
                  <a:lnTo>
                    <a:pt x="77127" y="144132"/>
                  </a:lnTo>
                  <a:lnTo>
                    <a:pt x="90819" y="144132"/>
                  </a:lnTo>
                  <a:lnTo>
                    <a:pt x="90819" y="123596"/>
                  </a:lnTo>
                  <a:lnTo>
                    <a:pt x="125046" y="123596"/>
                  </a:lnTo>
                  <a:lnTo>
                    <a:pt x="125046" y="110542"/>
                  </a:lnTo>
                  <a:lnTo>
                    <a:pt x="131892" y="110542"/>
                  </a:lnTo>
                  <a:lnTo>
                    <a:pt x="131892" y="109904"/>
                  </a:lnTo>
                  <a:lnTo>
                    <a:pt x="133127" y="109904"/>
                  </a:lnTo>
                  <a:lnTo>
                    <a:pt x="133127" y="109479"/>
                  </a:lnTo>
                  <a:lnTo>
                    <a:pt x="131892" y="109479"/>
                  </a:lnTo>
                  <a:lnTo>
                    <a:pt x="131892" y="96216"/>
                  </a:lnTo>
                  <a:cubicBezTo>
                    <a:pt x="131949" y="96215"/>
                    <a:pt x="132018" y="96214"/>
                    <a:pt x="132098" y="96214"/>
                  </a:cubicBezTo>
                  <a:close/>
                  <a:moveTo>
                    <a:pt x="56164" y="163276"/>
                  </a:moveTo>
                  <a:lnTo>
                    <a:pt x="56164" y="165645"/>
                  </a:lnTo>
                  <a:lnTo>
                    <a:pt x="36053" y="165645"/>
                  </a:lnTo>
                  <a:lnTo>
                    <a:pt x="36053" y="163276"/>
                  </a:lnTo>
                  <a:close/>
                  <a:moveTo>
                    <a:pt x="104728" y="150980"/>
                  </a:moveTo>
                  <a:cubicBezTo>
                    <a:pt x="106123" y="150980"/>
                    <a:pt x="110719" y="151231"/>
                    <a:pt x="114042" y="154341"/>
                  </a:cubicBezTo>
                  <a:cubicBezTo>
                    <a:pt x="116519" y="156661"/>
                    <a:pt x="117777" y="160065"/>
                    <a:pt x="117777" y="164458"/>
                  </a:cubicBezTo>
                  <a:lnTo>
                    <a:pt x="118202" y="164458"/>
                  </a:lnTo>
                  <a:cubicBezTo>
                    <a:pt x="118202" y="160068"/>
                    <a:pt x="119457" y="156664"/>
                    <a:pt x="121932" y="154345"/>
                  </a:cubicBezTo>
                  <a:cubicBezTo>
                    <a:pt x="125247" y="151240"/>
                    <a:pt x="129845" y="150981"/>
                    <a:pt x="131245" y="150981"/>
                  </a:cubicBezTo>
                  <a:cubicBezTo>
                    <a:pt x="131331" y="150981"/>
                    <a:pt x="131406" y="150982"/>
                    <a:pt x="131467" y="150983"/>
                  </a:cubicBezTo>
                  <a:lnTo>
                    <a:pt x="131467" y="163606"/>
                  </a:lnTo>
                  <a:lnTo>
                    <a:pt x="131464" y="163606"/>
                  </a:lnTo>
                  <a:lnTo>
                    <a:pt x="131464" y="164244"/>
                  </a:lnTo>
                  <a:lnTo>
                    <a:pt x="130826" y="164244"/>
                  </a:lnTo>
                  <a:lnTo>
                    <a:pt x="130826" y="164671"/>
                  </a:lnTo>
                  <a:lnTo>
                    <a:pt x="131464" y="164671"/>
                  </a:lnTo>
                  <a:lnTo>
                    <a:pt x="131464" y="165309"/>
                  </a:lnTo>
                  <a:lnTo>
                    <a:pt x="145159" y="165309"/>
                  </a:lnTo>
                  <a:lnTo>
                    <a:pt x="145159" y="184782"/>
                  </a:lnTo>
                  <a:lnTo>
                    <a:pt x="90819" y="184782"/>
                  </a:lnTo>
                  <a:lnTo>
                    <a:pt x="90819" y="165309"/>
                  </a:lnTo>
                  <a:lnTo>
                    <a:pt x="104508" y="165309"/>
                  </a:lnTo>
                  <a:lnTo>
                    <a:pt x="104508" y="164671"/>
                  </a:lnTo>
                  <a:lnTo>
                    <a:pt x="105146" y="164671"/>
                  </a:lnTo>
                  <a:lnTo>
                    <a:pt x="105146" y="164246"/>
                  </a:lnTo>
                  <a:lnTo>
                    <a:pt x="104510" y="164246"/>
                  </a:lnTo>
                  <a:lnTo>
                    <a:pt x="104510" y="150982"/>
                  </a:lnTo>
                  <a:cubicBezTo>
                    <a:pt x="104570" y="150981"/>
                    <a:pt x="104643" y="150980"/>
                    <a:pt x="104728" y="150980"/>
                  </a:cubicBezTo>
                  <a:close/>
                  <a:moveTo>
                    <a:pt x="131520" y="185209"/>
                  </a:moveTo>
                  <a:lnTo>
                    <a:pt x="131520" y="189399"/>
                  </a:lnTo>
                  <a:lnTo>
                    <a:pt x="104456" y="189399"/>
                  </a:lnTo>
                  <a:lnTo>
                    <a:pt x="104456" y="185209"/>
                  </a:lnTo>
                  <a:close/>
                  <a:moveTo>
                    <a:pt x="131520" y="189717"/>
                  </a:moveTo>
                  <a:lnTo>
                    <a:pt x="131520" y="193963"/>
                  </a:lnTo>
                  <a:lnTo>
                    <a:pt x="104456" y="193963"/>
                  </a:lnTo>
                  <a:lnTo>
                    <a:pt x="104456" y="189717"/>
                  </a:lnTo>
                  <a:close/>
                  <a:moveTo>
                    <a:pt x="131520" y="194283"/>
                  </a:moveTo>
                  <a:lnTo>
                    <a:pt x="131520" y="198528"/>
                  </a:lnTo>
                  <a:lnTo>
                    <a:pt x="104456" y="198528"/>
                  </a:lnTo>
                  <a:lnTo>
                    <a:pt x="104456" y="194283"/>
                  </a:lnTo>
                  <a:close/>
                  <a:moveTo>
                    <a:pt x="124674" y="0"/>
                  </a:moveTo>
                  <a:lnTo>
                    <a:pt x="124674" y="13638"/>
                  </a:lnTo>
                  <a:lnTo>
                    <a:pt x="111995" y="13638"/>
                  </a:lnTo>
                  <a:lnTo>
                    <a:pt x="111995" y="12999"/>
                  </a:lnTo>
                  <a:lnTo>
                    <a:pt x="49745" y="12999"/>
                  </a:lnTo>
                  <a:lnTo>
                    <a:pt x="49745" y="12241"/>
                  </a:lnTo>
                  <a:lnTo>
                    <a:pt x="35626" y="12241"/>
                  </a:lnTo>
                  <a:lnTo>
                    <a:pt x="35626" y="12999"/>
                  </a:lnTo>
                  <a:lnTo>
                    <a:pt x="21297" y="12999"/>
                  </a:lnTo>
                  <a:lnTo>
                    <a:pt x="21297" y="27329"/>
                  </a:lnTo>
                  <a:lnTo>
                    <a:pt x="20538" y="27329"/>
                  </a:lnTo>
                  <a:lnTo>
                    <a:pt x="20538" y="41448"/>
                  </a:lnTo>
                  <a:lnTo>
                    <a:pt x="21297" y="41448"/>
                  </a:lnTo>
                  <a:lnTo>
                    <a:pt x="21297" y="47911"/>
                  </a:lnTo>
                  <a:lnTo>
                    <a:pt x="20538" y="47911"/>
                  </a:lnTo>
                  <a:lnTo>
                    <a:pt x="20538" y="62028"/>
                  </a:lnTo>
                  <a:lnTo>
                    <a:pt x="21297" y="62028"/>
                  </a:lnTo>
                  <a:lnTo>
                    <a:pt x="21297" y="88302"/>
                  </a:lnTo>
                  <a:lnTo>
                    <a:pt x="8104" y="88302"/>
                  </a:lnTo>
                  <a:lnTo>
                    <a:pt x="760" y="95647"/>
                  </a:lnTo>
                  <a:lnTo>
                    <a:pt x="760" y="102633"/>
                  </a:lnTo>
                  <a:lnTo>
                    <a:pt x="1" y="102633"/>
                  </a:lnTo>
                  <a:lnTo>
                    <a:pt x="1" y="116750"/>
                  </a:lnTo>
                  <a:lnTo>
                    <a:pt x="760" y="116750"/>
                  </a:lnTo>
                  <a:lnTo>
                    <a:pt x="760" y="123170"/>
                  </a:lnTo>
                  <a:lnTo>
                    <a:pt x="1" y="123170"/>
                  </a:lnTo>
                  <a:lnTo>
                    <a:pt x="1" y="137287"/>
                  </a:lnTo>
                  <a:lnTo>
                    <a:pt x="760" y="137287"/>
                  </a:lnTo>
                  <a:lnTo>
                    <a:pt x="760" y="144273"/>
                  </a:lnTo>
                  <a:lnTo>
                    <a:pt x="8104" y="151618"/>
                  </a:lnTo>
                  <a:lnTo>
                    <a:pt x="21297" y="151618"/>
                  </a:lnTo>
                  <a:lnTo>
                    <a:pt x="21297" y="165309"/>
                  </a:lnTo>
                  <a:lnTo>
                    <a:pt x="35626" y="165309"/>
                  </a:lnTo>
                  <a:lnTo>
                    <a:pt x="35626" y="166071"/>
                  </a:lnTo>
                  <a:lnTo>
                    <a:pt x="56589" y="166071"/>
                  </a:lnTo>
                  <a:lnTo>
                    <a:pt x="56589" y="165309"/>
                  </a:lnTo>
                  <a:lnTo>
                    <a:pt x="90392" y="165309"/>
                  </a:lnTo>
                  <a:lnTo>
                    <a:pt x="90392" y="185207"/>
                  </a:lnTo>
                  <a:lnTo>
                    <a:pt x="104138" y="185207"/>
                  </a:lnTo>
                  <a:lnTo>
                    <a:pt x="104138" y="198845"/>
                  </a:lnTo>
                  <a:lnTo>
                    <a:pt x="131840" y="198845"/>
                  </a:lnTo>
                  <a:lnTo>
                    <a:pt x="131840" y="185207"/>
                  </a:lnTo>
                  <a:lnTo>
                    <a:pt x="145585" y="185207"/>
                  </a:lnTo>
                  <a:lnTo>
                    <a:pt x="145585" y="165309"/>
                  </a:lnTo>
                  <a:lnTo>
                    <a:pt x="153070" y="165309"/>
                  </a:lnTo>
                  <a:lnTo>
                    <a:pt x="153070" y="144772"/>
                  </a:lnTo>
                  <a:lnTo>
                    <a:pt x="172596" y="144772"/>
                  </a:lnTo>
                  <a:lnTo>
                    <a:pt x="172596" y="145530"/>
                  </a:lnTo>
                  <a:lnTo>
                    <a:pt x="193450" y="145530"/>
                  </a:lnTo>
                  <a:lnTo>
                    <a:pt x="193450" y="144772"/>
                  </a:lnTo>
                  <a:lnTo>
                    <a:pt x="214681" y="144772"/>
                  </a:lnTo>
                  <a:lnTo>
                    <a:pt x="214681" y="130386"/>
                  </a:lnTo>
                  <a:lnTo>
                    <a:pt x="215439" y="130386"/>
                  </a:lnTo>
                  <a:lnTo>
                    <a:pt x="215439" y="109533"/>
                  </a:lnTo>
                  <a:lnTo>
                    <a:pt x="214681" y="109533"/>
                  </a:lnTo>
                  <a:lnTo>
                    <a:pt x="214681" y="103058"/>
                  </a:lnTo>
                  <a:lnTo>
                    <a:pt x="215439" y="103058"/>
                  </a:lnTo>
                  <a:lnTo>
                    <a:pt x="215439" y="82205"/>
                  </a:lnTo>
                  <a:lnTo>
                    <a:pt x="214681" y="82205"/>
                  </a:lnTo>
                  <a:lnTo>
                    <a:pt x="214680" y="67766"/>
                  </a:lnTo>
                  <a:lnTo>
                    <a:pt x="194144" y="67766"/>
                  </a:lnTo>
                  <a:lnTo>
                    <a:pt x="194144" y="55138"/>
                  </a:lnTo>
                  <a:lnTo>
                    <a:pt x="194901" y="55138"/>
                  </a:lnTo>
                  <a:lnTo>
                    <a:pt x="194901" y="41021"/>
                  </a:lnTo>
                  <a:lnTo>
                    <a:pt x="194144" y="41021"/>
                  </a:lnTo>
                  <a:lnTo>
                    <a:pt x="194144" y="26691"/>
                  </a:lnTo>
                  <a:lnTo>
                    <a:pt x="179813" y="26691"/>
                  </a:lnTo>
                  <a:lnTo>
                    <a:pt x="179813" y="25933"/>
                  </a:lnTo>
                  <a:lnTo>
                    <a:pt x="165695" y="25933"/>
                  </a:lnTo>
                  <a:lnTo>
                    <a:pt x="165695" y="26691"/>
                  </a:lnTo>
                  <a:lnTo>
                    <a:pt x="152430" y="26691"/>
                  </a:lnTo>
                  <a:lnTo>
                    <a:pt x="152430" y="13638"/>
                  </a:lnTo>
                  <a:lnTo>
                    <a:pt x="138686" y="13638"/>
                  </a:lnTo>
                  <a:lnTo>
                    <a:pt x="1386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9950;p38">
              <a:extLst>
                <a:ext uri="{FF2B5EF4-FFF2-40B4-BE49-F238E27FC236}">
                  <a16:creationId xmlns:a16="http://schemas.microsoft.com/office/drawing/2014/main" id="{CC501B98-1B39-4D81-8827-ED5FEB23C539}"/>
                </a:ext>
              </a:extLst>
            </p:cNvPr>
            <p:cNvSpPr/>
            <p:nvPr/>
          </p:nvSpPr>
          <p:spPr>
            <a:xfrm>
              <a:off x="6111414" y="3411644"/>
              <a:ext cx="138783" cy="138783"/>
            </a:xfrm>
            <a:custGeom>
              <a:avLst/>
              <a:gdLst/>
              <a:ahLst/>
              <a:cxnLst/>
              <a:rect l="l" t="t" r="r" b="b"/>
              <a:pathLst>
                <a:path w="5022" h="5022" extrusionOk="0">
                  <a:moveTo>
                    <a:pt x="2512" y="426"/>
                  </a:moveTo>
                  <a:cubicBezTo>
                    <a:pt x="2780" y="426"/>
                    <a:pt x="3051" y="478"/>
                    <a:pt x="3309" y="585"/>
                  </a:cubicBezTo>
                  <a:cubicBezTo>
                    <a:pt x="4088" y="908"/>
                    <a:pt x="4596" y="1668"/>
                    <a:pt x="4596" y="2512"/>
                  </a:cubicBezTo>
                  <a:cubicBezTo>
                    <a:pt x="4595" y="3661"/>
                    <a:pt x="3661" y="4594"/>
                    <a:pt x="2512" y="4595"/>
                  </a:cubicBezTo>
                  <a:cubicBezTo>
                    <a:pt x="1668" y="4595"/>
                    <a:pt x="907" y="4088"/>
                    <a:pt x="585" y="3308"/>
                  </a:cubicBezTo>
                  <a:cubicBezTo>
                    <a:pt x="262" y="2530"/>
                    <a:pt x="441" y="1633"/>
                    <a:pt x="1036" y="1036"/>
                  </a:cubicBezTo>
                  <a:cubicBezTo>
                    <a:pt x="1436" y="638"/>
                    <a:pt x="1969" y="426"/>
                    <a:pt x="2512" y="426"/>
                  </a:cubicBezTo>
                  <a:close/>
                  <a:moveTo>
                    <a:pt x="2512" y="0"/>
                  </a:moveTo>
                  <a:cubicBezTo>
                    <a:pt x="1126" y="0"/>
                    <a:pt x="0" y="1126"/>
                    <a:pt x="0" y="2512"/>
                  </a:cubicBezTo>
                  <a:cubicBezTo>
                    <a:pt x="0" y="3896"/>
                    <a:pt x="1126" y="5022"/>
                    <a:pt x="2512" y="5022"/>
                  </a:cubicBezTo>
                  <a:cubicBezTo>
                    <a:pt x="3897" y="5022"/>
                    <a:pt x="5022" y="3897"/>
                    <a:pt x="5022" y="2512"/>
                  </a:cubicBezTo>
                  <a:cubicBezTo>
                    <a:pt x="5022" y="1126"/>
                    <a:pt x="3895" y="0"/>
                    <a:pt x="25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9951;p38">
              <a:extLst>
                <a:ext uri="{FF2B5EF4-FFF2-40B4-BE49-F238E27FC236}">
                  <a16:creationId xmlns:a16="http://schemas.microsoft.com/office/drawing/2014/main" id="{8BA54F89-7C5A-42C3-9D8F-579A48373E39}"/>
                </a:ext>
              </a:extLst>
            </p:cNvPr>
            <p:cNvSpPr/>
            <p:nvPr/>
          </p:nvSpPr>
          <p:spPr>
            <a:xfrm>
              <a:off x="6146511" y="3449228"/>
              <a:ext cx="66103" cy="63616"/>
            </a:xfrm>
            <a:custGeom>
              <a:avLst/>
              <a:gdLst/>
              <a:ahLst/>
              <a:cxnLst/>
              <a:rect l="l" t="t" r="r" b="b"/>
              <a:pathLst>
                <a:path w="2392" h="2302" extrusionOk="0">
                  <a:moveTo>
                    <a:pt x="1241" y="426"/>
                  </a:moveTo>
                  <a:cubicBezTo>
                    <a:pt x="1334" y="426"/>
                    <a:pt x="1429" y="444"/>
                    <a:pt x="1519" y="481"/>
                  </a:cubicBezTo>
                  <a:cubicBezTo>
                    <a:pt x="1789" y="593"/>
                    <a:pt x="1966" y="858"/>
                    <a:pt x="1966" y="1152"/>
                  </a:cubicBezTo>
                  <a:cubicBezTo>
                    <a:pt x="1965" y="1551"/>
                    <a:pt x="1641" y="1875"/>
                    <a:pt x="1242" y="1875"/>
                  </a:cubicBezTo>
                  <a:cubicBezTo>
                    <a:pt x="948" y="1875"/>
                    <a:pt x="683" y="1699"/>
                    <a:pt x="571" y="1427"/>
                  </a:cubicBezTo>
                  <a:cubicBezTo>
                    <a:pt x="459" y="1157"/>
                    <a:pt x="521" y="846"/>
                    <a:pt x="729" y="638"/>
                  </a:cubicBezTo>
                  <a:cubicBezTo>
                    <a:pt x="867" y="500"/>
                    <a:pt x="1052" y="426"/>
                    <a:pt x="1241" y="426"/>
                  </a:cubicBezTo>
                  <a:close/>
                  <a:moveTo>
                    <a:pt x="1242" y="1"/>
                  </a:moveTo>
                  <a:cubicBezTo>
                    <a:pt x="776" y="1"/>
                    <a:pt x="356" y="280"/>
                    <a:pt x="178" y="711"/>
                  </a:cubicBezTo>
                  <a:cubicBezTo>
                    <a:pt x="0" y="1141"/>
                    <a:pt x="99" y="1635"/>
                    <a:pt x="427" y="1965"/>
                  </a:cubicBezTo>
                  <a:cubicBezTo>
                    <a:pt x="648" y="2185"/>
                    <a:pt x="942" y="2301"/>
                    <a:pt x="1242" y="2301"/>
                  </a:cubicBezTo>
                  <a:cubicBezTo>
                    <a:pt x="1390" y="2301"/>
                    <a:pt x="1539" y="2273"/>
                    <a:pt x="1681" y="2214"/>
                  </a:cubicBezTo>
                  <a:cubicBezTo>
                    <a:pt x="2112" y="2036"/>
                    <a:pt x="2391" y="1616"/>
                    <a:pt x="2391" y="1152"/>
                  </a:cubicBezTo>
                  <a:cubicBezTo>
                    <a:pt x="2391" y="516"/>
                    <a:pt x="1876" y="1"/>
                    <a:pt x="12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9952;p38">
              <a:extLst>
                <a:ext uri="{FF2B5EF4-FFF2-40B4-BE49-F238E27FC236}">
                  <a16:creationId xmlns:a16="http://schemas.microsoft.com/office/drawing/2014/main" id="{1E6EBBBC-0D4F-4E7C-A0B1-EC211D716567}"/>
                </a:ext>
              </a:extLst>
            </p:cNvPr>
            <p:cNvSpPr/>
            <p:nvPr/>
          </p:nvSpPr>
          <p:spPr>
            <a:xfrm>
              <a:off x="6303256" y="3431818"/>
              <a:ext cx="102360" cy="98436"/>
            </a:xfrm>
            <a:custGeom>
              <a:avLst/>
              <a:gdLst/>
              <a:ahLst/>
              <a:cxnLst/>
              <a:rect l="l" t="t" r="r" b="b"/>
              <a:pathLst>
                <a:path w="3704" h="3562" extrusionOk="0">
                  <a:moveTo>
                    <a:pt x="1782" y="426"/>
                  </a:moveTo>
                  <a:cubicBezTo>
                    <a:pt x="2331" y="426"/>
                    <a:pt x="2824" y="757"/>
                    <a:pt x="3035" y="1262"/>
                  </a:cubicBezTo>
                  <a:cubicBezTo>
                    <a:pt x="3244" y="1769"/>
                    <a:pt x="3127" y="2351"/>
                    <a:pt x="2741" y="2739"/>
                  </a:cubicBezTo>
                  <a:cubicBezTo>
                    <a:pt x="2482" y="2998"/>
                    <a:pt x="2135" y="3136"/>
                    <a:pt x="1783" y="3136"/>
                  </a:cubicBezTo>
                  <a:cubicBezTo>
                    <a:pt x="1608" y="3136"/>
                    <a:pt x="1432" y="3102"/>
                    <a:pt x="1264" y="3033"/>
                  </a:cubicBezTo>
                  <a:cubicBezTo>
                    <a:pt x="757" y="2823"/>
                    <a:pt x="428" y="2329"/>
                    <a:pt x="428" y="1782"/>
                  </a:cubicBezTo>
                  <a:cubicBezTo>
                    <a:pt x="428" y="1032"/>
                    <a:pt x="1034" y="427"/>
                    <a:pt x="1782" y="426"/>
                  </a:cubicBezTo>
                  <a:close/>
                  <a:moveTo>
                    <a:pt x="1783" y="0"/>
                  </a:moveTo>
                  <a:cubicBezTo>
                    <a:pt x="1553" y="0"/>
                    <a:pt x="1322" y="45"/>
                    <a:pt x="1101" y="136"/>
                  </a:cubicBezTo>
                  <a:cubicBezTo>
                    <a:pt x="436" y="412"/>
                    <a:pt x="1" y="1060"/>
                    <a:pt x="1" y="1782"/>
                  </a:cubicBezTo>
                  <a:cubicBezTo>
                    <a:pt x="2" y="2764"/>
                    <a:pt x="799" y="3560"/>
                    <a:pt x="1782" y="3562"/>
                  </a:cubicBezTo>
                  <a:cubicBezTo>
                    <a:pt x="2503" y="3562"/>
                    <a:pt x="3152" y="3128"/>
                    <a:pt x="3428" y="2463"/>
                  </a:cubicBezTo>
                  <a:cubicBezTo>
                    <a:pt x="3704" y="1797"/>
                    <a:pt x="3551" y="1031"/>
                    <a:pt x="3042" y="521"/>
                  </a:cubicBezTo>
                  <a:cubicBezTo>
                    <a:pt x="2702" y="181"/>
                    <a:pt x="2246" y="0"/>
                    <a:pt x="17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9953;p38">
              <a:extLst>
                <a:ext uri="{FF2B5EF4-FFF2-40B4-BE49-F238E27FC236}">
                  <a16:creationId xmlns:a16="http://schemas.microsoft.com/office/drawing/2014/main" id="{294F8A43-D2E3-47ED-A4C9-3969228A180D}"/>
                </a:ext>
              </a:extLst>
            </p:cNvPr>
            <p:cNvSpPr/>
            <p:nvPr/>
          </p:nvSpPr>
          <p:spPr>
            <a:xfrm>
              <a:off x="6328929" y="3457463"/>
              <a:ext cx="49024" cy="47145"/>
            </a:xfrm>
            <a:custGeom>
              <a:avLst/>
              <a:gdLst/>
              <a:ahLst/>
              <a:cxnLst/>
              <a:rect l="l" t="t" r="r" b="b"/>
              <a:pathLst>
                <a:path w="1774" h="1706" extrusionOk="0">
                  <a:moveTo>
                    <a:pt x="853" y="426"/>
                  </a:moveTo>
                  <a:cubicBezTo>
                    <a:pt x="1234" y="426"/>
                    <a:pt x="1424" y="886"/>
                    <a:pt x="1155" y="1154"/>
                  </a:cubicBezTo>
                  <a:cubicBezTo>
                    <a:pt x="1068" y="1241"/>
                    <a:pt x="961" y="1280"/>
                    <a:pt x="857" y="1280"/>
                  </a:cubicBezTo>
                  <a:cubicBezTo>
                    <a:pt x="637" y="1280"/>
                    <a:pt x="427" y="1110"/>
                    <a:pt x="427" y="852"/>
                  </a:cubicBezTo>
                  <a:cubicBezTo>
                    <a:pt x="427" y="617"/>
                    <a:pt x="618" y="427"/>
                    <a:pt x="853" y="426"/>
                  </a:cubicBezTo>
                  <a:close/>
                  <a:moveTo>
                    <a:pt x="853" y="0"/>
                  </a:moveTo>
                  <a:cubicBezTo>
                    <a:pt x="743" y="0"/>
                    <a:pt x="632" y="21"/>
                    <a:pt x="526" y="66"/>
                  </a:cubicBezTo>
                  <a:cubicBezTo>
                    <a:pt x="208" y="197"/>
                    <a:pt x="0" y="509"/>
                    <a:pt x="1" y="854"/>
                  </a:cubicBezTo>
                  <a:cubicBezTo>
                    <a:pt x="1" y="1323"/>
                    <a:pt x="382" y="1704"/>
                    <a:pt x="853" y="1706"/>
                  </a:cubicBezTo>
                  <a:cubicBezTo>
                    <a:pt x="1198" y="1706"/>
                    <a:pt x="1509" y="1498"/>
                    <a:pt x="1642" y="1179"/>
                  </a:cubicBezTo>
                  <a:cubicBezTo>
                    <a:pt x="1773" y="861"/>
                    <a:pt x="1700" y="494"/>
                    <a:pt x="1456" y="250"/>
                  </a:cubicBezTo>
                  <a:cubicBezTo>
                    <a:pt x="1293" y="87"/>
                    <a:pt x="1075" y="0"/>
                    <a:pt x="8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9954;p38">
              <a:extLst>
                <a:ext uri="{FF2B5EF4-FFF2-40B4-BE49-F238E27FC236}">
                  <a16:creationId xmlns:a16="http://schemas.microsoft.com/office/drawing/2014/main" id="{900DB362-CDAF-45C8-BDF7-F7C5FC9D9DF8}"/>
                </a:ext>
              </a:extLst>
            </p:cNvPr>
            <p:cNvSpPr/>
            <p:nvPr/>
          </p:nvSpPr>
          <p:spPr>
            <a:xfrm>
              <a:off x="6303256" y="3620979"/>
              <a:ext cx="102360" cy="98464"/>
            </a:xfrm>
            <a:custGeom>
              <a:avLst/>
              <a:gdLst/>
              <a:ahLst/>
              <a:cxnLst/>
              <a:rect l="l" t="t" r="r" b="b"/>
              <a:pathLst>
                <a:path w="3704" h="3563" extrusionOk="0">
                  <a:moveTo>
                    <a:pt x="1782" y="426"/>
                  </a:moveTo>
                  <a:cubicBezTo>
                    <a:pt x="2331" y="426"/>
                    <a:pt x="2824" y="756"/>
                    <a:pt x="3035" y="1263"/>
                  </a:cubicBezTo>
                  <a:cubicBezTo>
                    <a:pt x="3244" y="1770"/>
                    <a:pt x="3127" y="2352"/>
                    <a:pt x="2741" y="2740"/>
                  </a:cubicBezTo>
                  <a:cubicBezTo>
                    <a:pt x="2482" y="2999"/>
                    <a:pt x="2135" y="3137"/>
                    <a:pt x="1783" y="3137"/>
                  </a:cubicBezTo>
                  <a:cubicBezTo>
                    <a:pt x="1608" y="3137"/>
                    <a:pt x="1432" y="3103"/>
                    <a:pt x="1264" y="3033"/>
                  </a:cubicBezTo>
                  <a:cubicBezTo>
                    <a:pt x="757" y="2824"/>
                    <a:pt x="428" y="2330"/>
                    <a:pt x="428" y="1781"/>
                  </a:cubicBezTo>
                  <a:cubicBezTo>
                    <a:pt x="429" y="1035"/>
                    <a:pt x="1034" y="428"/>
                    <a:pt x="1782" y="428"/>
                  </a:cubicBezTo>
                  <a:lnTo>
                    <a:pt x="1782" y="426"/>
                  </a:lnTo>
                  <a:close/>
                  <a:moveTo>
                    <a:pt x="1781" y="1"/>
                  </a:moveTo>
                  <a:cubicBezTo>
                    <a:pt x="1552" y="1"/>
                    <a:pt x="1321" y="45"/>
                    <a:pt x="1101" y="136"/>
                  </a:cubicBezTo>
                  <a:cubicBezTo>
                    <a:pt x="436" y="411"/>
                    <a:pt x="1" y="1061"/>
                    <a:pt x="1" y="1781"/>
                  </a:cubicBezTo>
                  <a:cubicBezTo>
                    <a:pt x="2" y="2765"/>
                    <a:pt x="799" y="3561"/>
                    <a:pt x="1782" y="3563"/>
                  </a:cubicBezTo>
                  <a:cubicBezTo>
                    <a:pt x="2503" y="3563"/>
                    <a:pt x="3152" y="3129"/>
                    <a:pt x="3428" y="2464"/>
                  </a:cubicBezTo>
                  <a:cubicBezTo>
                    <a:pt x="3704" y="1798"/>
                    <a:pt x="3551" y="1032"/>
                    <a:pt x="3042" y="522"/>
                  </a:cubicBezTo>
                  <a:cubicBezTo>
                    <a:pt x="2701" y="182"/>
                    <a:pt x="2245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9955;p38">
              <a:extLst>
                <a:ext uri="{FF2B5EF4-FFF2-40B4-BE49-F238E27FC236}">
                  <a16:creationId xmlns:a16="http://schemas.microsoft.com/office/drawing/2014/main" id="{09F84A03-B839-4511-A493-A9010AC96470}"/>
                </a:ext>
              </a:extLst>
            </p:cNvPr>
            <p:cNvSpPr/>
            <p:nvPr/>
          </p:nvSpPr>
          <p:spPr>
            <a:xfrm>
              <a:off x="6328929" y="3646625"/>
              <a:ext cx="49024" cy="47173"/>
            </a:xfrm>
            <a:custGeom>
              <a:avLst/>
              <a:gdLst/>
              <a:ahLst/>
              <a:cxnLst/>
              <a:rect l="l" t="t" r="r" b="b"/>
              <a:pathLst>
                <a:path w="1774" h="1707" extrusionOk="0">
                  <a:moveTo>
                    <a:pt x="853" y="427"/>
                  </a:moveTo>
                  <a:cubicBezTo>
                    <a:pt x="1234" y="427"/>
                    <a:pt x="1424" y="886"/>
                    <a:pt x="1155" y="1155"/>
                  </a:cubicBezTo>
                  <a:cubicBezTo>
                    <a:pt x="1068" y="1242"/>
                    <a:pt x="961" y="1281"/>
                    <a:pt x="857" y="1281"/>
                  </a:cubicBezTo>
                  <a:cubicBezTo>
                    <a:pt x="637" y="1281"/>
                    <a:pt x="427" y="1111"/>
                    <a:pt x="427" y="853"/>
                  </a:cubicBezTo>
                  <a:cubicBezTo>
                    <a:pt x="427" y="618"/>
                    <a:pt x="618" y="427"/>
                    <a:pt x="853" y="427"/>
                  </a:cubicBezTo>
                  <a:close/>
                  <a:moveTo>
                    <a:pt x="853" y="1"/>
                  </a:moveTo>
                  <a:cubicBezTo>
                    <a:pt x="743" y="1"/>
                    <a:pt x="632" y="22"/>
                    <a:pt x="526" y="66"/>
                  </a:cubicBezTo>
                  <a:cubicBezTo>
                    <a:pt x="208" y="198"/>
                    <a:pt x="0" y="508"/>
                    <a:pt x="1" y="853"/>
                  </a:cubicBezTo>
                  <a:cubicBezTo>
                    <a:pt x="1" y="1324"/>
                    <a:pt x="382" y="1705"/>
                    <a:pt x="853" y="1707"/>
                  </a:cubicBezTo>
                  <a:cubicBezTo>
                    <a:pt x="1198" y="1707"/>
                    <a:pt x="1509" y="1499"/>
                    <a:pt x="1642" y="1180"/>
                  </a:cubicBezTo>
                  <a:cubicBezTo>
                    <a:pt x="1773" y="862"/>
                    <a:pt x="1700" y="494"/>
                    <a:pt x="1456" y="251"/>
                  </a:cubicBezTo>
                  <a:cubicBezTo>
                    <a:pt x="1293" y="88"/>
                    <a:pt x="1075" y="1"/>
                    <a:pt x="8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9956;p38">
              <a:extLst>
                <a:ext uri="{FF2B5EF4-FFF2-40B4-BE49-F238E27FC236}">
                  <a16:creationId xmlns:a16="http://schemas.microsoft.com/office/drawing/2014/main" id="{936EF7DB-B7E4-4A9D-BC80-02DDCC865C66}"/>
                </a:ext>
              </a:extLst>
            </p:cNvPr>
            <p:cNvSpPr/>
            <p:nvPr/>
          </p:nvSpPr>
          <p:spPr>
            <a:xfrm>
              <a:off x="6111414" y="3600833"/>
              <a:ext cx="138783" cy="138783"/>
            </a:xfrm>
            <a:custGeom>
              <a:avLst/>
              <a:gdLst/>
              <a:ahLst/>
              <a:cxnLst/>
              <a:rect l="l" t="t" r="r" b="b"/>
              <a:pathLst>
                <a:path w="5022" h="5022" extrusionOk="0">
                  <a:moveTo>
                    <a:pt x="2512" y="426"/>
                  </a:moveTo>
                  <a:cubicBezTo>
                    <a:pt x="2780" y="426"/>
                    <a:pt x="3051" y="478"/>
                    <a:pt x="3309" y="585"/>
                  </a:cubicBezTo>
                  <a:cubicBezTo>
                    <a:pt x="4088" y="908"/>
                    <a:pt x="4596" y="1668"/>
                    <a:pt x="4596" y="2510"/>
                  </a:cubicBezTo>
                  <a:cubicBezTo>
                    <a:pt x="4595" y="3661"/>
                    <a:pt x="3661" y="4594"/>
                    <a:pt x="2512" y="4595"/>
                  </a:cubicBezTo>
                  <a:cubicBezTo>
                    <a:pt x="1668" y="4595"/>
                    <a:pt x="907" y="4088"/>
                    <a:pt x="585" y="3308"/>
                  </a:cubicBezTo>
                  <a:cubicBezTo>
                    <a:pt x="262" y="2530"/>
                    <a:pt x="441" y="1632"/>
                    <a:pt x="1036" y="1036"/>
                  </a:cubicBezTo>
                  <a:cubicBezTo>
                    <a:pt x="1436" y="638"/>
                    <a:pt x="1969" y="426"/>
                    <a:pt x="2512" y="426"/>
                  </a:cubicBezTo>
                  <a:close/>
                  <a:moveTo>
                    <a:pt x="2512" y="0"/>
                  </a:moveTo>
                  <a:cubicBezTo>
                    <a:pt x="1126" y="0"/>
                    <a:pt x="0" y="1126"/>
                    <a:pt x="0" y="2510"/>
                  </a:cubicBezTo>
                  <a:cubicBezTo>
                    <a:pt x="0" y="3895"/>
                    <a:pt x="1126" y="5022"/>
                    <a:pt x="2512" y="5022"/>
                  </a:cubicBezTo>
                  <a:cubicBezTo>
                    <a:pt x="3897" y="5022"/>
                    <a:pt x="5022" y="3895"/>
                    <a:pt x="5022" y="2510"/>
                  </a:cubicBezTo>
                  <a:cubicBezTo>
                    <a:pt x="5022" y="1125"/>
                    <a:pt x="3895" y="0"/>
                    <a:pt x="25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9957;p38">
              <a:extLst>
                <a:ext uri="{FF2B5EF4-FFF2-40B4-BE49-F238E27FC236}">
                  <a16:creationId xmlns:a16="http://schemas.microsoft.com/office/drawing/2014/main" id="{EAE2A4D6-3E95-4D58-B836-AE7CAFF441DA}"/>
                </a:ext>
              </a:extLst>
            </p:cNvPr>
            <p:cNvSpPr/>
            <p:nvPr/>
          </p:nvSpPr>
          <p:spPr>
            <a:xfrm>
              <a:off x="6146511" y="3638417"/>
              <a:ext cx="66103" cy="63616"/>
            </a:xfrm>
            <a:custGeom>
              <a:avLst/>
              <a:gdLst/>
              <a:ahLst/>
              <a:cxnLst/>
              <a:rect l="l" t="t" r="r" b="b"/>
              <a:pathLst>
                <a:path w="2392" h="2302" extrusionOk="0">
                  <a:moveTo>
                    <a:pt x="1241" y="426"/>
                  </a:moveTo>
                  <a:cubicBezTo>
                    <a:pt x="1334" y="426"/>
                    <a:pt x="1429" y="444"/>
                    <a:pt x="1519" y="481"/>
                  </a:cubicBezTo>
                  <a:cubicBezTo>
                    <a:pt x="1789" y="593"/>
                    <a:pt x="1966" y="858"/>
                    <a:pt x="1966" y="1150"/>
                  </a:cubicBezTo>
                  <a:cubicBezTo>
                    <a:pt x="1965" y="1551"/>
                    <a:pt x="1641" y="1875"/>
                    <a:pt x="1242" y="1875"/>
                  </a:cubicBezTo>
                  <a:cubicBezTo>
                    <a:pt x="948" y="1875"/>
                    <a:pt x="683" y="1699"/>
                    <a:pt x="571" y="1427"/>
                  </a:cubicBezTo>
                  <a:cubicBezTo>
                    <a:pt x="459" y="1157"/>
                    <a:pt x="521" y="845"/>
                    <a:pt x="729" y="638"/>
                  </a:cubicBezTo>
                  <a:cubicBezTo>
                    <a:pt x="867" y="500"/>
                    <a:pt x="1052" y="426"/>
                    <a:pt x="1241" y="426"/>
                  </a:cubicBezTo>
                  <a:close/>
                  <a:moveTo>
                    <a:pt x="1242" y="0"/>
                  </a:moveTo>
                  <a:cubicBezTo>
                    <a:pt x="776" y="0"/>
                    <a:pt x="356" y="280"/>
                    <a:pt x="178" y="710"/>
                  </a:cubicBezTo>
                  <a:cubicBezTo>
                    <a:pt x="0" y="1141"/>
                    <a:pt x="99" y="1635"/>
                    <a:pt x="427" y="1963"/>
                  </a:cubicBezTo>
                  <a:cubicBezTo>
                    <a:pt x="648" y="2184"/>
                    <a:pt x="943" y="2301"/>
                    <a:pt x="1242" y="2301"/>
                  </a:cubicBezTo>
                  <a:cubicBezTo>
                    <a:pt x="1390" y="2301"/>
                    <a:pt x="1539" y="2273"/>
                    <a:pt x="1681" y="2214"/>
                  </a:cubicBezTo>
                  <a:cubicBezTo>
                    <a:pt x="2112" y="2035"/>
                    <a:pt x="2391" y="1616"/>
                    <a:pt x="2391" y="1150"/>
                  </a:cubicBezTo>
                  <a:cubicBezTo>
                    <a:pt x="2391" y="516"/>
                    <a:pt x="1876" y="0"/>
                    <a:pt x="1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9958;p38">
              <a:extLst>
                <a:ext uri="{FF2B5EF4-FFF2-40B4-BE49-F238E27FC236}">
                  <a16:creationId xmlns:a16="http://schemas.microsoft.com/office/drawing/2014/main" id="{422C5396-1E25-4FDB-A04E-9841D0DCE034}"/>
                </a:ext>
              </a:extLst>
            </p:cNvPr>
            <p:cNvSpPr/>
            <p:nvPr/>
          </p:nvSpPr>
          <p:spPr>
            <a:xfrm>
              <a:off x="6166104" y="2922975"/>
              <a:ext cx="219698" cy="362405"/>
            </a:xfrm>
            <a:custGeom>
              <a:avLst/>
              <a:gdLst/>
              <a:ahLst/>
              <a:cxnLst/>
              <a:rect l="l" t="t" r="r" b="b"/>
              <a:pathLst>
                <a:path w="7950" h="13114" extrusionOk="0">
                  <a:moveTo>
                    <a:pt x="3975" y="426"/>
                  </a:moveTo>
                  <a:cubicBezTo>
                    <a:pt x="5931" y="426"/>
                    <a:pt x="7525" y="3177"/>
                    <a:pt x="7525" y="6557"/>
                  </a:cubicBezTo>
                  <a:cubicBezTo>
                    <a:pt x="7525" y="9825"/>
                    <a:pt x="6036" y="12497"/>
                    <a:pt x="4167" y="12670"/>
                  </a:cubicBezTo>
                  <a:lnTo>
                    <a:pt x="4167" y="11493"/>
                  </a:lnTo>
                  <a:lnTo>
                    <a:pt x="3742" y="11493"/>
                  </a:lnTo>
                  <a:lnTo>
                    <a:pt x="3742" y="12667"/>
                  </a:lnTo>
                  <a:cubicBezTo>
                    <a:pt x="1894" y="12457"/>
                    <a:pt x="427" y="9801"/>
                    <a:pt x="427" y="6557"/>
                  </a:cubicBezTo>
                  <a:cubicBezTo>
                    <a:pt x="427" y="3177"/>
                    <a:pt x="2019" y="426"/>
                    <a:pt x="3975" y="426"/>
                  </a:cubicBezTo>
                  <a:close/>
                  <a:moveTo>
                    <a:pt x="3975" y="1"/>
                  </a:moveTo>
                  <a:cubicBezTo>
                    <a:pt x="1783" y="1"/>
                    <a:pt x="1" y="2942"/>
                    <a:pt x="1" y="6557"/>
                  </a:cubicBezTo>
                  <a:cubicBezTo>
                    <a:pt x="1" y="10173"/>
                    <a:pt x="1783" y="13113"/>
                    <a:pt x="3975" y="13113"/>
                  </a:cubicBezTo>
                  <a:cubicBezTo>
                    <a:pt x="6166" y="13113"/>
                    <a:pt x="7949" y="10173"/>
                    <a:pt x="7949" y="6557"/>
                  </a:cubicBezTo>
                  <a:cubicBezTo>
                    <a:pt x="7949" y="2943"/>
                    <a:pt x="6166" y="1"/>
                    <a:pt x="39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9959;p38">
              <a:extLst>
                <a:ext uri="{FF2B5EF4-FFF2-40B4-BE49-F238E27FC236}">
                  <a16:creationId xmlns:a16="http://schemas.microsoft.com/office/drawing/2014/main" id="{65B1533B-E3A1-4E04-999E-C0C1DAE0DC9F}"/>
                </a:ext>
              </a:extLst>
            </p:cNvPr>
            <p:cNvSpPr/>
            <p:nvPr/>
          </p:nvSpPr>
          <p:spPr>
            <a:xfrm>
              <a:off x="6252380" y="3064466"/>
              <a:ext cx="47118" cy="79451"/>
            </a:xfrm>
            <a:custGeom>
              <a:avLst/>
              <a:gdLst/>
              <a:ahLst/>
              <a:cxnLst/>
              <a:rect l="l" t="t" r="r" b="b"/>
              <a:pathLst>
                <a:path w="1705" h="2875" extrusionOk="0">
                  <a:moveTo>
                    <a:pt x="853" y="1"/>
                  </a:moveTo>
                  <a:cubicBezTo>
                    <a:pt x="383" y="1"/>
                    <a:pt x="1" y="645"/>
                    <a:pt x="1" y="1437"/>
                  </a:cubicBezTo>
                  <a:cubicBezTo>
                    <a:pt x="1" y="2229"/>
                    <a:pt x="382" y="2875"/>
                    <a:pt x="853" y="2875"/>
                  </a:cubicBezTo>
                  <a:cubicBezTo>
                    <a:pt x="1324" y="2875"/>
                    <a:pt x="1705" y="2231"/>
                    <a:pt x="1705" y="1437"/>
                  </a:cubicBezTo>
                  <a:cubicBezTo>
                    <a:pt x="1705" y="643"/>
                    <a:pt x="1324" y="1"/>
                    <a:pt x="8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9960;p38">
              <a:extLst>
                <a:ext uri="{FF2B5EF4-FFF2-40B4-BE49-F238E27FC236}">
                  <a16:creationId xmlns:a16="http://schemas.microsoft.com/office/drawing/2014/main" id="{CF4FBAB0-D80A-474D-804B-F03FC25906BE}"/>
                </a:ext>
              </a:extLst>
            </p:cNvPr>
            <p:cNvSpPr/>
            <p:nvPr/>
          </p:nvSpPr>
          <p:spPr>
            <a:xfrm>
              <a:off x="5323568" y="2434636"/>
              <a:ext cx="390151" cy="1146880"/>
            </a:xfrm>
            <a:custGeom>
              <a:avLst/>
              <a:gdLst/>
              <a:ahLst/>
              <a:cxnLst/>
              <a:rect l="l" t="t" r="r" b="b"/>
              <a:pathLst>
                <a:path w="14118" h="41501" extrusionOk="0">
                  <a:moveTo>
                    <a:pt x="13693" y="427"/>
                  </a:moveTo>
                  <a:lnTo>
                    <a:pt x="13693" y="41075"/>
                  </a:lnTo>
                  <a:lnTo>
                    <a:pt x="428" y="41075"/>
                  </a:lnTo>
                  <a:lnTo>
                    <a:pt x="428" y="427"/>
                  </a:lnTo>
                  <a:close/>
                  <a:moveTo>
                    <a:pt x="1" y="0"/>
                  </a:moveTo>
                  <a:lnTo>
                    <a:pt x="1" y="41501"/>
                  </a:lnTo>
                  <a:lnTo>
                    <a:pt x="14118" y="41501"/>
                  </a:lnTo>
                  <a:lnTo>
                    <a:pt x="141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9961;p38">
              <a:extLst>
                <a:ext uri="{FF2B5EF4-FFF2-40B4-BE49-F238E27FC236}">
                  <a16:creationId xmlns:a16="http://schemas.microsoft.com/office/drawing/2014/main" id="{63DF7C7D-8262-488B-AD18-E14203348F48}"/>
                </a:ext>
              </a:extLst>
            </p:cNvPr>
            <p:cNvSpPr/>
            <p:nvPr/>
          </p:nvSpPr>
          <p:spPr>
            <a:xfrm>
              <a:off x="5134406" y="2560182"/>
              <a:ext cx="142072" cy="142099"/>
            </a:xfrm>
            <a:custGeom>
              <a:avLst/>
              <a:gdLst/>
              <a:ahLst/>
              <a:cxnLst/>
              <a:rect l="l" t="t" r="r" b="b"/>
              <a:pathLst>
                <a:path w="5141" h="5142" extrusionOk="0">
                  <a:moveTo>
                    <a:pt x="2572" y="427"/>
                  </a:moveTo>
                  <a:cubicBezTo>
                    <a:pt x="2848" y="427"/>
                    <a:pt x="3126" y="480"/>
                    <a:pt x="3391" y="589"/>
                  </a:cubicBezTo>
                  <a:cubicBezTo>
                    <a:pt x="4192" y="922"/>
                    <a:pt x="4715" y="1703"/>
                    <a:pt x="4715" y="2570"/>
                  </a:cubicBezTo>
                  <a:cubicBezTo>
                    <a:pt x="4714" y="3755"/>
                    <a:pt x="3754" y="4713"/>
                    <a:pt x="2571" y="4715"/>
                  </a:cubicBezTo>
                  <a:cubicBezTo>
                    <a:pt x="1704" y="4715"/>
                    <a:pt x="921" y="4192"/>
                    <a:pt x="589" y="3392"/>
                  </a:cubicBezTo>
                  <a:cubicBezTo>
                    <a:pt x="258" y="2590"/>
                    <a:pt x="441" y="1667"/>
                    <a:pt x="1054" y="1055"/>
                  </a:cubicBezTo>
                  <a:cubicBezTo>
                    <a:pt x="1465" y="644"/>
                    <a:pt x="2014" y="427"/>
                    <a:pt x="2572" y="427"/>
                  </a:cubicBezTo>
                  <a:close/>
                  <a:moveTo>
                    <a:pt x="2571" y="1"/>
                  </a:moveTo>
                  <a:cubicBezTo>
                    <a:pt x="1154" y="1"/>
                    <a:pt x="0" y="1153"/>
                    <a:pt x="0" y="2570"/>
                  </a:cubicBezTo>
                  <a:cubicBezTo>
                    <a:pt x="0" y="3987"/>
                    <a:pt x="1154" y="5141"/>
                    <a:pt x="2571" y="5141"/>
                  </a:cubicBezTo>
                  <a:cubicBezTo>
                    <a:pt x="3988" y="5141"/>
                    <a:pt x="5141" y="3987"/>
                    <a:pt x="5141" y="2570"/>
                  </a:cubicBezTo>
                  <a:cubicBezTo>
                    <a:pt x="5141" y="1153"/>
                    <a:pt x="3988" y="1"/>
                    <a:pt x="25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9962;p38">
              <a:extLst>
                <a:ext uri="{FF2B5EF4-FFF2-40B4-BE49-F238E27FC236}">
                  <a16:creationId xmlns:a16="http://schemas.microsoft.com/office/drawing/2014/main" id="{804D2DB4-2FF7-429F-A40A-DBE8E1A05457}"/>
                </a:ext>
              </a:extLst>
            </p:cNvPr>
            <p:cNvSpPr/>
            <p:nvPr/>
          </p:nvSpPr>
          <p:spPr>
            <a:xfrm>
              <a:off x="5134406" y="2937041"/>
              <a:ext cx="142072" cy="142072"/>
            </a:xfrm>
            <a:custGeom>
              <a:avLst/>
              <a:gdLst/>
              <a:ahLst/>
              <a:cxnLst/>
              <a:rect l="l" t="t" r="r" b="b"/>
              <a:pathLst>
                <a:path w="5141" h="5141" extrusionOk="0">
                  <a:moveTo>
                    <a:pt x="2571" y="426"/>
                  </a:moveTo>
                  <a:cubicBezTo>
                    <a:pt x="2847" y="426"/>
                    <a:pt x="3126" y="479"/>
                    <a:pt x="3391" y="589"/>
                  </a:cubicBezTo>
                  <a:cubicBezTo>
                    <a:pt x="4192" y="921"/>
                    <a:pt x="4715" y="1703"/>
                    <a:pt x="4715" y="2571"/>
                  </a:cubicBezTo>
                  <a:cubicBezTo>
                    <a:pt x="4714" y="3754"/>
                    <a:pt x="3754" y="4714"/>
                    <a:pt x="2571" y="4715"/>
                  </a:cubicBezTo>
                  <a:cubicBezTo>
                    <a:pt x="1702" y="4715"/>
                    <a:pt x="921" y="4193"/>
                    <a:pt x="589" y="3391"/>
                  </a:cubicBezTo>
                  <a:cubicBezTo>
                    <a:pt x="258" y="2590"/>
                    <a:pt x="441" y="1668"/>
                    <a:pt x="1054" y="1054"/>
                  </a:cubicBezTo>
                  <a:cubicBezTo>
                    <a:pt x="1465" y="644"/>
                    <a:pt x="2013" y="426"/>
                    <a:pt x="2571" y="426"/>
                  </a:cubicBezTo>
                  <a:close/>
                  <a:moveTo>
                    <a:pt x="2571" y="0"/>
                  </a:moveTo>
                  <a:cubicBezTo>
                    <a:pt x="1154" y="0"/>
                    <a:pt x="0" y="1154"/>
                    <a:pt x="0" y="2571"/>
                  </a:cubicBezTo>
                  <a:cubicBezTo>
                    <a:pt x="0" y="3988"/>
                    <a:pt x="1154" y="5141"/>
                    <a:pt x="2571" y="5141"/>
                  </a:cubicBezTo>
                  <a:cubicBezTo>
                    <a:pt x="3988" y="5141"/>
                    <a:pt x="5141" y="3988"/>
                    <a:pt x="5141" y="2571"/>
                  </a:cubicBezTo>
                  <a:cubicBezTo>
                    <a:pt x="5141" y="1154"/>
                    <a:pt x="3988" y="0"/>
                    <a:pt x="25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9963;p38">
              <a:extLst>
                <a:ext uri="{FF2B5EF4-FFF2-40B4-BE49-F238E27FC236}">
                  <a16:creationId xmlns:a16="http://schemas.microsoft.com/office/drawing/2014/main" id="{9FA280D2-331A-4F2F-9D37-365DEEA03FA6}"/>
                </a:ext>
              </a:extLst>
            </p:cNvPr>
            <p:cNvSpPr/>
            <p:nvPr/>
          </p:nvSpPr>
          <p:spPr>
            <a:xfrm>
              <a:off x="5134406" y="3313899"/>
              <a:ext cx="142072" cy="142099"/>
            </a:xfrm>
            <a:custGeom>
              <a:avLst/>
              <a:gdLst/>
              <a:ahLst/>
              <a:cxnLst/>
              <a:rect l="l" t="t" r="r" b="b"/>
              <a:pathLst>
                <a:path w="5141" h="5142" extrusionOk="0">
                  <a:moveTo>
                    <a:pt x="2571" y="426"/>
                  </a:moveTo>
                  <a:cubicBezTo>
                    <a:pt x="2847" y="426"/>
                    <a:pt x="3126" y="479"/>
                    <a:pt x="3391" y="589"/>
                  </a:cubicBezTo>
                  <a:cubicBezTo>
                    <a:pt x="4193" y="921"/>
                    <a:pt x="4715" y="1703"/>
                    <a:pt x="4715" y="2570"/>
                  </a:cubicBezTo>
                  <a:cubicBezTo>
                    <a:pt x="4714" y="3755"/>
                    <a:pt x="3754" y="4713"/>
                    <a:pt x="2571" y="4715"/>
                  </a:cubicBezTo>
                  <a:cubicBezTo>
                    <a:pt x="1702" y="4715"/>
                    <a:pt x="921" y="4193"/>
                    <a:pt x="589" y="3392"/>
                  </a:cubicBezTo>
                  <a:cubicBezTo>
                    <a:pt x="258" y="2590"/>
                    <a:pt x="441" y="1667"/>
                    <a:pt x="1054" y="1054"/>
                  </a:cubicBezTo>
                  <a:cubicBezTo>
                    <a:pt x="1465" y="644"/>
                    <a:pt x="2013" y="426"/>
                    <a:pt x="2571" y="426"/>
                  </a:cubicBezTo>
                  <a:close/>
                  <a:moveTo>
                    <a:pt x="2571" y="1"/>
                  </a:moveTo>
                  <a:cubicBezTo>
                    <a:pt x="1154" y="1"/>
                    <a:pt x="0" y="1153"/>
                    <a:pt x="0" y="2570"/>
                  </a:cubicBezTo>
                  <a:cubicBezTo>
                    <a:pt x="0" y="3987"/>
                    <a:pt x="1154" y="5141"/>
                    <a:pt x="2571" y="5141"/>
                  </a:cubicBezTo>
                  <a:cubicBezTo>
                    <a:pt x="3988" y="5141"/>
                    <a:pt x="5141" y="3987"/>
                    <a:pt x="5141" y="2570"/>
                  </a:cubicBezTo>
                  <a:cubicBezTo>
                    <a:pt x="5141" y="1153"/>
                    <a:pt x="3988" y="1"/>
                    <a:pt x="25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9964;p38">
              <a:extLst>
                <a:ext uri="{FF2B5EF4-FFF2-40B4-BE49-F238E27FC236}">
                  <a16:creationId xmlns:a16="http://schemas.microsoft.com/office/drawing/2014/main" id="{866CE671-FEA3-4149-90E2-18CE2B9DC1CB}"/>
                </a:ext>
              </a:extLst>
            </p:cNvPr>
            <p:cNvSpPr/>
            <p:nvPr/>
          </p:nvSpPr>
          <p:spPr>
            <a:xfrm>
              <a:off x="3734611" y="2091741"/>
              <a:ext cx="142044" cy="142099"/>
            </a:xfrm>
            <a:custGeom>
              <a:avLst/>
              <a:gdLst/>
              <a:ahLst/>
              <a:cxnLst/>
              <a:rect l="l" t="t" r="r" b="b"/>
              <a:pathLst>
                <a:path w="5140" h="5142" extrusionOk="0">
                  <a:moveTo>
                    <a:pt x="2570" y="427"/>
                  </a:moveTo>
                  <a:cubicBezTo>
                    <a:pt x="3437" y="427"/>
                    <a:pt x="4218" y="949"/>
                    <a:pt x="4551" y="1750"/>
                  </a:cubicBezTo>
                  <a:cubicBezTo>
                    <a:pt x="4882" y="2552"/>
                    <a:pt x="4699" y="3473"/>
                    <a:pt x="4085" y="4087"/>
                  </a:cubicBezTo>
                  <a:cubicBezTo>
                    <a:pt x="3675" y="4498"/>
                    <a:pt x="3127" y="4715"/>
                    <a:pt x="2568" y="4715"/>
                  </a:cubicBezTo>
                  <a:cubicBezTo>
                    <a:pt x="2292" y="4715"/>
                    <a:pt x="2014" y="4662"/>
                    <a:pt x="1748" y="4552"/>
                  </a:cubicBezTo>
                  <a:cubicBezTo>
                    <a:pt x="948" y="4220"/>
                    <a:pt x="426" y="3439"/>
                    <a:pt x="426" y="2571"/>
                  </a:cubicBezTo>
                  <a:cubicBezTo>
                    <a:pt x="427" y="1387"/>
                    <a:pt x="1386" y="429"/>
                    <a:pt x="2570" y="427"/>
                  </a:cubicBezTo>
                  <a:close/>
                  <a:moveTo>
                    <a:pt x="2570" y="0"/>
                  </a:moveTo>
                  <a:cubicBezTo>
                    <a:pt x="1153" y="0"/>
                    <a:pt x="0" y="1154"/>
                    <a:pt x="0" y="2571"/>
                  </a:cubicBezTo>
                  <a:cubicBezTo>
                    <a:pt x="0" y="3989"/>
                    <a:pt x="1153" y="5141"/>
                    <a:pt x="2570" y="5141"/>
                  </a:cubicBezTo>
                  <a:cubicBezTo>
                    <a:pt x="3987" y="5141"/>
                    <a:pt x="5140" y="3989"/>
                    <a:pt x="5140" y="2571"/>
                  </a:cubicBezTo>
                  <a:cubicBezTo>
                    <a:pt x="5140" y="1154"/>
                    <a:pt x="3987" y="0"/>
                    <a:pt x="2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9965;p38">
              <a:extLst>
                <a:ext uri="{FF2B5EF4-FFF2-40B4-BE49-F238E27FC236}">
                  <a16:creationId xmlns:a16="http://schemas.microsoft.com/office/drawing/2014/main" id="{8C976061-6787-498C-8086-0B0F330125BD}"/>
                </a:ext>
              </a:extLst>
            </p:cNvPr>
            <p:cNvSpPr/>
            <p:nvPr/>
          </p:nvSpPr>
          <p:spPr>
            <a:xfrm>
              <a:off x="3326801" y="1683932"/>
              <a:ext cx="142044" cy="142099"/>
            </a:xfrm>
            <a:custGeom>
              <a:avLst/>
              <a:gdLst/>
              <a:ahLst/>
              <a:cxnLst/>
              <a:rect l="l" t="t" r="r" b="b"/>
              <a:pathLst>
                <a:path w="5140" h="5142" extrusionOk="0">
                  <a:moveTo>
                    <a:pt x="2573" y="427"/>
                  </a:moveTo>
                  <a:cubicBezTo>
                    <a:pt x="3439" y="427"/>
                    <a:pt x="4219" y="950"/>
                    <a:pt x="4551" y="1750"/>
                  </a:cubicBezTo>
                  <a:cubicBezTo>
                    <a:pt x="4883" y="2551"/>
                    <a:pt x="4699" y="3473"/>
                    <a:pt x="4087" y="4087"/>
                  </a:cubicBezTo>
                  <a:cubicBezTo>
                    <a:pt x="3676" y="4498"/>
                    <a:pt x="3127" y="4715"/>
                    <a:pt x="2569" y="4715"/>
                  </a:cubicBezTo>
                  <a:cubicBezTo>
                    <a:pt x="2293" y="4715"/>
                    <a:pt x="2015" y="4662"/>
                    <a:pt x="1750" y="4552"/>
                  </a:cubicBezTo>
                  <a:cubicBezTo>
                    <a:pt x="948" y="4220"/>
                    <a:pt x="426" y="3439"/>
                    <a:pt x="426" y="2571"/>
                  </a:cubicBezTo>
                  <a:cubicBezTo>
                    <a:pt x="427" y="1387"/>
                    <a:pt x="1386" y="429"/>
                    <a:pt x="2570" y="427"/>
                  </a:cubicBezTo>
                  <a:cubicBezTo>
                    <a:pt x="2571" y="427"/>
                    <a:pt x="2572" y="427"/>
                    <a:pt x="2573" y="427"/>
                  </a:cubicBezTo>
                  <a:close/>
                  <a:moveTo>
                    <a:pt x="2570" y="0"/>
                  </a:moveTo>
                  <a:cubicBezTo>
                    <a:pt x="1153" y="0"/>
                    <a:pt x="0" y="1154"/>
                    <a:pt x="0" y="2571"/>
                  </a:cubicBezTo>
                  <a:cubicBezTo>
                    <a:pt x="0" y="3989"/>
                    <a:pt x="1153" y="5141"/>
                    <a:pt x="2570" y="5141"/>
                  </a:cubicBezTo>
                  <a:cubicBezTo>
                    <a:pt x="3987" y="5141"/>
                    <a:pt x="5140" y="3989"/>
                    <a:pt x="5140" y="2571"/>
                  </a:cubicBezTo>
                  <a:cubicBezTo>
                    <a:pt x="5140" y="1154"/>
                    <a:pt x="3987" y="0"/>
                    <a:pt x="2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9966;p38">
              <a:extLst>
                <a:ext uri="{FF2B5EF4-FFF2-40B4-BE49-F238E27FC236}">
                  <a16:creationId xmlns:a16="http://schemas.microsoft.com/office/drawing/2014/main" id="{AD2CE828-5E8C-4E63-9E33-E03518657743}"/>
                </a:ext>
              </a:extLst>
            </p:cNvPr>
            <p:cNvSpPr/>
            <p:nvPr/>
          </p:nvSpPr>
          <p:spPr>
            <a:xfrm>
              <a:off x="3326746" y="2877957"/>
              <a:ext cx="142099" cy="142099"/>
            </a:xfrm>
            <a:custGeom>
              <a:avLst/>
              <a:gdLst/>
              <a:ahLst/>
              <a:cxnLst/>
              <a:rect l="l" t="t" r="r" b="b"/>
              <a:pathLst>
                <a:path w="5142" h="5142" extrusionOk="0">
                  <a:moveTo>
                    <a:pt x="2571" y="426"/>
                  </a:moveTo>
                  <a:cubicBezTo>
                    <a:pt x="3129" y="426"/>
                    <a:pt x="3678" y="644"/>
                    <a:pt x="4089" y="1055"/>
                  </a:cubicBezTo>
                  <a:cubicBezTo>
                    <a:pt x="4701" y="1667"/>
                    <a:pt x="4885" y="2590"/>
                    <a:pt x="4553" y="3392"/>
                  </a:cubicBezTo>
                  <a:cubicBezTo>
                    <a:pt x="4220" y="4192"/>
                    <a:pt x="3439" y="4715"/>
                    <a:pt x="2572" y="4715"/>
                  </a:cubicBezTo>
                  <a:cubicBezTo>
                    <a:pt x="1388" y="4713"/>
                    <a:pt x="429" y="3753"/>
                    <a:pt x="428" y="2570"/>
                  </a:cubicBezTo>
                  <a:cubicBezTo>
                    <a:pt x="428" y="1703"/>
                    <a:pt x="950" y="920"/>
                    <a:pt x="1752" y="589"/>
                  </a:cubicBezTo>
                  <a:cubicBezTo>
                    <a:pt x="2017" y="479"/>
                    <a:pt x="2295" y="426"/>
                    <a:pt x="2571" y="426"/>
                  </a:cubicBezTo>
                  <a:close/>
                  <a:moveTo>
                    <a:pt x="2572" y="1"/>
                  </a:moveTo>
                  <a:cubicBezTo>
                    <a:pt x="1155" y="1"/>
                    <a:pt x="1" y="1153"/>
                    <a:pt x="1" y="2570"/>
                  </a:cubicBezTo>
                  <a:cubicBezTo>
                    <a:pt x="1" y="3987"/>
                    <a:pt x="1155" y="5141"/>
                    <a:pt x="2572" y="5141"/>
                  </a:cubicBezTo>
                  <a:cubicBezTo>
                    <a:pt x="3989" y="5141"/>
                    <a:pt x="5142" y="3987"/>
                    <a:pt x="5142" y="2570"/>
                  </a:cubicBezTo>
                  <a:cubicBezTo>
                    <a:pt x="5142" y="1153"/>
                    <a:pt x="3989" y="1"/>
                    <a:pt x="25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9967;p38">
              <a:extLst>
                <a:ext uri="{FF2B5EF4-FFF2-40B4-BE49-F238E27FC236}">
                  <a16:creationId xmlns:a16="http://schemas.microsoft.com/office/drawing/2014/main" id="{A16EF018-91BF-4457-9D53-255DB3E3E0EF}"/>
                </a:ext>
              </a:extLst>
            </p:cNvPr>
            <p:cNvSpPr/>
            <p:nvPr/>
          </p:nvSpPr>
          <p:spPr>
            <a:xfrm>
              <a:off x="3734611" y="2470120"/>
              <a:ext cx="142044" cy="142072"/>
            </a:xfrm>
            <a:custGeom>
              <a:avLst/>
              <a:gdLst/>
              <a:ahLst/>
              <a:cxnLst/>
              <a:rect l="l" t="t" r="r" b="b"/>
              <a:pathLst>
                <a:path w="5140" h="5141" extrusionOk="0">
                  <a:moveTo>
                    <a:pt x="2571" y="425"/>
                  </a:moveTo>
                  <a:cubicBezTo>
                    <a:pt x="2847" y="425"/>
                    <a:pt x="3125" y="479"/>
                    <a:pt x="3390" y="589"/>
                  </a:cubicBezTo>
                  <a:cubicBezTo>
                    <a:pt x="4192" y="921"/>
                    <a:pt x="4714" y="1703"/>
                    <a:pt x="4714" y="2570"/>
                  </a:cubicBezTo>
                  <a:cubicBezTo>
                    <a:pt x="4713" y="3754"/>
                    <a:pt x="3753" y="4713"/>
                    <a:pt x="2570" y="4714"/>
                  </a:cubicBezTo>
                  <a:cubicBezTo>
                    <a:pt x="2569" y="4714"/>
                    <a:pt x="2568" y="4714"/>
                    <a:pt x="2566" y="4714"/>
                  </a:cubicBezTo>
                  <a:cubicBezTo>
                    <a:pt x="1701" y="4714"/>
                    <a:pt x="920" y="4191"/>
                    <a:pt x="589" y="3391"/>
                  </a:cubicBezTo>
                  <a:cubicBezTo>
                    <a:pt x="257" y="2589"/>
                    <a:pt x="439" y="1668"/>
                    <a:pt x="1053" y="1054"/>
                  </a:cubicBezTo>
                  <a:cubicBezTo>
                    <a:pt x="1464" y="644"/>
                    <a:pt x="2012" y="425"/>
                    <a:pt x="2571" y="425"/>
                  </a:cubicBezTo>
                  <a:close/>
                  <a:moveTo>
                    <a:pt x="2570" y="0"/>
                  </a:moveTo>
                  <a:cubicBezTo>
                    <a:pt x="1153" y="0"/>
                    <a:pt x="0" y="1153"/>
                    <a:pt x="0" y="2570"/>
                  </a:cubicBezTo>
                  <a:cubicBezTo>
                    <a:pt x="0" y="3987"/>
                    <a:pt x="1153" y="5141"/>
                    <a:pt x="2570" y="5141"/>
                  </a:cubicBezTo>
                  <a:cubicBezTo>
                    <a:pt x="3987" y="5141"/>
                    <a:pt x="5140" y="3987"/>
                    <a:pt x="5140" y="2570"/>
                  </a:cubicBezTo>
                  <a:cubicBezTo>
                    <a:pt x="5140" y="1153"/>
                    <a:pt x="3987" y="0"/>
                    <a:pt x="2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9968;p38">
              <a:extLst>
                <a:ext uri="{FF2B5EF4-FFF2-40B4-BE49-F238E27FC236}">
                  <a16:creationId xmlns:a16="http://schemas.microsoft.com/office/drawing/2014/main" id="{48BE3C4E-F36A-4AC9-8F78-CE8B17BB7EC8}"/>
                </a:ext>
              </a:extLst>
            </p:cNvPr>
            <p:cNvSpPr/>
            <p:nvPr/>
          </p:nvSpPr>
          <p:spPr>
            <a:xfrm>
              <a:off x="2918936" y="2091741"/>
              <a:ext cx="142099" cy="142099"/>
            </a:xfrm>
            <a:custGeom>
              <a:avLst/>
              <a:gdLst/>
              <a:ahLst/>
              <a:cxnLst/>
              <a:rect l="l" t="t" r="r" b="b"/>
              <a:pathLst>
                <a:path w="5142" h="5142" extrusionOk="0">
                  <a:moveTo>
                    <a:pt x="2573" y="426"/>
                  </a:moveTo>
                  <a:cubicBezTo>
                    <a:pt x="2849" y="426"/>
                    <a:pt x="3127" y="480"/>
                    <a:pt x="3392" y="589"/>
                  </a:cubicBezTo>
                  <a:cubicBezTo>
                    <a:pt x="4194" y="922"/>
                    <a:pt x="4716" y="1703"/>
                    <a:pt x="4716" y="2571"/>
                  </a:cubicBezTo>
                  <a:cubicBezTo>
                    <a:pt x="4714" y="3754"/>
                    <a:pt x="3755" y="4713"/>
                    <a:pt x="2572" y="4714"/>
                  </a:cubicBezTo>
                  <a:cubicBezTo>
                    <a:pt x="1703" y="4714"/>
                    <a:pt x="922" y="4192"/>
                    <a:pt x="591" y="3392"/>
                  </a:cubicBezTo>
                  <a:cubicBezTo>
                    <a:pt x="259" y="2589"/>
                    <a:pt x="443" y="1668"/>
                    <a:pt x="1055" y="1055"/>
                  </a:cubicBezTo>
                  <a:cubicBezTo>
                    <a:pt x="1466" y="644"/>
                    <a:pt x="2014" y="426"/>
                    <a:pt x="2573" y="426"/>
                  </a:cubicBezTo>
                  <a:close/>
                  <a:moveTo>
                    <a:pt x="2572" y="0"/>
                  </a:moveTo>
                  <a:cubicBezTo>
                    <a:pt x="1155" y="0"/>
                    <a:pt x="1" y="1154"/>
                    <a:pt x="1" y="2571"/>
                  </a:cubicBezTo>
                  <a:cubicBezTo>
                    <a:pt x="1" y="3989"/>
                    <a:pt x="1155" y="5141"/>
                    <a:pt x="2572" y="5141"/>
                  </a:cubicBezTo>
                  <a:cubicBezTo>
                    <a:pt x="3989" y="5141"/>
                    <a:pt x="5142" y="3989"/>
                    <a:pt x="5142" y="2571"/>
                  </a:cubicBezTo>
                  <a:cubicBezTo>
                    <a:pt x="5142" y="1154"/>
                    <a:pt x="3989" y="0"/>
                    <a:pt x="25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9969;p38">
              <a:extLst>
                <a:ext uri="{FF2B5EF4-FFF2-40B4-BE49-F238E27FC236}">
                  <a16:creationId xmlns:a16="http://schemas.microsoft.com/office/drawing/2014/main" id="{29EB7886-7908-4F5F-B10C-746A847FB260}"/>
                </a:ext>
              </a:extLst>
            </p:cNvPr>
            <p:cNvSpPr/>
            <p:nvPr/>
          </p:nvSpPr>
          <p:spPr>
            <a:xfrm>
              <a:off x="2918936" y="2470120"/>
              <a:ext cx="142099" cy="142072"/>
            </a:xfrm>
            <a:custGeom>
              <a:avLst/>
              <a:gdLst/>
              <a:ahLst/>
              <a:cxnLst/>
              <a:rect l="l" t="t" r="r" b="b"/>
              <a:pathLst>
                <a:path w="5142" h="5141" extrusionOk="0">
                  <a:moveTo>
                    <a:pt x="2572" y="425"/>
                  </a:moveTo>
                  <a:cubicBezTo>
                    <a:pt x="2848" y="425"/>
                    <a:pt x="3127" y="479"/>
                    <a:pt x="3392" y="589"/>
                  </a:cubicBezTo>
                  <a:cubicBezTo>
                    <a:pt x="4193" y="921"/>
                    <a:pt x="4715" y="1703"/>
                    <a:pt x="4716" y="2570"/>
                  </a:cubicBezTo>
                  <a:cubicBezTo>
                    <a:pt x="4714" y="3754"/>
                    <a:pt x="3755" y="4713"/>
                    <a:pt x="2572" y="4714"/>
                  </a:cubicBezTo>
                  <a:cubicBezTo>
                    <a:pt x="2571" y="4714"/>
                    <a:pt x="2570" y="4714"/>
                    <a:pt x="2568" y="4714"/>
                  </a:cubicBezTo>
                  <a:cubicBezTo>
                    <a:pt x="1701" y="4714"/>
                    <a:pt x="922" y="4191"/>
                    <a:pt x="590" y="3391"/>
                  </a:cubicBezTo>
                  <a:cubicBezTo>
                    <a:pt x="257" y="2589"/>
                    <a:pt x="441" y="1668"/>
                    <a:pt x="1055" y="1054"/>
                  </a:cubicBezTo>
                  <a:cubicBezTo>
                    <a:pt x="1465" y="644"/>
                    <a:pt x="2013" y="425"/>
                    <a:pt x="2572" y="425"/>
                  </a:cubicBezTo>
                  <a:close/>
                  <a:moveTo>
                    <a:pt x="2572" y="0"/>
                  </a:moveTo>
                  <a:cubicBezTo>
                    <a:pt x="1155" y="0"/>
                    <a:pt x="1" y="1153"/>
                    <a:pt x="1" y="2570"/>
                  </a:cubicBezTo>
                  <a:cubicBezTo>
                    <a:pt x="1" y="3987"/>
                    <a:pt x="1155" y="5141"/>
                    <a:pt x="2572" y="5141"/>
                  </a:cubicBezTo>
                  <a:cubicBezTo>
                    <a:pt x="3989" y="5141"/>
                    <a:pt x="5142" y="3987"/>
                    <a:pt x="5142" y="2570"/>
                  </a:cubicBezTo>
                  <a:cubicBezTo>
                    <a:pt x="5142" y="1153"/>
                    <a:pt x="3989" y="0"/>
                    <a:pt x="25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9970;p38">
              <a:extLst>
                <a:ext uri="{FF2B5EF4-FFF2-40B4-BE49-F238E27FC236}">
                  <a16:creationId xmlns:a16="http://schemas.microsoft.com/office/drawing/2014/main" id="{F41469AE-23F4-49B3-A3E2-3254160E64D6}"/>
                </a:ext>
              </a:extLst>
            </p:cNvPr>
            <p:cNvSpPr/>
            <p:nvPr/>
          </p:nvSpPr>
          <p:spPr>
            <a:xfrm>
              <a:off x="3108125" y="1873121"/>
              <a:ext cx="579340" cy="957691"/>
            </a:xfrm>
            <a:custGeom>
              <a:avLst/>
              <a:gdLst/>
              <a:ahLst/>
              <a:cxnLst/>
              <a:rect l="l" t="t" r="r" b="b"/>
              <a:pathLst>
                <a:path w="20964" h="34655" extrusionOk="0">
                  <a:moveTo>
                    <a:pt x="17833" y="426"/>
                  </a:moveTo>
                  <a:cubicBezTo>
                    <a:pt x="19325" y="426"/>
                    <a:pt x="20538" y="1640"/>
                    <a:pt x="20538" y="3132"/>
                  </a:cubicBezTo>
                  <a:lnTo>
                    <a:pt x="20538" y="31523"/>
                  </a:lnTo>
                  <a:cubicBezTo>
                    <a:pt x="20538" y="33015"/>
                    <a:pt x="19325" y="34228"/>
                    <a:pt x="17833" y="34228"/>
                  </a:cubicBezTo>
                  <a:lnTo>
                    <a:pt x="3131" y="34228"/>
                  </a:lnTo>
                  <a:cubicBezTo>
                    <a:pt x="1641" y="34228"/>
                    <a:pt x="426" y="33015"/>
                    <a:pt x="426" y="31523"/>
                  </a:cubicBezTo>
                  <a:lnTo>
                    <a:pt x="426" y="3132"/>
                  </a:lnTo>
                  <a:cubicBezTo>
                    <a:pt x="426" y="1640"/>
                    <a:pt x="1641" y="426"/>
                    <a:pt x="3131" y="426"/>
                  </a:cubicBezTo>
                  <a:close/>
                  <a:moveTo>
                    <a:pt x="3131" y="0"/>
                  </a:moveTo>
                  <a:cubicBezTo>
                    <a:pt x="1405" y="0"/>
                    <a:pt x="1" y="1405"/>
                    <a:pt x="1" y="3132"/>
                  </a:cubicBezTo>
                  <a:lnTo>
                    <a:pt x="1" y="31523"/>
                  </a:lnTo>
                  <a:cubicBezTo>
                    <a:pt x="1" y="33250"/>
                    <a:pt x="1405" y="34655"/>
                    <a:pt x="3131" y="34655"/>
                  </a:cubicBezTo>
                  <a:lnTo>
                    <a:pt x="17833" y="34655"/>
                  </a:lnTo>
                  <a:cubicBezTo>
                    <a:pt x="19559" y="34655"/>
                    <a:pt x="20964" y="33250"/>
                    <a:pt x="20964" y="31523"/>
                  </a:cubicBezTo>
                  <a:lnTo>
                    <a:pt x="20964" y="3132"/>
                  </a:lnTo>
                  <a:cubicBezTo>
                    <a:pt x="20964" y="1405"/>
                    <a:pt x="19559" y="0"/>
                    <a:pt x="17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9971;p38">
              <a:extLst>
                <a:ext uri="{FF2B5EF4-FFF2-40B4-BE49-F238E27FC236}">
                  <a16:creationId xmlns:a16="http://schemas.microsoft.com/office/drawing/2014/main" id="{06ABB981-5FE9-4E41-B44D-9D910A3943ED}"/>
                </a:ext>
              </a:extLst>
            </p:cNvPr>
            <p:cNvSpPr/>
            <p:nvPr/>
          </p:nvSpPr>
          <p:spPr>
            <a:xfrm>
              <a:off x="2075765" y="3002176"/>
              <a:ext cx="421876" cy="768529"/>
            </a:xfrm>
            <a:custGeom>
              <a:avLst/>
              <a:gdLst/>
              <a:ahLst/>
              <a:cxnLst/>
              <a:rect l="l" t="t" r="r" b="b"/>
              <a:pathLst>
                <a:path w="15266" h="27810" extrusionOk="0">
                  <a:moveTo>
                    <a:pt x="11828" y="426"/>
                  </a:moveTo>
                  <a:lnTo>
                    <a:pt x="11828" y="2706"/>
                  </a:lnTo>
                  <a:lnTo>
                    <a:pt x="908" y="2706"/>
                  </a:lnTo>
                  <a:cubicBezTo>
                    <a:pt x="642" y="2706"/>
                    <a:pt x="427" y="2491"/>
                    <a:pt x="426" y="2225"/>
                  </a:cubicBezTo>
                  <a:lnTo>
                    <a:pt x="426" y="908"/>
                  </a:lnTo>
                  <a:cubicBezTo>
                    <a:pt x="427" y="642"/>
                    <a:pt x="642" y="427"/>
                    <a:pt x="908" y="426"/>
                  </a:cubicBezTo>
                  <a:close/>
                  <a:moveTo>
                    <a:pt x="14095" y="426"/>
                  </a:moveTo>
                  <a:cubicBezTo>
                    <a:pt x="14507" y="427"/>
                    <a:pt x="14841" y="761"/>
                    <a:pt x="14841" y="1173"/>
                  </a:cubicBezTo>
                  <a:lnTo>
                    <a:pt x="14841" y="13691"/>
                  </a:lnTo>
                  <a:lnTo>
                    <a:pt x="12254" y="13691"/>
                  </a:lnTo>
                  <a:lnTo>
                    <a:pt x="12254" y="426"/>
                  </a:lnTo>
                  <a:close/>
                  <a:moveTo>
                    <a:pt x="11828" y="3133"/>
                  </a:moveTo>
                  <a:lnTo>
                    <a:pt x="11828" y="13692"/>
                  </a:lnTo>
                  <a:lnTo>
                    <a:pt x="1574" y="13692"/>
                  </a:lnTo>
                  <a:lnTo>
                    <a:pt x="1574" y="3133"/>
                  </a:lnTo>
                  <a:close/>
                  <a:moveTo>
                    <a:pt x="11828" y="14118"/>
                  </a:moveTo>
                  <a:lnTo>
                    <a:pt x="11828" y="24677"/>
                  </a:lnTo>
                  <a:lnTo>
                    <a:pt x="1574" y="24677"/>
                  </a:lnTo>
                  <a:lnTo>
                    <a:pt x="1574" y="14118"/>
                  </a:lnTo>
                  <a:close/>
                  <a:moveTo>
                    <a:pt x="11828" y="25104"/>
                  </a:moveTo>
                  <a:lnTo>
                    <a:pt x="11828" y="27384"/>
                  </a:lnTo>
                  <a:lnTo>
                    <a:pt x="758" y="27384"/>
                  </a:lnTo>
                  <a:cubicBezTo>
                    <a:pt x="575" y="27383"/>
                    <a:pt x="427" y="27235"/>
                    <a:pt x="426" y="27052"/>
                  </a:cubicBezTo>
                  <a:lnTo>
                    <a:pt x="426" y="25435"/>
                  </a:lnTo>
                  <a:cubicBezTo>
                    <a:pt x="427" y="25252"/>
                    <a:pt x="575" y="25104"/>
                    <a:pt x="758" y="25104"/>
                  </a:cubicBezTo>
                  <a:close/>
                  <a:moveTo>
                    <a:pt x="14841" y="14118"/>
                  </a:moveTo>
                  <a:lnTo>
                    <a:pt x="14841" y="26638"/>
                  </a:lnTo>
                  <a:cubicBezTo>
                    <a:pt x="14841" y="27049"/>
                    <a:pt x="14507" y="27383"/>
                    <a:pt x="14095" y="27384"/>
                  </a:cubicBezTo>
                  <a:lnTo>
                    <a:pt x="12254" y="27384"/>
                  </a:lnTo>
                  <a:lnTo>
                    <a:pt x="12254" y="14118"/>
                  </a:lnTo>
                  <a:close/>
                  <a:moveTo>
                    <a:pt x="908" y="1"/>
                  </a:moveTo>
                  <a:cubicBezTo>
                    <a:pt x="406" y="1"/>
                    <a:pt x="2" y="407"/>
                    <a:pt x="1" y="908"/>
                  </a:cubicBezTo>
                  <a:lnTo>
                    <a:pt x="1" y="2225"/>
                  </a:lnTo>
                  <a:cubicBezTo>
                    <a:pt x="2" y="2725"/>
                    <a:pt x="408" y="3131"/>
                    <a:pt x="908" y="3133"/>
                  </a:cubicBezTo>
                  <a:lnTo>
                    <a:pt x="1149" y="3133"/>
                  </a:lnTo>
                  <a:lnTo>
                    <a:pt x="1149" y="24677"/>
                  </a:lnTo>
                  <a:lnTo>
                    <a:pt x="758" y="24677"/>
                  </a:lnTo>
                  <a:cubicBezTo>
                    <a:pt x="340" y="24679"/>
                    <a:pt x="2" y="25017"/>
                    <a:pt x="1" y="25435"/>
                  </a:cubicBezTo>
                  <a:lnTo>
                    <a:pt x="1" y="27052"/>
                  </a:lnTo>
                  <a:cubicBezTo>
                    <a:pt x="2" y="27470"/>
                    <a:pt x="340" y="27809"/>
                    <a:pt x="758" y="27809"/>
                  </a:cubicBezTo>
                  <a:lnTo>
                    <a:pt x="14095" y="27809"/>
                  </a:lnTo>
                  <a:cubicBezTo>
                    <a:pt x="14741" y="27808"/>
                    <a:pt x="15266" y="27284"/>
                    <a:pt x="15266" y="26638"/>
                  </a:cubicBezTo>
                  <a:lnTo>
                    <a:pt x="15266" y="1173"/>
                  </a:lnTo>
                  <a:cubicBezTo>
                    <a:pt x="15266" y="526"/>
                    <a:pt x="14741" y="2"/>
                    <a:pt x="140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9972;p38">
              <a:extLst>
                <a:ext uri="{FF2B5EF4-FFF2-40B4-BE49-F238E27FC236}">
                  <a16:creationId xmlns:a16="http://schemas.microsoft.com/office/drawing/2014/main" id="{7E5F7FB8-559A-4A5B-A307-D07BE60B9B3B}"/>
                </a:ext>
              </a:extLst>
            </p:cNvPr>
            <p:cNvSpPr/>
            <p:nvPr/>
          </p:nvSpPr>
          <p:spPr>
            <a:xfrm>
              <a:off x="1574549" y="3910815"/>
              <a:ext cx="450147" cy="427458"/>
            </a:xfrm>
            <a:custGeom>
              <a:avLst/>
              <a:gdLst/>
              <a:ahLst/>
              <a:cxnLst/>
              <a:rect l="l" t="t" r="r" b="b"/>
              <a:pathLst>
                <a:path w="16289" h="15468" extrusionOk="0">
                  <a:moveTo>
                    <a:pt x="2375" y="426"/>
                  </a:moveTo>
                  <a:cubicBezTo>
                    <a:pt x="2558" y="426"/>
                    <a:pt x="2706" y="574"/>
                    <a:pt x="2706" y="757"/>
                  </a:cubicBezTo>
                  <a:lnTo>
                    <a:pt x="2706" y="12029"/>
                  </a:lnTo>
                  <a:lnTo>
                    <a:pt x="426" y="12029"/>
                  </a:lnTo>
                  <a:lnTo>
                    <a:pt x="426" y="757"/>
                  </a:lnTo>
                  <a:cubicBezTo>
                    <a:pt x="426" y="574"/>
                    <a:pt x="574" y="426"/>
                    <a:pt x="757" y="426"/>
                  </a:cubicBezTo>
                  <a:close/>
                  <a:moveTo>
                    <a:pt x="13158" y="1775"/>
                  </a:moveTo>
                  <a:lnTo>
                    <a:pt x="13158" y="12029"/>
                  </a:lnTo>
                  <a:lnTo>
                    <a:pt x="3131" y="12029"/>
                  </a:lnTo>
                  <a:lnTo>
                    <a:pt x="3131" y="1775"/>
                  </a:lnTo>
                  <a:close/>
                  <a:moveTo>
                    <a:pt x="15382" y="626"/>
                  </a:moveTo>
                  <a:cubicBezTo>
                    <a:pt x="15647" y="627"/>
                    <a:pt x="15863" y="842"/>
                    <a:pt x="15863" y="1108"/>
                  </a:cubicBezTo>
                  <a:lnTo>
                    <a:pt x="15863" y="12028"/>
                  </a:lnTo>
                  <a:lnTo>
                    <a:pt x="13583" y="12029"/>
                  </a:lnTo>
                  <a:lnTo>
                    <a:pt x="13583" y="1108"/>
                  </a:lnTo>
                  <a:cubicBezTo>
                    <a:pt x="13583" y="842"/>
                    <a:pt x="13799" y="627"/>
                    <a:pt x="14065" y="626"/>
                  </a:cubicBezTo>
                  <a:close/>
                  <a:moveTo>
                    <a:pt x="15863" y="12454"/>
                  </a:moveTo>
                  <a:lnTo>
                    <a:pt x="15863" y="14295"/>
                  </a:lnTo>
                  <a:cubicBezTo>
                    <a:pt x="15863" y="14707"/>
                    <a:pt x="15529" y="15040"/>
                    <a:pt x="15118" y="15040"/>
                  </a:cubicBezTo>
                  <a:lnTo>
                    <a:pt x="1171" y="15040"/>
                  </a:lnTo>
                  <a:cubicBezTo>
                    <a:pt x="760" y="15040"/>
                    <a:pt x="426" y="14707"/>
                    <a:pt x="426" y="14295"/>
                  </a:cubicBezTo>
                  <a:lnTo>
                    <a:pt x="426" y="12454"/>
                  </a:lnTo>
                  <a:close/>
                  <a:moveTo>
                    <a:pt x="757" y="1"/>
                  </a:moveTo>
                  <a:cubicBezTo>
                    <a:pt x="339" y="1"/>
                    <a:pt x="1" y="340"/>
                    <a:pt x="1" y="759"/>
                  </a:cubicBezTo>
                  <a:lnTo>
                    <a:pt x="1" y="14297"/>
                  </a:lnTo>
                  <a:cubicBezTo>
                    <a:pt x="1" y="14944"/>
                    <a:pt x="524" y="15467"/>
                    <a:pt x="1171" y="15467"/>
                  </a:cubicBezTo>
                  <a:lnTo>
                    <a:pt x="15118" y="15467"/>
                  </a:lnTo>
                  <a:cubicBezTo>
                    <a:pt x="15765" y="15467"/>
                    <a:pt x="16288" y="14944"/>
                    <a:pt x="16288" y="14297"/>
                  </a:cubicBezTo>
                  <a:lnTo>
                    <a:pt x="16288" y="1108"/>
                  </a:lnTo>
                  <a:cubicBezTo>
                    <a:pt x="16288" y="608"/>
                    <a:pt x="15882" y="202"/>
                    <a:pt x="15382" y="202"/>
                  </a:cubicBezTo>
                  <a:lnTo>
                    <a:pt x="14065" y="202"/>
                  </a:lnTo>
                  <a:cubicBezTo>
                    <a:pt x="13564" y="202"/>
                    <a:pt x="13158" y="608"/>
                    <a:pt x="13158" y="1109"/>
                  </a:cubicBezTo>
                  <a:lnTo>
                    <a:pt x="13158" y="1350"/>
                  </a:lnTo>
                  <a:lnTo>
                    <a:pt x="3131" y="1350"/>
                  </a:lnTo>
                  <a:lnTo>
                    <a:pt x="3131" y="759"/>
                  </a:lnTo>
                  <a:cubicBezTo>
                    <a:pt x="3131" y="340"/>
                    <a:pt x="2792" y="1"/>
                    <a:pt x="23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9973;p38">
              <a:extLst>
                <a:ext uri="{FF2B5EF4-FFF2-40B4-BE49-F238E27FC236}">
                  <a16:creationId xmlns:a16="http://schemas.microsoft.com/office/drawing/2014/main" id="{CEF39D12-1768-42CE-A4E4-FE6792E85CA1}"/>
                </a:ext>
              </a:extLst>
            </p:cNvPr>
            <p:cNvSpPr/>
            <p:nvPr/>
          </p:nvSpPr>
          <p:spPr>
            <a:xfrm>
              <a:off x="2114702" y="3860713"/>
              <a:ext cx="186564" cy="186564"/>
            </a:xfrm>
            <a:custGeom>
              <a:avLst/>
              <a:gdLst/>
              <a:ahLst/>
              <a:cxnLst/>
              <a:rect l="l" t="t" r="r" b="b"/>
              <a:pathLst>
                <a:path w="6751" h="6751" extrusionOk="0">
                  <a:moveTo>
                    <a:pt x="3376" y="426"/>
                  </a:moveTo>
                  <a:cubicBezTo>
                    <a:pt x="5002" y="426"/>
                    <a:pt x="6325" y="1749"/>
                    <a:pt x="6325" y="3375"/>
                  </a:cubicBezTo>
                  <a:cubicBezTo>
                    <a:pt x="6325" y="5001"/>
                    <a:pt x="5002" y="6326"/>
                    <a:pt x="3376" y="6326"/>
                  </a:cubicBezTo>
                  <a:cubicBezTo>
                    <a:pt x="1750" y="6326"/>
                    <a:pt x="426" y="5001"/>
                    <a:pt x="426" y="3375"/>
                  </a:cubicBezTo>
                  <a:cubicBezTo>
                    <a:pt x="426" y="1749"/>
                    <a:pt x="1749" y="426"/>
                    <a:pt x="3376" y="426"/>
                  </a:cubicBezTo>
                  <a:close/>
                  <a:moveTo>
                    <a:pt x="3376" y="1"/>
                  </a:moveTo>
                  <a:cubicBezTo>
                    <a:pt x="1514" y="1"/>
                    <a:pt x="0" y="1513"/>
                    <a:pt x="0" y="3375"/>
                  </a:cubicBezTo>
                  <a:cubicBezTo>
                    <a:pt x="0" y="5237"/>
                    <a:pt x="1514" y="6751"/>
                    <a:pt x="3376" y="6751"/>
                  </a:cubicBezTo>
                  <a:cubicBezTo>
                    <a:pt x="5237" y="6751"/>
                    <a:pt x="6751" y="5237"/>
                    <a:pt x="6751" y="3375"/>
                  </a:cubicBezTo>
                  <a:cubicBezTo>
                    <a:pt x="6751" y="1515"/>
                    <a:pt x="5237" y="1"/>
                    <a:pt x="3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9974;p38">
              <a:extLst>
                <a:ext uri="{FF2B5EF4-FFF2-40B4-BE49-F238E27FC236}">
                  <a16:creationId xmlns:a16="http://schemas.microsoft.com/office/drawing/2014/main" id="{C5C2B11C-64B9-4965-A489-7D723E94049F}"/>
                </a:ext>
              </a:extLst>
            </p:cNvPr>
            <p:cNvSpPr/>
            <p:nvPr/>
          </p:nvSpPr>
          <p:spPr>
            <a:xfrm>
              <a:off x="1568248" y="3049460"/>
              <a:ext cx="401150" cy="680014"/>
            </a:xfrm>
            <a:custGeom>
              <a:avLst/>
              <a:gdLst/>
              <a:ahLst/>
              <a:cxnLst/>
              <a:rect l="l" t="t" r="r" b="b"/>
              <a:pathLst>
                <a:path w="14516" h="24607" extrusionOk="0">
                  <a:moveTo>
                    <a:pt x="7259" y="426"/>
                  </a:moveTo>
                  <a:cubicBezTo>
                    <a:pt x="11025" y="426"/>
                    <a:pt x="14091" y="5753"/>
                    <a:pt x="14091" y="12304"/>
                  </a:cubicBezTo>
                  <a:cubicBezTo>
                    <a:pt x="14091" y="18854"/>
                    <a:pt x="11025" y="24181"/>
                    <a:pt x="7259" y="24181"/>
                  </a:cubicBezTo>
                  <a:cubicBezTo>
                    <a:pt x="3491" y="24181"/>
                    <a:pt x="425" y="18854"/>
                    <a:pt x="425" y="12304"/>
                  </a:cubicBezTo>
                  <a:cubicBezTo>
                    <a:pt x="425" y="5755"/>
                    <a:pt x="3491" y="426"/>
                    <a:pt x="7259" y="426"/>
                  </a:cubicBezTo>
                  <a:close/>
                  <a:moveTo>
                    <a:pt x="7259" y="1"/>
                  </a:moveTo>
                  <a:cubicBezTo>
                    <a:pt x="3255" y="1"/>
                    <a:pt x="0" y="5521"/>
                    <a:pt x="0" y="12304"/>
                  </a:cubicBezTo>
                  <a:cubicBezTo>
                    <a:pt x="0" y="19088"/>
                    <a:pt x="3255" y="24607"/>
                    <a:pt x="7259" y="24607"/>
                  </a:cubicBezTo>
                  <a:cubicBezTo>
                    <a:pt x="11261" y="24607"/>
                    <a:pt x="14516" y="19088"/>
                    <a:pt x="14516" y="12303"/>
                  </a:cubicBezTo>
                  <a:cubicBezTo>
                    <a:pt x="14516" y="5519"/>
                    <a:pt x="11261" y="1"/>
                    <a:pt x="72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9975;p38">
              <a:extLst>
                <a:ext uri="{FF2B5EF4-FFF2-40B4-BE49-F238E27FC236}">
                  <a16:creationId xmlns:a16="http://schemas.microsoft.com/office/drawing/2014/main" id="{8EC84CC7-6B39-4A98-9BC4-A179A466AE73}"/>
                </a:ext>
              </a:extLst>
            </p:cNvPr>
            <p:cNvSpPr/>
            <p:nvPr/>
          </p:nvSpPr>
          <p:spPr>
            <a:xfrm>
              <a:off x="783248" y="3002176"/>
              <a:ext cx="200989" cy="957719"/>
            </a:xfrm>
            <a:custGeom>
              <a:avLst/>
              <a:gdLst/>
              <a:ahLst/>
              <a:cxnLst/>
              <a:rect l="l" t="t" r="r" b="b"/>
              <a:pathLst>
                <a:path w="7273" h="34656" extrusionOk="0">
                  <a:moveTo>
                    <a:pt x="6846" y="426"/>
                  </a:moveTo>
                  <a:lnTo>
                    <a:pt x="6846" y="34230"/>
                  </a:lnTo>
                  <a:lnTo>
                    <a:pt x="426" y="34230"/>
                  </a:lnTo>
                  <a:lnTo>
                    <a:pt x="426" y="426"/>
                  </a:lnTo>
                  <a:close/>
                  <a:moveTo>
                    <a:pt x="0" y="1"/>
                  </a:moveTo>
                  <a:lnTo>
                    <a:pt x="0" y="34655"/>
                  </a:lnTo>
                  <a:lnTo>
                    <a:pt x="7273" y="34655"/>
                  </a:lnTo>
                  <a:lnTo>
                    <a:pt x="7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9976;p38">
              <a:extLst>
                <a:ext uri="{FF2B5EF4-FFF2-40B4-BE49-F238E27FC236}">
                  <a16:creationId xmlns:a16="http://schemas.microsoft.com/office/drawing/2014/main" id="{63EA3D1B-9DA4-48BD-AF2E-F3EFE211630D}"/>
                </a:ext>
              </a:extLst>
            </p:cNvPr>
            <p:cNvSpPr/>
            <p:nvPr/>
          </p:nvSpPr>
          <p:spPr>
            <a:xfrm>
              <a:off x="849876" y="3093179"/>
              <a:ext cx="67678" cy="775714"/>
            </a:xfrm>
            <a:custGeom>
              <a:avLst/>
              <a:gdLst/>
              <a:ahLst/>
              <a:cxnLst/>
              <a:rect l="l" t="t" r="r" b="b"/>
              <a:pathLst>
                <a:path w="2449" h="28070" extrusionOk="0">
                  <a:moveTo>
                    <a:pt x="2023" y="426"/>
                  </a:moveTo>
                  <a:lnTo>
                    <a:pt x="2023" y="27644"/>
                  </a:lnTo>
                  <a:lnTo>
                    <a:pt x="426" y="27644"/>
                  </a:lnTo>
                  <a:lnTo>
                    <a:pt x="426" y="426"/>
                  </a:lnTo>
                  <a:close/>
                  <a:moveTo>
                    <a:pt x="1" y="0"/>
                  </a:moveTo>
                  <a:lnTo>
                    <a:pt x="1" y="28070"/>
                  </a:lnTo>
                  <a:lnTo>
                    <a:pt x="2449" y="28070"/>
                  </a:lnTo>
                  <a:lnTo>
                    <a:pt x="24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9977;p38">
              <a:extLst>
                <a:ext uri="{FF2B5EF4-FFF2-40B4-BE49-F238E27FC236}">
                  <a16:creationId xmlns:a16="http://schemas.microsoft.com/office/drawing/2014/main" id="{27FE045C-775E-4DE0-AD83-A7D28BFDFFA3}"/>
                </a:ext>
              </a:extLst>
            </p:cNvPr>
            <p:cNvSpPr/>
            <p:nvPr/>
          </p:nvSpPr>
          <p:spPr>
            <a:xfrm>
              <a:off x="1262549" y="1429552"/>
              <a:ext cx="148732" cy="224286"/>
            </a:xfrm>
            <a:custGeom>
              <a:avLst/>
              <a:gdLst/>
              <a:ahLst/>
              <a:cxnLst/>
              <a:rect l="l" t="t" r="r" b="b"/>
              <a:pathLst>
                <a:path w="5382" h="8116" extrusionOk="0">
                  <a:moveTo>
                    <a:pt x="4208" y="427"/>
                  </a:moveTo>
                  <a:cubicBezTo>
                    <a:pt x="4621" y="427"/>
                    <a:pt x="4955" y="761"/>
                    <a:pt x="4956" y="1174"/>
                  </a:cubicBezTo>
                  <a:lnTo>
                    <a:pt x="4956" y="6942"/>
                  </a:lnTo>
                  <a:cubicBezTo>
                    <a:pt x="4955" y="7355"/>
                    <a:pt x="4621" y="7690"/>
                    <a:pt x="4208" y="7690"/>
                  </a:cubicBezTo>
                  <a:lnTo>
                    <a:pt x="1174" y="7690"/>
                  </a:lnTo>
                  <a:cubicBezTo>
                    <a:pt x="761" y="7690"/>
                    <a:pt x="428" y="7355"/>
                    <a:pt x="426" y="6942"/>
                  </a:cubicBezTo>
                  <a:lnTo>
                    <a:pt x="426" y="1174"/>
                  </a:lnTo>
                  <a:cubicBezTo>
                    <a:pt x="428" y="761"/>
                    <a:pt x="761" y="427"/>
                    <a:pt x="1174" y="427"/>
                  </a:cubicBezTo>
                  <a:close/>
                  <a:moveTo>
                    <a:pt x="1174" y="1"/>
                  </a:moveTo>
                  <a:cubicBezTo>
                    <a:pt x="526" y="2"/>
                    <a:pt x="1" y="526"/>
                    <a:pt x="1" y="1174"/>
                  </a:cubicBezTo>
                  <a:lnTo>
                    <a:pt x="1" y="6942"/>
                  </a:lnTo>
                  <a:cubicBezTo>
                    <a:pt x="1" y="7590"/>
                    <a:pt x="526" y="8115"/>
                    <a:pt x="1174" y="8115"/>
                  </a:cubicBezTo>
                  <a:lnTo>
                    <a:pt x="4208" y="8115"/>
                  </a:lnTo>
                  <a:cubicBezTo>
                    <a:pt x="4856" y="8115"/>
                    <a:pt x="5381" y="7590"/>
                    <a:pt x="5381" y="6942"/>
                  </a:cubicBezTo>
                  <a:lnTo>
                    <a:pt x="5381" y="1174"/>
                  </a:lnTo>
                  <a:cubicBezTo>
                    <a:pt x="5381" y="527"/>
                    <a:pt x="4856" y="2"/>
                    <a:pt x="42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9978;p38">
              <a:extLst>
                <a:ext uri="{FF2B5EF4-FFF2-40B4-BE49-F238E27FC236}">
                  <a16:creationId xmlns:a16="http://schemas.microsoft.com/office/drawing/2014/main" id="{CE956117-0EF8-4BF6-BB18-A7E1D0E420A1}"/>
                </a:ext>
              </a:extLst>
            </p:cNvPr>
            <p:cNvSpPr/>
            <p:nvPr/>
          </p:nvSpPr>
          <p:spPr>
            <a:xfrm>
              <a:off x="1262549" y="1149139"/>
              <a:ext cx="148732" cy="224313"/>
            </a:xfrm>
            <a:custGeom>
              <a:avLst/>
              <a:gdLst/>
              <a:ahLst/>
              <a:cxnLst/>
              <a:rect l="l" t="t" r="r" b="b"/>
              <a:pathLst>
                <a:path w="5382" h="8117" extrusionOk="0">
                  <a:moveTo>
                    <a:pt x="4208" y="427"/>
                  </a:moveTo>
                  <a:cubicBezTo>
                    <a:pt x="4621" y="427"/>
                    <a:pt x="4955" y="762"/>
                    <a:pt x="4956" y="1175"/>
                  </a:cubicBezTo>
                  <a:lnTo>
                    <a:pt x="4956" y="6942"/>
                  </a:lnTo>
                  <a:cubicBezTo>
                    <a:pt x="4955" y="7355"/>
                    <a:pt x="4621" y="7690"/>
                    <a:pt x="4208" y="7690"/>
                  </a:cubicBezTo>
                  <a:lnTo>
                    <a:pt x="1174" y="7690"/>
                  </a:lnTo>
                  <a:cubicBezTo>
                    <a:pt x="761" y="7690"/>
                    <a:pt x="426" y="7355"/>
                    <a:pt x="426" y="6942"/>
                  </a:cubicBezTo>
                  <a:lnTo>
                    <a:pt x="426" y="1175"/>
                  </a:lnTo>
                  <a:cubicBezTo>
                    <a:pt x="428" y="762"/>
                    <a:pt x="761" y="427"/>
                    <a:pt x="1174" y="427"/>
                  </a:cubicBezTo>
                  <a:close/>
                  <a:moveTo>
                    <a:pt x="1174" y="1"/>
                  </a:moveTo>
                  <a:cubicBezTo>
                    <a:pt x="526" y="2"/>
                    <a:pt x="1" y="527"/>
                    <a:pt x="1" y="1175"/>
                  </a:cubicBezTo>
                  <a:lnTo>
                    <a:pt x="1" y="6942"/>
                  </a:lnTo>
                  <a:cubicBezTo>
                    <a:pt x="1" y="7590"/>
                    <a:pt x="526" y="8115"/>
                    <a:pt x="1174" y="8117"/>
                  </a:cubicBezTo>
                  <a:lnTo>
                    <a:pt x="4208" y="8117"/>
                  </a:lnTo>
                  <a:cubicBezTo>
                    <a:pt x="4856" y="8115"/>
                    <a:pt x="5381" y="7590"/>
                    <a:pt x="5381" y="6942"/>
                  </a:cubicBezTo>
                  <a:lnTo>
                    <a:pt x="5381" y="1175"/>
                  </a:lnTo>
                  <a:cubicBezTo>
                    <a:pt x="5381" y="527"/>
                    <a:pt x="4856" y="2"/>
                    <a:pt x="42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9979;p38">
              <a:extLst>
                <a:ext uri="{FF2B5EF4-FFF2-40B4-BE49-F238E27FC236}">
                  <a16:creationId xmlns:a16="http://schemas.microsoft.com/office/drawing/2014/main" id="{E6F62B4C-4C19-4B94-A541-2EE24C589EAE}"/>
                </a:ext>
              </a:extLst>
            </p:cNvPr>
            <p:cNvSpPr/>
            <p:nvPr/>
          </p:nvSpPr>
          <p:spPr>
            <a:xfrm>
              <a:off x="1233781" y="766947"/>
              <a:ext cx="270657" cy="314127"/>
            </a:xfrm>
            <a:custGeom>
              <a:avLst/>
              <a:gdLst/>
              <a:ahLst/>
              <a:cxnLst/>
              <a:rect l="l" t="t" r="r" b="b"/>
              <a:pathLst>
                <a:path w="9794" h="11367" extrusionOk="0">
                  <a:moveTo>
                    <a:pt x="8862" y="426"/>
                  </a:moveTo>
                  <a:cubicBezTo>
                    <a:pt x="9141" y="426"/>
                    <a:pt x="9367" y="653"/>
                    <a:pt x="9367" y="933"/>
                  </a:cubicBezTo>
                  <a:lnTo>
                    <a:pt x="9367" y="10434"/>
                  </a:lnTo>
                  <a:cubicBezTo>
                    <a:pt x="9367" y="10714"/>
                    <a:pt x="9141" y="10941"/>
                    <a:pt x="8862" y="10941"/>
                  </a:cubicBezTo>
                  <a:lnTo>
                    <a:pt x="932" y="10941"/>
                  </a:lnTo>
                  <a:cubicBezTo>
                    <a:pt x="653" y="10941"/>
                    <a:pt x="425" y="10714"/>
                    <a:pt x="425" y="10434"/>
                  </a:cubicBezTo>
                  <a:lnTo>
                    <a:pt x="425" y="933"/>
                  </a:lnTo>
                  <a:cubicBezTo>
                    <a:pt x="425" y="653"/>
                    <a:pt x="653" y="426"/>
                    <a:pt x="932" y="426"/>
                  </a:cubicBezTo>
                  <a:close/>
                  <a:moveTo>
                    <a:pt x="932" y="0"/>
                  </a:moveTo>
                  <a:cubicBezTo>
                    <a:pt x="417" y="0"/>
                    <a:pt x="0" y="419"/>
                    <a:pt x="0" y="933"/>
                  </a:cubicBezTo>
                  <a:lnTo>
                    <a:pt x="0" y="10434"/>
                  </a:lnTo>
                  <a:cubicBezTo>
                    <a:pt x="0" y="10949"/>
                    <a:pt x="417" y="11366"/>
                    <a:pt x="932" y="11366"/>
                  </a:cubicBezTo>
                  <a:lnTo>
                    <a:pt x="8862" y="11366"/>
                  </a:lnTo>
                  <a:cubicBezTo>
                    <a:pt x="9376" y="11366"/>
                    <a:pt x="9792" y="10949"/>
                    <a:pt x="9794" y="10434"/>
                  </a:cubicBezTo>
                  <a:lnTo>
                    <a:pt x="9794" y="933"/>
                  </a:lnTo>
                  <a:cubicBezTo>
                    <a:pt x="9792" y="419"/>
                    <a:pt x="9376" y="0"/>
                    <a:pt x="88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9980;p38">
              <a:extLst>
                <a:ext uri="{FF2B5EF4-FFF2-40B4-BE49-F238E27FC236}">
                  <a16:creationId xmlns:a16="http://schemas.microsoft.com/office/drawing/2014/main" id="{C46C5647-5095-4136-97F3-4D6D25652C7B}"/>
                </a:ext>
              </a:extLst>
            </p:cNvPr>
            <p:cNvSpPr/>
            <p:nvPr/>
          </p:nvSpPr>
          <p:spPr>
            <a:xfrm>
              <a:off x="1233781" y="1721488"/>
              <a:ext cx="270657" cy="314127"/>
            </a:xfrm>
            <a:custGeom>
              <a:avLst/>
              <a:gdLst/>
              <a:ahLst/>
              <a:cxnLst/>
              <a:rect l="l" t="t" r="r" b="b"/>
              <a:pathLst>
                <a:path w="9794" h="11367" extrusionOk="0">
                  <a:moveTo>
                    <a:pt x="8862" y="426"/>
                  </a:moveTo>
                  <a:cubicBezTo>
                    <a:pt x="9140" y="427"/>
                    <a:pt x="9367" y="653"/>
                    <a:pt x="9367" y="933"/>
                  </a:cubicBezTo>
                  <a:lnTo>
                    <a:pt x="9367" y="10434"/>
                  </a:lnTo>
                  <a:cubicBezTo>
                    <a:pt x="9367" y="10714"/>
                    <a:pt x="9141" y="10941"/>
                    <a:pt x="8862" y="10941"/>
                  </a:cubicBezTo>
                  <a:lnTo>
                    <a:pt x="932" y="10941"/>
                  </a:lnTo>
                  <a:cubicBezTo>
                    <a:pt x="653" y="10941"/>
                    <a:pt x="425" y="10714"/>
                    <a:pt x="425" y="10434"/>
                  </a:cubicBezTo>
                  <a:lnTo>
                    <a:pt x="425" y="933"/>
                  </a:lnTo>
                  <a:cubicBezTo>
                    <a:pt x="425" y="653"/>
                    <a:pt x="653" y="427"/>
                    <a:pt x="932" y="426"/>
                  </a:cubicBezTo>
                  <a:close/>
                  <a:moveTo>
                    <a:pt x="932" y="0"/>
                  </a:moveTo>
                  <a:cubicBezTo>
                    <a:pt x="417" y="2"/>
                    <a:pt x="0" y="419"/>
                    <a:pt x="0" y="933"/>
                  </a:cubicBezTo>
                  <a:lnTo>
                    <a:pt x="0" y="10434"/>
                  </a:lnTo>
                  <a:cubicBezTo>
                    <a:pt x="0" y="10949"/>
                    <a:pt x="417" y="11366"/>
                    <a:pt x="932" y="11366"/>
                  </a:cubicBezTo>
                  <a:lnTo>
                    <a:pt x="8862" y="11366"/>
                  </a:lnTo>
                  <a:cubicBezTo>
                    <a:pt x="9376" y="11366"/>
                    <a:pt x="9792" y="10949"/>
                    <a:pt x="9794" y="10434"/>
                  </a:cubicBezTo>
                  <a:lnTo>
                    <a:pt x="9794" y="933"/>
                  </a:lnTo>
                  <a:cubicBezTo>
                    <a:pt x="9792" y="419"/>
                    <a:pt x="9376" y="2"/>
                    <a:pt x="88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9981;p38">
              <a:extLst>
                <a:ext uri="{FF2B5EF4-FFF2-40B4-BE49-F238E27FC236}">
                  <a16:creationId xmlns:a16="http://schemas.microsoft.com/office/drawing/2014/main" id="{35B8DBA2-00E3-483C-ADAC-183F28BAF081}"/>
                </a:ext>
              </a:extLst>
            </p:cNvPr>
            <p:cNvSpPr/>
            <p:nvPr/>
          </p:nvSpPr>
          <p:spPr>
            <a:xfrm>
              <a:off x="4487360" y="4123743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9982;p38">
              <a:extLst>
                <a:ext uri="{FF2B5EF4-FFF2-40B4-BE49-F238E27FC236}">
                  <a16:creationId xmlns:a16="http://schemas.microsoft.com/office/drawing/2014/main" id="{5F21E8B7-7498-4E4D-BF81-2DD77F791AA2}"/>
                </a:ext>
              </a:extLst>
            </p:cNvPr>
            <p:cNvSpPr/>
            <p:nvPr/>
          </p:nvSpPr>
          <p:spPr>
            <a:xfrm>
              <a:off x="4487360" y="3982528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9983;p38">
              <a:extLst>
                <a:ext uri="{FF2B5EF4-FFF2-40B4-BE49-F238E27FC236}">
                  <a16:creationId xmlns:a16="http://schemas.microsoft.com/office/drawing/2014/main" id="{F2B95EAA-DCE1-40DD-B8FE-47512AEB54A6}"/>
                </a:ext>
              </a:extLst>
            </p:cNvPr>
            <p:cNvSpPr/>
            <p:nvPr/>
          </p:nvSpPr>
          <p:spPr>
            <a:xfrm>
              <a:off x="4487360" y="4053108"/>
              <a:ext cx="11773" cy="35373"/>
            </a:xfrm>
            <a:custGeom>
              <a:avLst/>
              <a:gdLst/>
              <a:ahLst/>
              <a:cxnLst/>
              <a:rect l="l" t="t" r="r" b="b"/>
              <a:pathLst>
                <a:path w="426" h="1280" extrusionOk="0">
                  <a:moveTo>
                    <a:pt x="1" y="1"/>
                  </a:moveTo>
                  <a:lnTo>
                    <a:pt x="1" y="1279"/>
                  </a:lnTo>
                  <a:lnTo>
                    <a:pt x="426" y="1279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9984;p38">
              <a:extLst>
                <a:ext uri="{FF2B5EF4-FFF2-40B4-BE49-F238E27FC236}">
                  <a16:creationId xmlns:a16="http://schemas.microsoft.com/office/drawing/2014/main" id="{4B415153-0759-4B67-97D5-CA2F6700C452}"/>
                </a:ext>
              </a:extLst>
            </p:cNvPr>
            <p:cNvSpPr/>
            <p:nvPr/>
          </p:nvSpPr>
          <p:spPr>
            <a:xfrm>
              <a:off x="4457929" y="4194323"/>
              <a:ext cx="41204" cy="18211"/>
            </a:xfrm>
            <a:custGeom>
              <a:avLst/>
              <a:gdLst/>
              <a:ahLst/>
              <a:cxnLst/>
              <a:rect l="l" t="t" r="r" b="b"/>
              <a:pathLst>
                <a:path w="1491" h="659" extrusionOk="0">
                  <a:moveTo>
                    <a:pt x="1066" y="1"/>
                  </a:moveTo>
                  <a:lnTo>
                    <a:pt x="1066" y="232"/>
                  </a:lnTo>
                  <a:lnTo>
                    <a:pt x="0" y="232"/>
                  </a:lnTo>
                  <a:lnTo>
                    <a:pt x="0" y="659"/>
                  </a:lnTo>
                  <a:lnTo>
                    <a:pt x="1491" y="659"/>
                  </a:lnTo>
                  <a:lnTo>
                    <a:pt x="14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9985;p38">
              <a:extLst>
                <a:ext uri="{FF2B5EF4-FFF2-40B4-BE49-F238E27FC236}">
                  <a16:creationId xmlns:a16="http://schemas.microsoft.com/office/drawing/2014/main" id="{C24D110C-D419-42CE-BBF2-0CE7ABE9F6B4}"/>
                </a:ext>
              </a:extLst>
            </p:cNvPr>
            <p:cNvSpPr/>
            <p:nvPr/>
          </p:nvSpPr>
          <p:spPr>
            <a:xfrm>
              <a:off x="4487360" y="3700126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9986;p38">
              <a:extLst>
                <a:ext uri="{FF2B5EF4-FFF2-40B4-BE49-F238E27FC236}">
                  <a16:creationId xmlns:a16="http://schemas.microsoft.com/office/drawing/2014/main" id="{71F1073D-0D92-4F60-84B1-EC2D2BCB00FE}"/>
                </a:ext>
              </a:extLst>
            </p:cNvPr>
            <p:cNvSpPr/>
            <p:nvPr/>
          </p:nvSpPr>
          <p:spPr>
            <a:xfrm>
              <a:off x="4487360" y="3770706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9987;p38">
              <a:extLst>
                <a:ext uri="{FF2B5EF4-FFF2-40B4-BE49-F238E27FC236}">
                  <a16:creationId xmlns:a16="http://schemas.microsoft.com/office/drawing/2014/main" id="{7DA52CD2-A84C-4BC3-B284-14B9C8AC9CA5}"/>
                </a:ext>
              </a:extLst>
            </p:cNvPr>
            <p:cNvSpPr/>
            <p:nvPr/>
          </p:nvSpPr>
          <p:spPr>
            <a:xfrm>
              <a:off x="4487360" y="3911948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9988;p38">
              <a:extLst>
                <a:ext uri="{FF2B5EF4-FFF2-40B4-BE49-F238E27FC236}">
                  <a16:creationId xmlns:a16="http://schemas.microsoft.com/office/drawing/2014/main" id="{7BE7E4A7-6DCD-4C50-8074-B4C402ECAE3B}"/>
                </a:ext>
              </a:extLst>
            </p:cNvPr>
            <p:cNvSpPr/>
            <p:nvPr/>
          </p:nvSpPr>
          <p:spPr>
            <a:xfrm>
              <a:off x="4487360" y="3841313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0"/>
                  </a:moveTo>
                  <a:lnTo>
                    <a:pt x="1" y="1279"/>
                  </a:lnTo>
                  <a:lnTo>
                    <a:pt x="426" y="1279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9989;p38">
              <a:extLst>
                <a:ext uri="{FF2B5EF4-FFF2-40B4-BE49-F238E27FC236}">
                  <a16:creationId xmlns:a16="http://schemas.microsoft.com/office/drawing/2014/main" id="{046DFD2F-47AF-4B34-88F7-38CC6463484D}"/>
                </a:ext>
              </a:extLst>
            </p:cNvPr>
            <p:cNvSpPr/>
            <p:nvPr/>
          </p:nvSpPr>
          <p:spPr>
            <a:xfrm>
              <a:off x="4104947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9990;p38">
              <a:extLst>
                <a:ext uri="{FF2B5EF4-FFF2-40B4-BE49-F238E27FC236}">
                  <a16:creationId xmlns:a16="http://schemas.microsoft.com/office/drawing/2014/main" id="{148BD8C5-8E41-4ED3-B010-D1D28238CA31}"/>
                </a:ext>
              </a:extLst>
            </p:cNvPr>
            <p:cNvSpPr/>
            <p:nvPr/>
          </p:nvSpPr>
          <p:spPr>
            <a:xfrm>
              <a:off x="3398928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9991;p38">
              <a:extLst>
                <a:ext uri="{FF2B5EF4-FFF2-40B4-BE49-F238E27FC236}">
                  <a16:creationId xmlns:a16="http://schemas.microsoft.com/office/drawing/2014/main" id="{569D149C-7744-4486-B21A-B3F7B5EF79DA}"/>
                </a:ext>
              </a:extLst>
            </p:cNvPr>
            <p:cNvSpPr/>
            <p:nvPr/>
          </p:nvSpPr>
          <p:spPr>
            <a:xfrm>
              <a:off x="3328293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9992;p38">
              <a:extLst>
                <a:ext uri="{FF2B5EF4-FFF2-40B4-BE49-F238E27FC236}">
                  <a16:creationId xmlns:a16="http://schemas.microsoft.com/office/drawing/2014/main" id="{77E7A9A8-4B66-48B7-9D30-716714360D01}"/>
                </a:ext>
              </a:extLst>
            </p:cNvPr>
            <p:cNvSpPr/>
            <p:nvPr/>
          </p:nvSpPr>
          <p:spPr>
            <a:xfrm>
              <a:off x="3380993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9993;p38">
              <a:extLst>
                <a:ext uri="{FF2B5EF4-FFF2-40B4-BE49-F238E27FC236}">
                  <a16:creationId xmlns:a16="http://schemas.microsoft.com/office/drawing/2014/main" id="{A4A58421-7027-4D73-926D-1367B8130337}"/>
                </a:ext>
              </a:extLst>
            </p:cNvPr>
            <p:cNvSpPr/>
            <p:nvPr/>
          </p:nvSpPr>
          <p:spPr>
            <a:xfrm>
              <a:off x="3310386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9994;p38">
              <a:extLst>
                <a:ext uri="{FF2B5EF4-FFF2-40B4-BE49-F238E27FC236}">
                  <a16:creationId xmlns:a16="http://schemas.microsoft.com/office/drawing/2014/main" id="{A3B1ABE9-CCAD-4C0A-ACD1-57B11CB50D9E}"/>
                </a:ext>
              </a:extLst>
            </p:cNvPr>
            <p:cNvSpPr/>
            <p:nvPr/>
          </p:nvSpPr>
          <p:spPr>
            <a:xfrm>
              <a:off x="3257686" y="4200734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9995;p38">
              <a:extLst>
                <a:ext uri="{FF2B5EF4-FFF2-40B4-BE49-F238E27FC236}">
                  <a16:creationId xmlns:a16="http://schemas.microsoft.com/office/drawing/2014/main" id="{9A68BDEF-0FBD-4F69-BF76-357FBCFE5CFE}"/>
                </a:ext>
              </a:extLst>
            </p:cNvPr>
            <p:cNvSpPr/>
            <p:nvPr/>
          </p:nvSpPr>
          <p:spPr>
            <a:xfrm>
              <a:off x="3592815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9996;p38">
              <a:extLst>
                <a:ext uri="{FF2B5EF4-FFF2-40B4-BE49-F238E27FC236}">
                  <a16:creationId xmlns:a16="http://schemas.microsoft.com/office/drawing/2014/main" id="{FE262C63-2514-4342-9104-1CE1C7D94F25}"/>
                </a:ext>
              </a:extLst>
            </p:cNvPr>
            <p:cNvSpPr/>
            <p:nvPr/>
          </p:nvSpPr>
          <p:spPr>
            <a:xfrm>
              <a:off x="3610723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9997;p38">
              <a:extLst>
                <a:ext uri="{FF2B5EF4-FFF2-40B4-BE49-F238E27FC236}">
                  <a16:creationId xmlns:a16="http://schemas.microsoft.com/office/drawing/2014/main" id="{BC9066A0-DCE9-4821-B3FA-FF5BDEB49E35}"/>
                </a:ext>
              </a:extLst>
            </p:cNvPr>
            <p:cNvSpPr/>
            <p:nvPr/>
          </p:nvSpPr>
          <p:spPr>
            <a:xfrm>
              <a:off x="3451601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9998;p38">
              <a:extLst>
                <a:ext uri="{FF2B5EF4-FFF2-40B4-BE49-F238E27FC236}">
                  <a16:creationId xmlns:a16="http://schemas.microsoft.com/office/drawing/2014/main" id="{AD712502-7207-4803-B195-B03D46FF1548}"/>
                </a:ext>
              </a:extLst>
            </p:cNvPr>
            <p:cNvSpPr/>
            <p:nvPr/>
          </p:nvSpPr>
          <p:spPr>
            <a:xfrm>
              <a:off x="3540088" y="4200734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9999;p38">
              <a:extLst>
                <a:ext uri="{FF2B5EF4-FFF2-40B4-BE49-F238E27FC236}">
                  <a16:creationId xmlns:a16="http://schemas.microsoft.com/office/drawing/2014/main" id="{0AB105A9-6058-4231-9DB3-07C4894E4BED}"/>
                </a:ext>
              </a:extLst>
            </p:cNvPr>
            <p:cNvSpPr/>
            <p:nvPr/>
          </p:nvSpPr>
          <p:spPr>
            <a:xfrm>
              <a:off x="3469508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000;p38">
              <a:extLst>
                <a:ext uri="{FF2B5EF4-FFF2-40B4-BE49-F238E27FC236}">
                  <a16:creationId xmlns:a16="http://schemas.microsoft.com/office/drawing/2014/main" id="{DA21F08B-CC82-488D-AC7E-A8145096F0F9}"/>
                </a:ext>
              </a:extLst>
            </p:cNvPr>
            <p:cNvSpPr/>
            <p:nvPr/>
          </p:nvSpPr>
          <p:spPr>
            <a:xfrm>
              <a:off x="3522180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001;p38">
              <a:extLst>
                <a:ext uri="{FF2B5EF4-FFF2-40B4-BE49-F238E27FC236}">
                  <a16:creationId xmlns:a16="http://schemas.microsoft.com/office/drawing/2014/main" id="{20DCFDCA-D331-43BB-992B-88965A016C28}"/>
                </a:ext>
              </a:extLst>
            </p:cNvPr>
            <p:cNvSpPr/>
            <p:nvPr/>
          </p:nvSpPr>
          <p:spPr>
            <a:xfrm>
              <a:off x="3239778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002;p38">
              <a:extLst>
                <a:ext uri="{FF2B5EF4-FFF2-40B4-BE49-F238E27FC236}">
                  <a16:creationId xmlns:a16="http://schemas.microsoft.com/office/drawing/2014/main" id="{0186BCAF-9C8E-45B9-95A3-94EB91D0C124}"/>
                </a:ext>
              </a:extLst>
            </p:cNvPr>
            <p:cNvSpPr/>
            <p:nvPr/>
          </p:nvSpPr>
          <p:spPr>
            <a:xfrm>
              <a:off x="3134130" y="3830093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003;p38">
              <a:extLst>
                <a:ext uri="{FF2B5EF4-FFF2-40B4-BE49-F238E27FC236}">
                  <a16:creationId xmlns:a16="http://schemas.microsoft.com/office/drawing/2014/main" id="{5CF5D41F-1EB8-4CD8-9903-8F7A229D624F}"/>
                </a:ext>
              </a:extLst>
            </p:cNvPr>
            <p:cNvSpPr/>
            <p:nvPr/>
          </p:nvSpPr>
          <p:spPr>
            <a:xfrm>
              <a:off x="3134130" y="3900673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004;p38">
              <a:extLst>
                <a:ext uri="{FF2B5EF4-FFF2-40B4-BE49-F238E27FC236}">
                  <a16:creationId xmlns:a16="http://schemas.microsoft.com/office/drawing/2014/main" id="{87B8E369-30F9-498A-ADF0-0586EE6DF7AF}"/>
                </a:ext>
              </a:extLst>
            </p:cNvPr>
            <p:cNvSpPr/>
            <p:nvPr/>
          </p:nvSpPr>
          <p:spPr>
            <a:xfrm>
              <a:off x="3134130" y="3971281"/>
              <a:ext cx="11828" cy="35345"/>
            </a:xfrm>
            <a:custGeom>
              <a:avLst/>
              <a:gdLst/>
              <a:ahLst/>
              <a:cxnLst/>
              <a:rect l="l" t="t" r="r" b="b"/>
              <a:pathLst>
                <a:path w="428" h="1279" extrusionOk="0">
                  <a:moveTo>
                    <a:pt x="0" y="0"/>
                  </a:moveTo>
                  <a:lnTo>
                    <a:pt x="0" y="1279"/>
                  </a:lnTo>
                  <a:lnTo>
                    <a:pt x="427" y="1279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0005;p38">
              <a:extLst>
                <a:ext uri="{FF2B5EF4-FFF2-40B4-BE49-F238E27FC236}">
                  <a16:creationId xmlns:a16="http://schemas.microsoft.com/office/drawing/2014/main" id="{EE31BE94-4C20-4E15-B403-1BBAB8C6BA2D}"/>
                </a:ext>
              </a:extLst>
            </p:cNvPr>
            <p:cNvSpPr/>
            <p:nvPr/>
          </p:nvSpPr>
          <p:spPr>
            <a:xfrm>
              <a:off x="3134130" y="3688879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7" y="1277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0006;p38">
              <a:extLst>
                <a:ext uri="{FF2B5EF4-FFF2-40B4-BE49-F238E27FC236}">
                  <a16:creationId xmlns:a16="http://schemas.microsoft.com/office/drawing/2014/main" id="{925AC0A1-CF2B-495F-BB55-22C6BC84B344}"/>
                </a:ext>
              </a:extLst>
            </p:cNvPr>
            <p:cNvSpPr/>
            <p:nvPr/>
          </p:nvSpPr>
          <p:spPr>
            <a:xfrm>
              <a:off x="3134130" y="3759458"/>
              <a:ext cx="11828" cy="35373"/>
            </a:xfrm>
            <a:custGeom>
              <a:avLst/>
              <a:gdLst/>
              <a:ahLst/>
              <a:cxnLst/>
              <a:rect l="l" t="t" r="r" b="b"/>
              <a:pathLst>
                <a:path w="428" h="1280" extrusionOk="0">
                  <a:moveTo>
                    <a:pt x="0" y="1"/>
                  </a:moveTo>
                  <a:lnTo>
                    <a:pt x="0" y="1279"/>
                  </a:lnTo>
                  <a:lnTo>
                    <a:pt x="427" y="1279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007;p38">
              <a:extLst>
                <a:ext uri="{FF2B5EF4-FFF2-40B4-BE49-F238E27FC236}">
                  <a16:creationId xmlns:a16="http://schemas.microsoft.com/office/drawing/2014/main" id="{914B5E4C-05EC-49E7-9388-67DE15A91F93}"/>
                </a:ext>
              </a:extLst>
            </p:cNvPr>
            <p:cNvSpPr/>
            <p:nvPr/>
          </p:nvSpPr>
          <p:spPr>
            <a:xfrm>
              <a:off x="3187106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0008;p38">
              <a:extLst>
                <a:ext uri="{FF2B5EF4-FFF2-40B4-BE49-F238E27FC236}">
                  <a16:creationId xmlns:a16="http://schemas.microsoft.com/office/drawing/2014/main" id="{63EEF7BD-C8A8-4556-BF3C-C13306D8DF5D}"/>
                </a:ext>
              </a:extLst>
            </p:cNvPr>
            <p:cNvSpPr/>
            <p:nvPr/>
          </p:nvSpPr>
          <p:spPr>
            <a:xfrm>
              <a:off x="3134157" y="4183075"/>
              <a:ext cx="17686" cy="29459"/>
            </a:xfrm>
            <a:custGeom>
              <a:avLst/>
              <a:gdLst/>
              <a:ahLst/>
              <a:cxnLst/>
              <a:rect l="l" t="t" r="r" b="b"/>
              <a:pathLst>
                <a:path w="640" h="1066" extrusionOk="0">
                  <a:moveTo>
                    <a:pt x="1" y="1"/>
                  </a:moveTo>
                  <a:lnTo>
                    <a:pt x="1" y="1066"/>
                  </a:lnTo>
                  <a:lnTo>
                    <a:pt x="639" y="1066"/>
                  </a:lnTo>
                  <a:lnTo>
                    <a:pt x="639" y="639"/>
                  </a:lnTo>
                  <a:lnTo>
                    <a:pt x="426" y="639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0009;p38">
              <a:extLst>
                <a:ext uri="{FF2B5EF4-FFF2-40B4-BE49-F238E27FC236}">
                  <a16:creationId xmlns:a16="http://schemas.microsoft.com/office/drawing/2014/main" id="{79AE018D-D5DB-49DB-BD5A-76C38807089F}"/>
                </a:ext>
              </a:extLst>
            </p:cNvPr>
            <p:cNvSpPr/>
            <p:nvPr/>
          </p:nvSpPr>
          <p:spPr>
            <a:xfrm>
              <a:off x="3169199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0010;p38">
              <a:extLst>
                <a:ext uri="{FF2B5EF4-FFF2-40B4-BE49-F238E27FC236}">
                  <a16:creationId xmlns:a16="http://schemas.microsoft.com/office/drawing/2014/main" id="{23A2AF0B-7E95-4D73-9FF1-2C152F4CD1F2}"/>
                </a:ext>
              </a:extLst>
            </p:cNvPr>
            <p:cNvSpPr/>
            <p:nvPr/>
          </p:nvSpPr>
          <p:spPr>
            <a:xfrm>
              <a:off x="3134130" y="4112496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0011;p38">
              <a:extLst>
                <a:ext uri="{FF2B5EF4-FFF2-40B4-BE49-F238E27FC236}">
                  <a16:creationId xmlns:a16="http://schemas.microsoft.com/office/drawing/2014/main" id="{7F5C6355-1A93-4A4F-9922-E1FF8CBBC1A3}"/>
                </a:ext>
              </a:extLst>
            </p:cNvPr>
            <p:cNvSpPr/>
            <p:nvPr/>
          </p:nvSpPr>
          <p:spPr>
            <a:xfrm>
              <a:off x="3134130" y="4041888"/>
              <a:ext cx="11828" cy="35345"/>
            </a:xfrm>
            <a:custGeom>
              <a:avLst/>
              <a:gdLst/>
              <a:ahLst/>
              <a:cxnLst/>
              <a:rect l="l" t="t" r="r" b="b"/>
              <a:pathLst>
                <a:path w="428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012;p38">
              <a:extLst>
                <a:ext uri="{FF2B5EF4-FFF2-40B4-BE49-F238E27FC236}">
                  <a16:creationId xmlns:a16="http://schemas.microsoft.com/office/drawing/2014/main" id="{F2EF53EB-B63C-4A8A-8C3A-B18C928400AB}"/>
                </a:ext>
              </a:extLst>
            </p:cNvPr>
            <p:cNvSpPr/>
            <p:nvPr/>
          </p:nvSpPr>
          <p:spPr>
            <a:xfrm>
              <a:off x="4440022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013;p38">
              <a:extLst>
                <a:ext uri="{FF2B5EF4-FFF2-40B4-BE49-F238E27FC236}">
                  <a16:creationId xmlns:a16="http://schemas.microsoft.com/office/drawing/2014/main" id="{E0726C66-9A33-4CFC-8315-ED7A387E0BB2}"/>
                </a:ext>
              </a:extLst>
            </p:cNvPr>
            <p:cNvSpPr/>
            <p:nvPr/>
          </p:nvSpPr>
          <p:spPr>
            <a:xfrm>
              <a:off x="4175527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014;p38">
              <a:extLst>
                <a:ext uri="{FF2B5EF4-FFF2-40B4-BE49-F238E27FC236}">
                  <a16:creationId xmlns:a16="http://schemas.microsoft.com/office/drawing/2014/main" id="{18C2779D-B9A4-469D-8F14-41698A200994}"/>
                </a:ext>
              </a:extLst>
            </p:cNvPr>
            <p:cNvSpPr/>
            <p:nvPr/>
          </p:nvSpPr>
          <p:spPr>
            <a:xfrm>
              <a:off x="4246107" y="4200734"/>
              <a:ext cx="35373" cy="11800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015;p38">
              <a:extLst>
                <a:ext uri="{FF2B5EF4-FFF2-40B4-BE49-F238E27FC236}">
                  <a16:creationId xmlns:a16="http://schemas.microsoft.com/office/drawing/2014/main" id="{8BBAEBA9-3BA8-4867-9C4F-F1F31F5660BA}"/>
                </a:ext>
              </a:extLst>
            </p:cNvPr>
            <p:cNvSpPr/>
            <p:nvPr/>
          </p:nvSpPr>
          <p:spPr>
            <a:xfrm>
              <a:off x="4228199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016;p38">
              <a:extLst>
                <a:ext uri="{FF2B5EF4-FFF2-40B4-BE49-F238E27FC236}">
                  <a16:creationId xmlns:a16="http://schemas.microsoft.com/office/drawing/2014/main" id="{39A2CA80-817F-49D0-86F6-7C96DF4CA0F4}"/>
                </a:ext>
              </a:extLst>
            </p:cNvPr>
            <p:cNvSpPr/>
            <p:nvPr/>
          </p:nvSpPr>
          <p:spPr>
            <a:xfrm>
              <a:off x="4087012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017;p38">
              <a:extLst>
                <a:ext uri="{FF2B5EF4-FFF2-40B4-BE49-F238E27FC236}">
                  <a16:creationId xmlns:a16="http://schemas.microsoft.com/office/drawing/2014/main" id="{28AA9F08-C30F-4885-AC83-39F287D8AC8E}"/>
                </a:ext>
              </a:extLst>
            </p:cNvPr>
            <p:cNvSpPr/>
            <p:nvPr/>
          </p:nvSpPr>
          <p:spPr>
            <a:xfrm>
              <a:off x="4157620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018;p38">
              <a:extLst>
                <a:ext uri="{FF2B5EF4-FFF2-40B4-BE49-F238E27FC236}">
                  <a16:creationId xmlns:a16="http://schemas.microsoft.com/office/drawing/2014/main" id="{B2A5B884-D015-4552-972F-E7776AB64373}"/>
                </a:ext>
              </a:extLst>
            </p:cNvPr>
            <p:cNvSpPr/>
            <p:nvPr/>
          </p:nvSpPr>
          <p:spPr>
            <a:xfrm>
              <a:off x="3663395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019;p38">
              <a:extLst>
                <a:ext uri="{FF2B5EF4-FFF2-40B4-BE49-F238E27FC236}">
                  <a16:creationId xmlns:a16="http://schemas.microsoft.com/office/drawing/2014/main" id="{3B4D7829-0F82-4E4D-BFB5-31075E260A12}"/>
                </a:ext>
              </a:extLst>
            </p:cNvPr>
            <p:cNvSpPr/>
            <p:nvPr/>
          </p:nvSpPr>
          <p:spPr>
            <a:xfrm>
              <a:off x="4369414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020;p38">
              <a:extLst>
                <a:ext uri="{FF2B5EF4-FFF2-40B4-BE49-F238E27FC236}">
                  <a16:creationId xmlns:a16="http://schemas.microsoft.com/office/drawing/2014/main" id="{F4876432-488D-4A9C-8C35-4FB03E1EFDF1}"/>
                </a:ext>
              </a:extLst>
            </p:cNvPr>
            <p:cNvSpPr/>
            <p:nvPr/>
          </p:nvSpPr>
          <p:spPr>
            <a:xfrm>
              <a:off x="4387349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021;p38">
              <a:extLst>
                <a:ext uri="{FF2B5EF4-FFF2-40B4-BE49-F238E27FC236}">
                  <a16:creationId xmlns:a16="http://schemas.microsoft.com/office/drawing/2014/main" id="{791319E8-0662-422E-835E-1D77BCA53820}"/>
                </a:ext>
              </a:extLst>
            </p:cNvPr>
            <p:cNvSpPr/>
            <p:nvPr/>
          </p:nvSpPr>
          <p:spPr>
            <a:xfrm>
              <a:off x="4316742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022;p38">
              <a:extLst>
                <a:ext uri="{FF2B5EF4-FFF2-40B4-BE49-F238E27FC236}">
                  <a16:creationId xmlns:a16="http://schemas.microsoft.com/office/drawing/2014/main" id="{B78E99EC-C0C8-4BB7-8F1A-411FB9BE5FAD}"/>
                </a:ext>
              </a:extLst>
            </p:cNvPr>
            <p:cNvSpPr/>
            <p:nvPr/>
          </p:nvSpPr>
          <p:spPr>
            <a:xfrm>
              <a:off x="4298834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023;p38">
              <a:extLst>
                <a:ext uri="{FF2B5EF4-FFF2-40B4-BE49-F238E27FC236}">
                  <a16:creationId xmlns:a16="http://schemas.microsoft.com/office/drawing/2014/main" id="{EEF6E788-8639-451F-9BEF-558C5907602A}"/>
                </a:ext>
              </a:extLst>
            </p:cNvPr>
            <p:cNvSpPr/>
            <p:nvPr/>
          </p:nvSpPr>
          <p:spPr>
            <a:xfrm>
              <a:off x="4034312" y="4200734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9" y="427"/>
                  </a:lnTo>
                  <a:lnTo>
                    <a:pt x="1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024;p38">
              <a:extLst>
                <a:ext uri="{FF2B5EF4-FFF2-40B4-BE49-F238E27FC236}">
                  <a16:creationId xmlns:a16="http://schemas.microsoft.com/office/drawing/2014/main" id="{7909A69B-2E02-4F2B-B086-8B3AC2478F8E}"/>
                </a:ext>
              </a:extLst>
            </p:cNvPr>
            <p:cNvSpPr/>
            <p:nvPr/>
          </p:nvSpPr>
          <p:spPr>
            <a:xfrm>
              <a:off x="3804610" y="3676857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025;p38">
              <a:extLst>
                <a:ext uri="{FF2B5EF4-FFF2-40B4-BE49-F238E27FC236}">
                  <a16:creationId xmlns:a16="http://schemas.microsoft.com/office/drawing/2014/main" id="{46CA98DA-F5ED-4890-90A5-DCF30A3B77E6}"/>
                </a:ext>
              </a:extLst>
            </p:cNvPr>
            <p:cNvSpPr/>
            <p:nvPr/>
          </p:nvSpPr>
          <p:spPr>
            <a:xfrm>
              <a:off x="3822490" y="4200734"/>
              <a:ext cx="35373" cy="11800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026;p38">
              <a:extLst>
                <a:ext uri="{FF2B5EF4-FFF2-40B4-BE49-F238E27FC236}">
                  <a16:creationId xmlns:a16="http://schemas.microsoft.com/office/drawing/2014/main" id="{EBC1CAC9-C5BF-4D89-BC38-156976186DD6}"/>
                </a:ext>
              </a:extLst>
            </p:cNvPr>
            <p:cNvSpPr/>
            <p:nvPr/>
          </p:nvSpPr>
          <p:spPr>
            <a:xfrm>
              <a:off x="3751910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027;p38">
              <a:extLst>
                <a:ext uri="{FF2B5EF4-FFF2-40B4-BE49-F238E27FC236}">
                  <a16:creationId xmlns:a16="http://schemas.microsoft.com/office/drawing/2014/main" id="{984EA667-B046-4C83-8683-6F79A11B6F04}"/>
                </a:ext>
              </a:extLst>
            </p:cNvPr>
            <p:cNvSpPr/>
            <p:nvPr/>
          </p:nvSpPr>
          <p:spPr>
            <a:xfrm>
              <a:off x="3681330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028;p38">
              <a:extLst>
                <a:ext uri="{FF2B5EF4-FFF2-40B4-BE49-F238E27FC236}">
                  <a16:creationId xmlns:a16="http://schemas.microsoft.com/office/drawing/2014/main" id="{9F473BF7-3842-4FAF-B282-1A31FA1EDD05}"/>
                </a:ext>
              </a:extLst>
            </p:cNvPr>
            <p:cNvSpPr/>
            <p:nvPr/>
          </p:nvSpPr>
          <p:spPr>
            <a:xfrm>
              <a:off x="3734003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0029;p38">
              <a:extLst>
                <a:ext uri="{FF2B5EF4-FFF2-40B4-BE49-F238E27FC236}">
                  <a16:creationId xmlns:a16="http://schemas.microsoft.com/office/drawing/2014/main" id="{B07C25D7-D1F8-4DBA-8233-50E5DAC89D22}"/>
                </a:ext>
              </a:extLst>
            </p:cNvPr>
            <p:cNvSpPr/>
            <p:nvPr/>
          </p:nvSpPr>
          <p:spPr>
            <a:xfrm>
              <a:off x="3875218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0030;p38">
              <a:extLst>
                <a:ext uri="{FF2B5EF4-FFF2-40B4-BE49-F238E27FC236}">
                  <a16:creationId xmlns:a16="http://schemas.microsoft.com/office/drawing/2014/main" id="{F85F1282-4220-4163-8609-FCA1EE506500}"/>
                </a:ext>
              </a:extLst>
            </p:cNvPr>
            <p:cNvSpPr/>
            <p:nvPr/>
          </p:nvSpPr>
          <p:spPr>
            <a:xfrm>
              <a:off x="3945797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0031;p38">
              <a:extLst>
                <a:ext uri="{FF2B5EF4-FFF2-40B4-BE49-F238E27FC236}">
                  <a16:creationId xmlns:a16="http://schemas.microsoft.com/office/drawing/2014/main" id="{32BD182E-F0DB-4920-80FF-416EFF5578A5}"/>
                </a:ext>
              </a:extLst>
            </p:cNvPr>
            <p:cNvSpPr/>
            <p:nvPr/>
          </p:nvSpPr>
          <p:spPr>
            <a:xfrm>
              <a:off x="3963705" y="4200734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032;p38">
              <a:extLst>
                <a:ext uri="{FF2B5EF4-FFF2-40B4-BE49-F238E27FC236}">
                  <a16:creationId xmlns:a16="http://schemas.microsoft.com/office/drawing/2014/main" id="{ADFFCAC3-0B15-47F0-BFC4-2EAECC5B3C61}"/>
                </a:ext>
              </a:extLst>
            </p:cNvPr>
            <p:cNvSpPr/>
            <p:nvPr/>
          </p:nvSpPr>
          <p:spPr>
            <a:xfrm>
              <a:off x="4016432" y="3676857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0033;p38">
              <a:extLst>
                <a:ext uri="{FF2B5EF4-FFF2-40B4-BE49-F238E27FC236}">
                  <a16:creationId xmlns:a16="http://schemas.microsoft.com/office/drawing/2014/main" id="{6649970B-B630-474B-BD05-2A45075882E8}"/>
                </a:ext>
              </a:extLst>
            </p:cNvPr>
            <p:cNvSpPr/>
            <p:nvPr/>
          </p:nvSpPr>
          <p:spPr>
            <a:xfrm>
              <a:off x="3893125" y="4200734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0034;p38">
              <a:extLst>
                <a:ext uri="{FF2B5EF4-FFF2-40B4-BE49-F238E27FC236}">
                  <a16:creationId xmlns:a16="http://schemas.microsoft.com/office/drawing/2014/main" id="{05EDD136-DAF2-48B7-91E0-2B4E80C0BDDE}"/>
                </a:ext>
              </a:extLst>
            </p:cNvPr>
            <p:cNvSpPr/>
            <p:nvPr/>
          </p:nvSpPr>
          <p:spPr>
            <a:xfrm>
              <a:off x="2823043" y="3076984"/>
              <a:ext cx="14011" cy="33107"/>
            </a:xfrm>
            <a:custGeom>
              <a:avLst/>
              <a:gdLst/>
              <a:ahLst/>
              <a:cxnLst/>
              <a:rect l="l" t="t" r="r" b="b"/>
              <a:pathLst>
                <a:path w="507" h="1198" extrusionOk="0">
                  <a:moveTo>
                    <a:pt x="1" y="0"/>
                  </a:moveTo>
                  <a:lnTo>
                    <a:pt x="1" y="1197"/>
                  </a:lnTo>
                  <a:lnTo>
                    <a:pt x="507" y="1197"/>
                  </a:lnTo>
                  <a:lnTo>
                    <a:pt x="507" y="771"/>
                  </a:lnTo>
                  <a:lnTo>
                    <a:pt x="426" y="771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0035;p38">
              <a:extLst>
                <a:ext uri="{FF2B5EF4-FFF2-40B4-BE49-F238E27FC236}">
                  <a16:creationId xmlns:a16="http://schemas.microsoft.com/office/drawing/2014/main" id="{399F6EAD-BDB1-4386-B46B-0879FD4B8156}"/>
                </a:ext>
              </a:extLst>
            </p:cNvPr>
            <p:cNvSpPr/>
            <p:nvPr/>
          </p:nvSpPr>
          <p:spPr>
            <a:xfrm>
              <a:off x="3507755" y="3098263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036;p38">
              <a:extLst>
                <a:ext uri="{FF2B5EF4-FFF2-40B4-BE49-F238E27FC236}">
                  <a16:creationId xmlns:a16="http://schemas.microsoft.com/office/drawing/2014/main" id="{C148BB8E-5151-4855-B445-5386DCAB2997}"/>
                </a:ext>
              </a:extLst>
            </p:cNvPr>
            <p:cNvSpPr/>
            <p:nvPr/>
          </p:nvSpPr>
          <p:spPr>
            <a:xfrm>
              <a:off x="3437148" y="3098263"/>
              <a:ext cx="35345" cy="11828"/>
            </a:xfrm>
            <a:custGeom>
              <a:avLst/>
              <a:gdLst/>
              <a:ahLst/>
              <a:cxnLst/>
              <a:rect l="l" t="t" r="r" b="b"/>
              <a:pathLst>
                <a:path w="1279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037;p38">
              <a:extLst>
                <a:ext uri="{FF2B5EF4-FFF2-40B4-BE49-F238E27FC236}">
                  <a16:creationId xmlns:a16="http://schemas.microsoft.com/office/drawing/2014/main" id="{E3FF1CB6-0852-4416-93F9-A38310A58829}"/>
                </a:ext>
              </a:extLst>
            </p:cNvPr>
            <p:cNvSpPr/>
            <p:nvPr/>
          </p:nvSpPr>
          <p:spPr>
            <a:xfrm>
              <a:off x="3648970" y="3098263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038;p38">
              <a:extLst>
                <a:ext uri="{FF2B5EF4-FFF2-40B4-BE49-F238E27FC236}">
                  <a16:creationId xmlns:a16="http://schemas.microsoft.com/office/drawing/2014/main" id="{D228EBEB-2B75-40A3-AAE5-E37975AFBFB6}"/>
                </a:ext>
              </a:extLst>
            </p:cNvPr>
            <p:cNvSpPr/>
            <p:nvPr/>
          </p:nvSpPr>
          <p:spPr>
            <a:xfrm>
              <a:off x="3366540" y="3098263"/>
              <a:ext cx="35345" cy="11828"/>
            </a:xfrm>
            <a:custGeom>
              <a:avLst/>
              <a:gdLst/>
              <a:ahLst/>
              <a:cxnLst/>
              <a:rect l="l" t="t" r="r" b="b"/>
              <a:pathLst>
                <a:path w="1279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279" y="427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039;p38">
              <a:extLst>
                <a:ext uri="{FF2B5EF4-FFF2-40B4-BE49-F238E27FC236}">
                  <a16:creationId xmlns:a16="http://schemas.microsoft.com/office/drawing/2014/main" id="{32F4E0C6-A1DF-4C8F-9BA7-6579EBAF9291}"/>
                </a:ext>
              </a:extLst>
            </p:cNvPr>
            <p:cNvSpPr/>
            <p:nvPr/>
          </p:nvSpPr>
          <p:spPr>
            <a:xfrm>
              <a:off x="3578335" y="3098263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0040;p38">
              <a:extLst>
                <a:ext uri="{FF2B5EF4-FFF2-40B4-BE49-F238E27FC236}">
                  <a16:creationId xmlns:a16="http://schemas.microsoft.com/office/drawing/2014/main" id="{8E9DD8D6-2FBA-4358-A39F-1128060E5D3E}"/>
                </a:ext>
              </a:extLst>
            </p:cNvPr>
            <p:cNvSpPr/>
            <p:nvPr/>
          </p:nvSpPr>
          <p:spPr>
            <a:xfrm>
              <a:off x="3154718" y="3098263"/>
              <a:ext cx="35373" cy="11828"/>
            </a:xfrm>
            <a:custGeom>
              <a:avLst/>
              <a:gdLst/>
              <a:ahLst/>
              <a:cxnLst/>
              <a:rect l="l" t="t" r="r" b="b"/>
              <a:pathLst>
                <a:path w="1280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0041;p38">
              <a:extLst>
                <a:ext uri="{FF2B5EF4-FFF2-40B4-BE49-F238E27FC236}">
                  <a16:creationId xmlns:a16="http://schemas.microsoft.com/office/drawing/2014/main" id="{840765A6-8E97-464F-B28A-EF8506508403}"/>
                </a:ext>
              </a:extLst>
            </p:cNvPr>
            <p:cNvSpPr/>
            <p:nvPr/>
          </p:nvSpPr>
          <p:spPr>
            <a:xfrm>
              <a:off x="3084138" y="3098263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042;p38">
              <a:extLst>
                <a:ext uri="{FF2B5EF4-FFF2-40B4-BE49-F238E27FC236}">
                  <a16:creationId xmlns:a16="http://schemas.microsoft.com/office/drawing/2014/main" id="{5B51171B-A5C6-45DC-B406-C92D087E4B6E}"/>
                </a:ext>
              </a:extLst>
            </p:cNvPr>
            <p:cNvSpPr/>
            <p:nvPr/>
          </p:nvSpPr>
          <p:spPr>
            <a:xfrm>
              <a:off x="3225353" y="3098263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043;p38">
              <a:extLst>
                <a:ext uri="{FF2B5EF4-FFF2-40B4-BE49-F238E27FC236}">
                  <a16:creationId xmlns:a16="http://schemas.microsoft.com/office/drawing/2014/main" id="{2BA87963-6789-4C06-A73F-F401C7AB9B8B}"/>
                </a:ext>
              </a:extLst>
            </p:cNvPr>
            <p:cNvSpPr/>
            <p:nvPr/>
          </p:nvSpPr>
          <p:spPr>
            <a:xfrm>
              <a:off x="3013531" y="3098263"/>
              <a:ext cx="35345" cy="11828"/>
            </a:xfrm>
            <a:custGeom>
              <a:avLst/>
              <a:gdLst/>
              <a:ahLst/>
              <a:cxnLst/>
              <a:rect l="l" t="t" r="r" b="b"/>
              <a:pathLst>
                <a:path w="1279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044;p38">
              <a:extLst>
                <a:ext uri="{FF2B5EF4-FFF2-40B4-BE49-F238E27FC236}">
                  <a16:creationId xmlns:a16="http://schemas.microsoft.com/office/drawing/2014/main" id="{3288A10F-E4E6-4920-A2EF-D2E99FB81FAC}"/>
                </a:ext>
              </a:extLst>
            </p:cNvPr>
            <p:cNvSpPr/>
            <p:nvPr/>
          </p:nvSpPr>
          <p:spPr>
            <a:xfrm>
              <a:off x="3295933" y="3098263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045;p38">
              <a:extLst>
                <a:ext uri="{FF2B5EF4-FFF2-40B4-BE49-F238E27FC236}">
                  <a16:creationId xmlns:a16="http://schemas.microsoft.com/office/drawing/2014/main" id="{46437AAA-E466-47DF-8372-ADA3B29459F9}"/>
                </a:ext>
              </a:extLst>
            </p:cNvPr>
            <p:cNvSpPr/>
            <p:nvPr/>
          </p:nvSpPr>
          <p:spPr>
            <a:xfrm>
              <a:off x="3960775" y="2923334"/>
              <a:ext cx="11800" cy="35345"/>
            </a:xfrm>
            <a:custGeom>
              <a:avLst/>
              <a:gdLst/>
              <a:ahLst/>
              <a:cxnLst/>
              <a:rect l="l" t="t" r="r" b="b"/>
              <a:pathLst>
                <a:path w="427" h="1279" extrusionOk="0">
                  <a:moveTo>
                    <a:pt x="0" y="0"/>
                  </a:moveTo>
                  <a:lnTo>
                    <a:pt x="0" y="1279"/>
                  </a:lnTo>
                  <a:lnTo>
                    <a:pt x="427" y="1279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0046;p38">
              <a:extLst>
                <a:ext uri="{FF2B5EF4-FFF2-40B4-BE49-F238E27FC236}">
                  <a16:creationId xmlns:a16="http://schemas.microsoft.com/office/drawing/2014/main" id="{4240A288-0BAA-4917-9873-89151F51D819}"/>
                </a:ext>
              </a:extLst>
            </p:cNvPr>
            <p:cNvSpPr/>
            <p:nvPr/>
          </p:nvSpPr>
          <p:spPr>
            <a:xfrm>
              <a:off x="3960775" y="2782147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0047;p38">
              <a:extLst>
                <a:ext uri="{FF2B5EF4-FFF2-40B4-BE49-F238E27FC236}">
                  <a16:creationId xmlns:a16="http://schemas.microsoft.com/office/drawing/2014/main" id="{E72F3634-54AF-4C12-8DC6-8C0CBCDC4629}"/>
                </a:ext>
              </a:extLst>
            </p:cNvPr>
            <p:cNvSpPr/>
            <p:nvPr/>
          </p:nvSpPr>
          <p:spPr>
            <a:xfrm>
              <a:off x="3691666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7" y="425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0048;p38">
              <a:extLst>
                <a:ext uri="{FF2B5EF4-FFF2-40B4-BE49-F238E27FC236}">
                  <a16:creationId xmlns:a16="http://schemas.microsoft.com/office/drawing/2014/main" id="{47206C6B-FD20-4884-97A4-CC761C47BE37}"/>
                </a:ext>
              </a:extLst>
            </p:cNvPr>
            <p:cNvSpPr/>
            <p:nvPr/>
          </p:nvSpPr>
          <p:spPr>
            <a:xfrm>
              <a:off x="3931372" y="3064549"/>
              <a:ext cx="41204" cy="45542"/>
            </a:xfrm>
            <a:custGeom>
              <a:avLst/>
              <a:gdLst/>
              <a:ahLst/>
              <a:cxnLst/>
              <a:rect l="l" t="t" r="r" b="b"/>
              <a:pathLst>
                <a:path w="1491" h="1648" extrusionOk="0">
                  <a:moveTo>
                    <a:pt x="1064" y="0"/>
                  </a:moveTo>
                  <a:lnTo>
                    <a:pt x="1064" y="1221"/>
                  </a:lnTo>
                  <a:lnTo>
                    <a:pt x="0" y="1221"/>
                  </a:lnTo>
                  <a:lnTo>
                    <a:pt x="0" y="1647"/>
                  </a:lnTo>
                  <a:lnTo>
                    <a:pt x="1278" y="1647"/>
                  </a:lnTo>
                  <a:lnTo>
                    <a:pt x="1278" y="1277"/>
                  </a:lnTo>
                  <a:lnTo>
                    <a:pt x="1491" y="1277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0049;p38">
              <a:extLst>
                <a:ext uri="{FF2B5EF4-FFF2-40B4-BE49-F238E27FC236}">
                  <a16:creationId xmlns:a16="http://schemas.microsoft.com/office/drawing/2014/main" id="{06760EB0-CEFF-4BF7-9F9A-9929F862CBF2}"/>
                </a:ext>
              </a:extLst>
            </p:cNvPr>
            <p:cNvSpPr/>
            <p:nvPr/>
          </p:nvSpPr>
          <p:spPr>
            <a:xfrm>
              <a:off x="3960775" y="2852726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0050;p38">
              <a:extLst>
                <a:ext uri="{FF2B5EF4-FFF2-40B4-BE49-F238E27FC236}">
                  <a16:creationId xmlns:a16="http://schemas.microsoft.com/office/drawing/2014/main" id="{B17D145D-56D2-454A-89D1-FA3F65515265}"/>
                </a:ext>
              </a:extLst>
            </p:cNvPr>
            <p:cNvSpPr/>
            <p:nvPr/>
          </p:nvSpPr>
          <p:spPr>
            <a:xfrm>
              <a:off x="3790157" y="3098263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0051;p38">
              <a:extLst>
                <a:ext uri="{FF2B5EF4-FFF2-40B4-BE49-F238E27FC236}">
                  <a16:creationId xmlns:a16="http://schemas.microsoft.com/office/drawing/2014/main" id="{C89BB385-1E4D-4F95-BC91-B4B796A5FFD3}"/>
                </a:ext>
              </a:extLst>
            </p:cNvPr>
            <p:cNvSpPr/>
            <p:nvPr/>
          </p:nvSpPr>
          <p:spPr>
            <a:xfrm>
              <a:off x="3719550" y="3098263"/>
              <a:ext cx="35345" cy="11828"/>
            </a:xfrm>
            <a:custGeom>
              <a:avLst/>
              <a:gdLst/>
              <a:ahLst/>
              <a:cxnLst/>
              <a:rect l="l" t="t" r="r" b="b"/>
              <a:pathLst>
                <a:path w="1279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0052;p38">
              <a:extLst>
                <a:ext uri="{FF2B5EF4-FFF2-40B4-BE49-F238E27FC236}">
                  <a16:creationId xmlns:a16="http://schemas.microsoft.com/office/drawing/2014/main" id="{526B6755-3A8A-4C19-9D65-E110ECE01084}"/>
                </a:ext>
              </a:extLst>
            </p:cNvPr>
            <p:cNvSpPr/>
            <p:nvPr/>
          </p:nvSpPr>
          <p:spPr>
            <a:xfrm>
              <a:off x="3903460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0053;p38">
              <a:extLst>
                <a:ext uri="{FF2B5EF4-FFF2-40B4-BE49-F238E27FC236}">
                  <a16:creationId xmlns:a16="http://schemas.microsoft.com/office/drawing/2014/main" id="{A6BAF718-0B50-4C67-BB4C-999578E76B74}"/>
                </a:ext>
              </a:extLst>
            </p:cNvPr>
            <p:cNvSpPr/>
            <p:nvPr/>
          </p:nvSpPr>
          <p:spPr>
            <a:xfrm>
              <a:off x="3860737" y="3098263"/>
              <a:ext cx="35373" cy="11828"/>
            </a:xfrm>
            <a:custGeom>
              <a:avLst/>
              <a:gdLst/>
              <a:ahLst/>
              <a:cxnLst/>
              <a:rect l="l" t="t" r="r" b="b"/>
              <a:pathLst>
                <a:path w="1280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0054;p38">
              <a:extLst>
                <a:ext uri="{FF2B5EF4-FFF2-40B4-BE49-F238E27FC236}">
                  <a16:creationId xmlns:a16="http://schemas.microsoft.com/office/drawing/2014/main" id="{11776954-8BAA-4FC0-92E1-16F6F7BE7A74}"/>
                </a:ext>
              </a:extLst>
            </p:cNvPr>
            <p:cNvSpPr/>
            <p:nvPr/>
          </p:nvSpPr>
          <p:spPr>
            <a:xfrm>
              <a:off x="3960775" y="2993941"/>
              <a:ext cx="11800" cy="35345"/>
            </a:xfrm>
            <a:custGeom>
              <a:avLst/>
              <a:gdLst/>
              <a:ahLst/>
              <a:cxnLst/>
              <a:rect l="l" t="t" r="r" b="b"/>
              <a:pathLst>
                <a:path w="427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0055;p38">
              <a:extLst>
                <a:ext uri="{FF2B5EF4-FFF2-40B4-BE49-F238E27FC236}">
                  <a16:creationId xmlns:a16="http://schemas.microsoft.com/office/drawing/2014/main" id="{57F68BF8-FBB6-48F0-9ED2-B9AF4EA1A193}"/>
                </a:ext>
              </a:extLst>
            </p:cNvPr>
            <p:cNvSpPr/>
            <p:nvPr/>
          </p:nvSpPr>
          <p:spPr>
            <a:xfrm>
              <a:off x="3550423" y="1568638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0056;p38">
              <a:extLst>
                <a:ext uri="{FF2B5EF4-FFF2-40B4-BE49-F238E27FC236}">
                  <a16:creationId xmlns:a16="http://schemas.microsoft.com/office/drawing/2014/main" id="{4A55FBD2-F243-4C96-B5A0-C7DACD2F8296}"/>
                </a:ext>
              </a:extLst>
            </p:cNvPr>
            <p:cNvSpPr/>
            <p:nvPr/>
          </p:nvSpPr>
          <p:spPr>
            <a:xfrm>
              <a:off x="2823043" y="2794555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057;p38">
              <a:extLst>
                <a:ext uri="{FF2B5EF4-FFF2-40B4-BE49-F238E27FC236}">
                  <a16:creationId xmlns:a16="http://schemas.microsoft.com/office/drawing/2014/main" id="{D42FC2C4-3F96-4C68-8C94-83F976B069D4}"/>
                </a:ext>
              </a:extLst>
            </p:cNvPr>
            <p:cNvSpPr/>
            <p:nvPr/>
          </p:nvSpPr>
          <p:spPr>
            <a:xfrm>
              <a:off x="3409264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7" y="425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058;p38">
              <a:extLst>
                <a:ext uri="{FF2B5EF4-FFF2-40B4-BE49-F238E27FC236}">
                  <a16:creationId xmlns:a16="http://schemas.microsoft.com/office/drawing/2014/main" id="{579F6A4A-16BB-410D-B981-CEE4F4649B05}"/>
                </a:ext>
              </a:extLst>
            </p:cNvPr>
            <p:cNvSpPr/>
            <p:nvPr/>
          </p:nvSpPr>
          <p:spPr>
            <a:xfrm>
              <a:off x="3621031" y="1568638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9" y="425"/>
                  </a:lnTo>
                  <a:lnTo>
                    <a:pt x="1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059;p38">
              <a:extLst>
                <a:ext uri="{FF2B5EF4-FFF2-40B4-BE49-F238E27FC236}">
                  <a16:creationId xmlns:a16="http://schemas.microsoft.com/office/drawing/2014/main" id="{B27C5754-DC3E-48C0-BD75-B50B824F0D51}"/>
                </a:ext>
              </a:extLst>
            </p:cNvPr>
            <p:cNvSpPr/>
            <p:nvPr/>
          </p:nvSpPr>
          <p:spPr>
            <a:xfrm>
              <a:off x="3479844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060;p38">
              <a:extLst>
                <a:ext uri="{FF2B5EF4-FFF2-40B4-BE49-F238E27FC236}">
                  <a16:creationId xmlns:a16="http://schemas.microsoft.com/office/drawing/2014/main" id="{75A61DDF-E9AF-4DAD-9D0E-A47BB04B6793}"/>
                </a:ext>
              </a:extLst>
            </p:cNvPr>
            <p:cNvSpPr/>
            <p:nvPr/>
          </p:nvSpPr>
          <p:spPr>
            <a:xfrm>
              <a:off x="3338629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061;p38">
              <a:extLst>
                <a:ext uri="{FF2B5EF4-FFF2-40B4-BE49-F238E27FC236}">
                  <a16:creationId xmlns:a16="http://schemas.microsoft.com/office/drawing/2014/main" id="{AC56CC8C-4FD5-482E-A316-2F878D1A432F}"/>
                </a:ext>
              </a:extLst>
            </p:cNvPr>
            <p:cNvSpPr/>
            <p:nvPr/>
          </p:nvSpPr>
          <p:spPr>
            <a:xfrm>
              <a:off x="3197442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062;p38">
              <a:extLst>
                <a:ext uri="{FF2B5EF4-FFF2-40B4-BE49-F238E27FC236}">
                  <a16:creationId xmlns:a16="http://schemas.microsoft.com/office/drawing/2014/main" id="{855AAF40-03AB-4813-BBD9-CBB5B2E8EB83}"/>
                </a:ext>
              </a:extLst>
            </p:cNvPr>
            <p:cNvSpPr/>
            <p:nvPr/>
          </p:nvSpPr>
          <p:spPr>
            <a:xfrm>
              <a:off x="3268021" y="1568638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0063;p38">
              <a:extLst>
                <a:ext uri="{FF2B5EF4-FFF2-40B4-BE49-F238E27FC236}">
                  <a16:creationId xmlns:a16="http://schemas.microsoft.com/office/drawing/2014/main" id="{F07ED3AB-F570-40F0-9E28-B0DB0D412712}"/>
                </a:ext>
              </a:extLst>
            </p:cNvPr>
            <p:cNvSpPr/>
            <p:nvPr/>
          </p:nvSpPr>
          <p:spPr>
            <a:xfrm>
              <a:off x="2823043" y="2723947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064;p38">
              <a:extLst>
                <a:ext uri="{FF2B5EF4-FFF2-40B4-BE49-F238E27FC236}">
                  <a16:creationId xmlns:a16="http://schemas.microsoft.com/office/drawing/2014/main" id="{5A257435-9433-4D94-82C3-853EFAC76287}"/>
                </a:ext>
              </a:extLst>
            </p:cNvPr>
            <p:cNvSpPr/>
            <p:nvPr/>
          </p:nvSpPr>
          <p:spPr>
            <a:xfrm>
              <a:off x="3126806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065;p38">
              <a:extLst>
                <a:ext uri="{FF2B5EF4-FFF2-40B4-BE49-F238E27FC236}">
                  <a16:creationId xmlns:a16="http://schemas.microsoft.com/office/drawing/2014/main" id="{9041A799-382D-4549-A59F-A95C93B6CC15}"/>
                </a:ext>
              </a:extLst>
            </p:cNvPr>
            <p:cNvSpPr/>
            <p:nvPr/>
          </p:nvSpPr>
          <p:spPr>
            <a:xfrm>
              <a:off x="2942951" y="3098263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066;p38">
              <a:extLst>
                <a:ext uri="{FF2B5EF4-FFF2-40B4-BE49-F238E27FC236}">
                  <a16:creationId xmlns:a16="http://schemas.microsoft.com/office/drawing/2014/main" id="{59610C16-BB57-477C-B242-FFC664D3B440}"/>
                </a:ext>
              </a:extLst>
            </p:cNvPr>
            <p:cNvSpPr/>
            <p:nvPr/>
          </p:nvSpPr>
          <p:spPr>
            <a:xfrm>
              <a:off x="2872316" y="3098263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0067;p38">
              <a:extLst>
                <a:ext uri="{FF2B5EF4-FFF2-40B4-BE49-F238E27FC236}">
                  <a16:creationId xmlns:a16="http://schemas.microsoft.com/office/drawing/2014/main" id="{BA8481D0-AC52-494F-BA8E-6B11D9D646FA}"/>
                </a:ext>
              </a:extLst>
            </p:cNvPr>
            <p:cNvSpPr/>
            <p:nvPr/>
          </p:nvSpPr>
          <p:spPr>
            <a:xfrm>
              <a:off x="2823043" y="3006349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0068;p38">
              <a:extLst>
                <a:ext uri="{FF2B5EF4-FFF2-40B4-BE49-F238E27FC236}">
                  <a16:creationId xmlns:a16="http://schemas.microsoft.com/office/drawing/2014/main" id="{9207AF1D-4732-492E-9189-92DC0D6F0F2F}"/>
                </a:ext>
              </a:extLst>
            </p:cNvPr>
            <p:cNvSpPr/>
            <p:nvPr/>
          </p:nvSpPr>
          <p:spPr>
            <a:xfrm>
              <a:off x="2915012" y="1568638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9" y="425"/>
                  </a:lnTo>
                  <a:lnTo>
                    <a:pt x="1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0069;p38">
              <a:extLst>
                <a:ext uri="{FF2B5EF4-FFF2-40B4-BE49-F238E27FC236}">
                  <a16:creationId xmlns:a16="http://schemas.microsoft.com/office/drawing/2014/main" id="{4BEC96A8-95CD-4A8E-92B9-06AC842D7028}"/>
                </a:ext>
              </a:extLst>
            </p:cNvPr>
            <p:cNvSpPr/>
            <p:nvPr/>
          </p:nvSpPr>
          <p:spPr>
            <a:xfrm>
              <a:off x="2823043" y="2865162"/>
              <a:ext cx="11800" cy="35345"/>
            </a:xfrm>
            <a:custGeom>
              <a:avLst/>
              <a:gdLst/>
              <a:ahLst/>
              <a:cxnLst/>
              <a:rect l="l" t="t" r="r" b="b"/>
              <a:pathLst>
                <a:path w="427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0070;p38">
              <a:extLst>
                <a:ext uri="{FF2B5EF4-FFF2-40B4-BE49-F238E27FC236}">
                  <a16:creationId xmlns:a16="http://schemas.microsoft.com/office/drawing/2014/main" id="{6D695D7B-B247-4C7F-A049-4A0A352C4DB2}"/>
                </a:ext>
              </a:extLst>
            </p:cNvPr>
            <p:cNvSpPr/>
            <p:nvPr/>
          </p:nvSpPr>
          <p:spPr>
            <a:xfrm>
              <a:off x="3832825" y="1568638"/>
              <a:ext cx="35373" cy="11773"/>
            </a:xfrm>
            <a:custGeom>
              <a:avLst/>
              <a:gdLst/>
              <a:ahLst/>
              <a:cxnLst/>
              <a:rect l="l" t="t" r="r" b="b"/>
              <a:pathLst>
                <a:path w="1280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9" y="425"/>
                  </a:lnTo>
                  <a:lnTo>
                    <a:pt x="1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0071;p38">
              <a:extLst>
                <a:ext uri="{FF2B5EF4-FFF2-40B4-BE49-F238E27FC236}">
                  <a16:creationId xmlns:a16="http://schemas.microsoft.com/office/drawing/2014/main" id="{F8E49B92-E618-4A6B-A01E-844DD2324733}"/>
                </a:ext>
              </a:extLst>
            </p:cNvPr>
            <p:cNvSpPr/>
            <p:nvPr/>
          </p:nvSpPr>
          <p:spPr>
            <a:xfrm>
              <a:off x="3762246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0072;p38">
              <a:extLst>
                <a:ext uri="{FF2B5EF4-FFF2-40B4-BE49-F238E27FC236}">
                  <a16:creationId xmlns:a16="http://schemas.microsoft.com/office/drawing/2014/main" id="{5D03D237-3D5C-43AE-A65D-33D7B867BEB4}"/>
                </a:ext>
              </a:extLst>
            </p:cNvPr>
            <p:cNvSpPr/>
            <p:nvPr/>
          </p:nvSpPr>
          <p:spPr>
            <a:xfrm>
              <a:off x="2823043" y="2935770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0073;p38">
              <a:extLst>
                <a:ext uri="{FF2B5EF4-FFF2-40B4-BE49-F238E27FC236}">
                  <a16:creationId xmlns:a16="http://schemas.microsoft.com/office/drawing/2014/main" id="{AD221EAC-9F57-46CE-BC42-79BFC5A13776}"/>
                </a:ext>
              </a:extLst>
            </p:cNvPr>
            <p:cNvSpPr/>
            <p:nvPr/>
          </p:nvSpPr>
          <p:spPr>
            <a:xfrm>
              <a:off x="2844404" y="1568638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0"/>
                  </a:moveTo>
                  <a:lnTo>
                    <a:pt x="1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0074;p38">
              <a:extLst>
                <a:ext uri="{FF2B5EF4-FFF2-40B4-BE49-F238E27FC236}">
                  <a16:creationId xmlns:a16="http://schemas.microsoft.com/office/drawing/2014/main" id="{25D22911-4E07-4D55-8D3A-AFA264EEA524}"/>
                </a:ext>
              </a:extLst>
            </p:cNvPr>
            <p:cNvSpPr/>
            <p:nvPr/>
          </p:nvSpPr>
          <p:spPr>
            <a:xfrm>
              <a:off x="2823043" y="1947349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0075;p38">
              <a:extLst>
                <a:ext uri="{FF2B5EF4-FFF2-40B4-BE49-F238E27FC236}">
                  <a16:creationId xmlns:a16="http://schemas.microsoft.com/office/drawing/2014/main" id="{3E617AA4-64DD-4968-8AED-972BF1FBCBFF}"/>
                </a:ext>
              </a:extLst>
            </p:cNvPr>
            <p:cNvSpPr/>
            <p:nvPr/>
          </p:nvSpPr>
          <p:spPr>
            <a:xfrm>
              <a:off x="2823043" y="1806134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0076;p38">
              <a:extLst>
                <a:ext uri="{FF2B5EF4-FFF2-40B4-BE49-F238E27FC236}">
                  <a16:creationId xmlns:a16="http://schemas.microsoft.com/office/drawing/2014/main" id="{A73AC851-C01E-4118-9094-2D59BA980CA2}"/>
                </a:ext>
              </a:extLst>
            </p:cNvPr>
            <p:cNvSpPr/>
            <p:nvPr/>
          </p:nvSpPr>
          <p:spPr>
            <a:xfrm>
              <a:off x="2823043" y="1876713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0077;p38">
              <a:extLst>
                <a:ext uri="{FF2B5EF4-FFF2-40B4-BE49-F238E27FC236}">
                  <a16:creationId xmlns:a16="http://schemas.microsoft.com/office/drawing/2014/main" id="{C4207DF8-2336-496D-A1A3-1B23A0D20EB1}"/>
                </a:ext>
              </a:extLst>
            </p:cNvPr>
            <p:cNvSpPr/>
            <p:nvPr/>
          </p:nvSpPr>
          <p:spPr>
            <a:xfrm>
              <a:off x="2823043" y="2017928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0078;p38">
              <a:extLst>
                <a:ext uri="{FF2B5EF4-FFF2-40B4-BE49-F238E27FC236}">
                  <a16:creationId xmlns:a16="http://schemas.microsoft.com/office/drawing/2014/main" id="{D64C531F-27D3-4F6E-AE85-E4FCA43795E9}"/>
                </a:ext>
              </a:extLst>
            </p:cNvPr>
            <p:cNvSpPr/>
            <p:nvPr/>
          </p:nvSpPr>
          <p:spPr>
            <a:xfrm>
              <a:off x="2823043" y="1735526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0079;p38">
              <a:extLst>
                <a:ext uri="{FF2B5EF4-FFF2-40B4-BE49-F238E27FC236}">
                  <a16:creationId xmlns:a16="http://schemas.microsoft.com/office/drawing/2014/main" id="{8FD5AD18-EE48-4115-9247-9841D5DC5994}"/>
                </a:ext>
              </a:extLst>
            </p:cNvPr>
            <p:cNvSpPr/>
            <p:nvPr/>
          </p:nvSpPr>
          <p:spPr>
            <a:xfrm>
              <a:off x="3056227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8" y="425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0080;p38">
              <a:extLst>
                <a:ext uri="{FF2B5EF4-FFF2-40B4-BE49-F238E27FC236}">
                  <a16:creationId xmlns:a16="http://schemas.microsoft.com/office/drawing/2014/main" id="{19FCA331-B1AD-40F1-B33A-57540F5CB2E6}"/>
                </a:ext>
              </a:extLst>
            </p:cNvPr>
            <p:cNvSpPr/>
            <p:nvPr/>
          </p:nvSpPr>
          <p:spPr>
            <a:xfrm>
              <a:off x="2823043" y="1594311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0081;p38">
              <a:extLst>
                <a:ext uri="{FF2B5EF4-FFF2-40B4-BE49-F238E27FC236}">
                  <a16:creationId xmlns:a16="http://schemas.microsoft.com/office/drawing/2014/main" id="{8B777BC0-8B88-4F5C-9A15-D51C24B524AE}"/>
                </a:ext>
              </a:extLst>
            </p:cNvPr>
            <p:cNvSpPr/>
            <p:nvPr/>
          </p:nvSpPr>
          <p:spPr>
            <a:xfrm>
              <a:off x="2823043" y="2088536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0082;p38">
              <a:extLst>
                <a:ext uri="{FF2B5EF4-FFF2-40B4-BE49-F238E27FC236}">
                  <a16:creationId xmlns:a16="http://schemas.microsoft.com/office/drawing/2014/main" id="{ED9CE9A8-8A46-4A51-9B81-CD6C6130930A}"/>
                </a:ext>
              </a:extLst>
            </p:cNvPr>
            <p:cNvSpPr/>
            <p:nvPr/>
          </p:nvSpPr>
          <p:spPr>
            <a:xfrm>
              <a:off x="2823043" y="1664891"/>
              <a:ext cx="11800" cy="35373"/>
            </a:xfrm>
            <a:custGeom>
              <a:avLst/>
              <a:gdLst/>
              <a:ahLst/>
              <a:cxnLst/>
              <a:rect l="l" t="t" r="r" b="b"/>
              <a:pathLst>
                <a:path w="427" h="1280" extrusionOk="0">
                  <a:moveTo>
                    <a:pt x="1" y="1"/>
                  </a:moveTo>
                  <a:lnTo>
                    <a:pt x="1" y="1280"/>
                  </a:lnTo>
                  <a:lnTo>
                    <a:pt x="426" y="1280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0083;p38">
              <a:extLst>
                <a:ext uri="{FF2B5EF4-FFF2-40B4-BE49-F238E27FC236}">
                  <a16:creationId xmlns:a16="http://schemas.microsoft.com/office/drawing/2014/main" id="{84C358F7-60AD-470B-98E3-5413BAB7C4DE}"/>
                </a:ext>
              </a:extLst>
            </p:cNvPr>
            <p:cNvSpPr/>
            <p:nvPr/>
          </p:nvSpPr>
          <p:spPr>
            <a:xfrm>
              <a:off x="2985647" y="1568638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277" y="425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0084;p38">
              <a:extLst>
                <a:ext uri="{FF2B5EF4-FFF2-40B4-BE49-F238E27FC236}">
                  <a16:creationId xmlns:a16="http://schemas.microsoft.com/office/drawing/2014/main" id="{4BAC9D97-2506-4494-9E04-E9EAA4D7C988}"/>
                </a:ext>
              </a:extLst>
            </p:cNvPr>
            <p:cNvSpPr/>
            <p:nvPr/>
          </p:nvSpPr>
          <p:spPr>
            <a:xfrm>
              <a:off x="2823043" y="2441545"/>
              <a:ext cx="11800" cy="35345"/>
            </a:xfrm>
            <a:custGeom>
              <a:avLst/>
              <a:gdLst/>
              <a:ahLst/>
              <a:cxnLst/>
              <a:rect l="l" t="t" r="r" b="b"/>
              <a:pathLst>
                <a:path w="427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0085;p38">
              <a:extLst>
                <a:ext uri="{FF2B5EF4-FFF2-40B4-BE49-F238E27FC236}">
                  <a16:creationId xmlns:a16="http://schemas.microsoft.com/office/drawing/2014/main" id="{AE19B3F0-A853-4CD9-98B9-FC187AF7CE08}"/>
                </a:ext>
              </a:extLst>
            </p:cNvPr>
            <p:cNvSpPr/>
            <p:nvPr/>
          </p:nvSpPr>
          <p:spPr>
            <a:xfrm>
              <a:off x="2823043" y="2512153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0086;p38">
              <a:extLst>
                <a:ext uri="{FF2B5EF4-FFF2-40B4-BE49-F238E27FC236}">
                  <a16:creationId xmlns:a16="http://schemas.microsoft.com/office/drawing/2014/main" id="{BA2046EC-3492-4D03-804C-3DBA32D386C2}"/>
                </a:ext>
              </a:extLst>
            </p:cNvPr>
            <p:cNvSpPr/>
            <p:nvPr/>
          </p:nvSpPr>
          <p:spPr>
            <a:xfrm>
              <a:off x="2823043" y="2582732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0087;p38">
              <a:extLst>
                <a:ext uri="{FF2B5EF4-FFF2-40B4-BE49-F238E27FC236}">
                  <a16:creationId xmlns:a16="http://schemas.microsoft.com/office/drawing/2014/main" id="{2F394CE8-213A-43BF-8E32-887B8C02A8D8}"/>
                </a:ext>
              </a:extLst>
            </p:cNvPr>
            <p:cNvSpPr/>
            <p:nvPr/>
          </p:nvSpPr>
          <p:spPr>
            <a:xfrm>
              <a:off x="2823043" y="2370965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0088;p38">
              <a:extLst>
                <a:ext uri="{FF2B5EF4-FFF2-40B4-BE49-F238E27FC236}">
                  <a16:creationId xmlns:a16="http://schemas.microsoft.com/office/drawing/2014/main" id="{640EE001-8CB0-4D1D-91BD-9B6E83D05190}"/>
                </a:ext>
              </a:extLst>
            </p:cNvPr>
            <p:cNvSpPr/>
            <p:nvPr/>
          </p:nvSpPr>
          <p:spPr>
            <a:xfrm>
              <a:off x="2823043" y="2300330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0089;p38">
              <a:extLst>
                <a:ext uri="{FF2B5EF4-FFF2-40B4-BE49-F238E27FC236}">
                  <a16:creationId xmlns:a16="http://schemas.microsoft.com/office/drawing/2014/main" id="{A09F522B-058E-4DAA-A764-741BB2EA3771}"/>
                </a:ext>
              </a:extLst>
            </p:cNvPr>
            <p:cNvSpPr/>
            <p:nvPr/>
          </p:nvSpPr>
          <p:spPr>
            <a:xfrm>
              <a:off x="2823043" y="2229751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0090;p38">
              <a:extLst>
                <a:ext uri="{FF2B5EF4-FFF2-40B4-BE49-F238E27FC236}">
                  <a16:creationId xmlns:a16="http://schemas.microsoft.com/office/drawing/2014/main" id="{A2600454-F0A2-4A7D-AB55-3FCD43533F09}"/>
                </a:ext>
              </a:extLst>
            </p:cNvPr>
            <p:cNvSpPr/>
            <p:nvPr/>
          </p:nvSpPr>
          <p:spPr>
            <a:xfrm>
              <a:off x="2823043" y="2653368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0091;p38">
              <a:extLst>
                <a:ext uri="{FF2B5EF4-FFF2-40B4-BE49-F238E27FC236}">
                  <a16:creationId xmlns:a16="http://schemas.microsoft.com/office/drawing/2014/main" id="{B3F23B0A-9CA8-4566-99C3-0C4C7C6E9BF0}"/>
                </a:ext>
              </a:extLst>
            </p:cNvPr>
            <p:cNvSpPr/>
            <p:nvPr/>
          </p:nvSpPr>
          <p:spPr>
            <a:xfrm>
              <a:off x="2823043" y="2159116"/>
              <a:ext cx="11800" cy="35373"/>
            </a:xfrm>
            <a:custGeom>
              <a:avLst/>
              <a:gdLst/>
              <a:ahLst/>
              <a:cxnLst/>
              <a:rect l="l" t="t" r="r" b="b"/>
              <a:pathLst>
                <a:path w="427" h="1280" extrusionOk="0">
                  <a:moveTo>
                    <a:pt x="1" y="0"/>
                  </a:moveTo>
                  <a:lnTo>
                    <a:pt x="1" y="1279"/>
                  </a:lnTo>
                  <a:lnTo>
                    <a:pt x="426" y="1279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092;p38">
              <a:extLst>
                <a:ext uri="{FF2B5EF4-FFF2-40B4-BE49-F238E27FC236}">
                  <a16:creationId xmlns:a16="http://schemas.microsoft.com/office/drawing/2014/main" id="{C75C58AB-25A4-4504-913B-DD00FA4EF429}"/>
                </a:ext>
              </a:extLst>
            </p:cNvPr>
            <p:cNvSpPr/>
            <p:nvPr/>
          </p:nvSpPr>
          <p:spPr>
            <a:xfrm>
              <a:off x="3960775" y="2570324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093;p38">
              <a:extLst>
                <a:ext uri="{FF2B5EF4-FFF2-40B4-BE49-F238E27FC236}">
                  <a16:creationId xmlns:a16="http://schemas.microsoft.com/office/drawing/2014/main" id="{606F3950-6586-431A-892B-4DBCF299D95D}"/>
                </a:ext>
              </a:extLst>
            </p:cNvPr>
            <p:cNvSpPr/>
            <p:nvPr/>
          </p:nvSpPr>
          <p:spPr>
            <a:xfrm>
              <a:off x="3960775" y="2358530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7" y="1277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094;p38">
              <a:extLst>
                <a:ext uri="{FF2B5EF4-FFF2-40B4-BE49-F238E27FC236}">
                  <a16:creationId xmlns:a16="http://schemas.microsoft.com/office/drawing/2014/main" id="{679177DC-69EB-4BF5-BC14-576A1DAF4398}"/>
                </a:ext>
              </a:extLst>
            </p:cNvPr>
            <p:cNvSpPr/>
            <p:nvPr/>
          </p:nvSpPr>
          <p:spPr>
            <a:xfrm>
              <a:off x="3960775" y="2429109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095;p38">
              <a:extLst>
                <a:ext uri="{FF2B5EF4-FFF2-40B4-BE49-F238E27FC236}">
                  <a16:creationId xmlns:a16="http://schemas.microsoft.com/office/drawing/2014/main" id="{F248C1CF-1901-4F84-BB91-C1C6E9B86132}"/>
                </a:ext>
              </a:extLst>
            </p:cNvPr>
            <p:cNvSpPr/>
            <p:nvPr/>
          </p:nvSpPr>
          <p:spPr>
            <a:xfrm>
              <a:off x="3960775" y="2287922"/>
              <a:ext cx="11800" cy="35345"/>
            </a:xfrm>
            <a:custGeom>
              <a:avLst/>
              <a:gdLst/>
              <a:ahLst/>
              <a:cxnLst/>
              <a:rect l="l" t="t" r="r" b="b"/>
              <a:pathLst>
                <a:path w="427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096;p38">
              <a:extLst>
                <a:ext uri="{FF2B5EF4-FFF2-40B4-BE49-F238E27FC236}">
                  <a16:creationId xmlns:a16="http://schemas.microsoft.com/office/drawing/2014/main" id="{61DB9C7B-357C-40E0-869C-02F91A680F5F}"/>
                </a:ext>
              </a:extLst>
            </p:cNvPr>
            <p:cNvSpPr/>
            <p:nvPr/>
          </p:nvSpPr>
          <p:spPr>
            <a:xfrm>
              <a:off x="3960775" y="2217315"/>
              <a:ext cx="11800" cy="35345"/>
            </a:xfrm>
            <a:custGeom>
              <a:avLst/>
              <a:gdLst/>
              <a:ahLst/>
              <a:cxnLst/>
              <a:rect l="l" t="t" r="r" b="b"/>
              <a:pathLst>
                <a:path w="427" h="1279" extrusionOk="0">
                  <a:moveTo>
                    <a:pt x="0" y="0"/>
                  </a:moveTo>
                  <a:lnTo>
                    <a:pt x="0" y="1279"/>
                  </a:lnTo>
                  <a:lnTo>
                    <a:pt x="427" y="1279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097;p38">
              <a:extLst>
                <a:ext uri="{FF2B5EF4-FFF2-40B4-BE49-F238E27FC236}">
                  <a16:creationId xmlns:a16="http://schemas.microsoft.com/office/drawing/2014/main" id="{B6FED10E-7156-4DA1-B826-E70FDF216300}"/>
                </a:ext>
              </a:extLst>
            </p:cNvPr>
            <p:cNvSpPr/>
            <p:nvPr/>
          </p:nvSpPr>
          <p:spPr>
            <a:xfrm>
              <a:off x="3960775" y="2146707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0098;p38">
              <a:extLst>
                <a:ext uri="{FF2B5EF4-FFF2-40B4-BE49-F238E27FC236}">
                  <a16:creationId xmlns:a16="http://schemas.microsoft.com/office/drawing/2014/main" id="{997CB417-B9F1-4596-9290-E2B482B2E47A}"/>
                </a:ext>
              </a:extLst>
            </p:cNvPr>
            <p:cNvSpPr/>
            <p:nvPr/>
          </p:nvSpPr>
          <p:spPr>
            <a:xfrm>
              <a:off x="3960775" y="2499745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0099;p38">
              <a:extLst>
                <a:ext uri="{FF2B5EF4-FFF2-40B4-BE49-F238E27FC236}">
                  <a16:creationId xmlns:a16="http://schemas.microsoft.com/office/drawing/2014/main" id="{CF21BDE9-F5BF-43ED-989E-DEF0B4C2063E}"/>
                </a:ext>
              </a:extLst>
            </p:cNvPr>
            <p:cNvSpPr/>
            <p:nvPr/>
          </p:nvSpPr>
          <p:spPr>
            <a:xfrm>
              <a:off x="3960775" y="2640932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7" y="1277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0100;p38">
              <a:extLst>
                <a:ext uri="{FF2B5EF4-FFF2-40B4-BE49-F238E27FC236}">
                  <a16:creationId xmlns:a16="http://schemas.microsoft.com/office/drawing/2014/main" id="{7E1C22E3-DCF5-415D-826E-71294BA83D4C}"/>
                </a:ext>
              </a:extLst>
            </p:cNvPr>
            <p:cNvSpPr/>
            <p:nvPr/>
          </p:nvSpPr>
          <p:spPr>
            <a:xfrm>
              <a:off x="3960775" y="2711512"/>
              <a:ext cx="11800" cy="35373"/>
            </a:xfrm>
            <a:custGeom>
              <a:avLst/>
              <a:gdLst/>
              <a:ahLst/>
              <a:cxnLst/>
              <a:rect l="l" t="t" r="r" b="b"/>
              <a:pathLst>
                <a:path w="427" h="1280" extrusionOk="0">
                  <a:moveTo>
                    <a:pt x="0" y="1"/>
                  </a:moveTo>
                  <a:lnTo>
                    <a:pt x="0" y="1279"/>
                  </a:lnTo>
                  <a:lnTo>
                    <a:pt x="427" y="1279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0101;p38">
              <a:extLst>
                <a:ext uri="{FF2B5EF4-FFF2-40B4-BE49-F238E27FC236}">
                  <a16:creationId xmlns:a16="http://schemas.microsoft.com/office/drawing/2014/main" id="{5ED8F329-8906-4245-B9AE-54F545B6E66F}"/>
                </a:ext>
              </a:extLst>
            </p:cNvPr>
            <p:cNvSpPr/>
            <p:nvPr/>
          </p:nvSpPr>
          <p:spPr>
            <a:xfrm>
              <a:off x="3960775" y="1723090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0102;p38">
              <a:extLst>
                <a:ext uri="{FF2B5EF4-FFF2-40B4-BE49-F238E27FC236}">
                  <a16:creationId xmlns:a16="http://schemas.microsoft.com/office/drawing/2014/main" id="{5CE0EA5F-36BE-449B-8BF2-FCE6051795C2}"/>
                </a:ext>
              </a:extLst>
            </p:cNvPr>
            <p:cNvSpPr/>
            <p:nvPr/>
          </p:nvSpPr>
          <p:spPr>
            <a:xfrm>
              <a:off x="3960775" y="1864305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0103;p38">
              <a:extLst>
                <a:ext uri="{FF2B5EF4-FFF2-40B4-BE49-F238E27FC236}">
                  <a16:creationId xmlns:a16="http://schemas.microsoft.com/office/drawing/2014/main" id="{F35F5F41-4194-4688-AB81-B14682DED624}"/>
                </a:ext>
              </a:extLst>
            </p:cNvPr>
            <p:cNvSpPr/>
            <p:nvPr/>
          </p:nvSpPr>
          <p:spPr>
            <a:xfrm>
              <a:off x="3960775" y="1934913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7" y="1277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0104;p38">
              <a:extLst>
                <a:ext uri="{FF2B5EF4-FFF2-40B4-BE49-F238E27FC236}">
                  <a16:creationId xmlns:a16="http://schemas.microsoft.com/office/drawing/2014/main" id="{F371DAE9-FEC1-4D7C-B1DA-F1DA662B82BB}"/>
                </a:ext>
              </a:extLst>
            </p:cNvPr>
            <p:cNvSpPr/>
            <p:nvPr/>
          </p:nvSpPr>
          <p:spPr>
            <a:xfrm>
              <a:off x="3960775" y="1793670"/>
              <a:ext cx="11800" cy="35373"/>
            </a:xfrm>
            <a:custGeom>
              <a:avLst/>
              <a:gdLst/>
              <a:ahLst/>
              <a:cxnLst/>
              <a:rect l="l" t="t" r="r" b="b"/>
              <a:pathLst>
                <a:path w="427" h="1280" extrusionOk="0">
                  <a:moveTo>
                    <a:pt x="0" y="1"/>
                  </a:moveTo>
                  <a:lnTo>
                    <a:pt x="0" y="1280"/>
                  </a:lnTo>
                  <a:lnTo>
                    <a:pt x="427" y="1280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0105;p38">
              <a:extLst>
                <a:ext uri="{FF2B5EF4-FFF2-40B4-BE49-F238E27FC236}">
                  <a16:creationId xmlns:a16="http://schemas.microsoft.com/office/drawing/2014/main" id="{FB0A815D-F0FA-43AC-9D2E-83CBE168A91D}"/>
                </a:ext>
              </a:extLst>
            </p:cNvPr>
            <p:cNvSpPr/>
            <p:nvPr/>
          </p:nvSpPr>
          <p:spPr>
            <a:xfrm>
              <a:off x="3960775" y="2005493"/>
              <a:ext cx="11800" cy="35373"/>
            </a:xfrm>
            <a:custGeom>
              <a:avLst/>
              <a:gdLst/>
              <a:ahLst/>
              <a:cxnLst/>
              <a:rect l="l" t="t" r="r" b="b"/>
              <a:pathLst>
                <a:path w="427" h="1280" extrusionOk="0">
                  <a:moveTo>
                    <a:pt x="0" y="1"/>
                  </a:moveTo>
                  <a:lnTo>
                    <a:pt x="0" y="1279"/>
                  </a:lnTo>
                  <a:lnTo>
                    <a:pt x="427" y="1279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0106;p38">
              <a:extLst>
                <a:ext uri="{FF2B5EF4-FFF2-40B4-BE49-F238E27FC236}">
                  <a16:creationId xmlns:a16="http://schemas.microsoft.com/office/drawing/2014/main" id="{74B6554C-080E-4CC9-AE77-7B78B9E8A65A}"/>
                </a:ext>
              </a:extLst>
            </p:cNvPr>
            <p:cNvSpPr/>
            <p:nvPr/>
          </p:nvSpPr>
          <p:spPr>
            <a:xfrm>
              <a:off x="3960775" y="1652511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7" y="1277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0107;p38">
              <a:extLst>
                <a:ext uri="{FF2B5EF4-FFF2-40B4-BE49-F238E27FC236}">
                  <a16:creationId xmlns:a16="http://schemas.microsoft.com/office/drawing/2014/main" id="{18CDA35C-5DC6-420B-91A1-DFE28ED36E82}"/>
                </a:ext>
              </a:extLst>
            </p:cNvPr>
            <p:cNvSpPr/>
            <p:nvPr/>
          </p:nvSpPr>
          <p:spPr>
            <a:xfrm>
              <a:off x="3960775" y="1581903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0108;p38">
              <a:extLst>
                <a:ext uri="{FF2B5EF4-FFF2-40B4-BE49-F238E27FC236}">
                  <a16:creationId xmlns:a16="http://schemas.microsoft.com/office/drawing/2014/main" id="{8AD3CD5B-AED8-49BA-BC54-388BAB440F04}"/>
                </a:ext>
              </a:extLst>
            </p:cNvPr>
            <p:cNvSpPr/>
            <p:nvPr/>
          </p:nvSpPr>
          <p:spPr>
            <a:xfrm>
              <a:off x="3960775" y="2076128"/>
              <a:ext cx="11800" cy="35318"/>
            </a:xfrm>
            <a:custGeom>
              <a:avLst/>
              <a:gdLst/>
              <a:ahLst/>
              <a:cxnLst/>
              <a:rect l="l" t="t" r="r" b="b"/>
              <a:pathLst>
                <a:path w="427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7" y="1277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0109;p38">
              <a:extLst>
                <a:ext uri="{FF2B5EF4-FFF2-40B4-BE49-F238E27FC236}">
                  <a16:creationId xmlns:a16="http://schemas.microsoft.com/office/drawing/2014/main" id="{867B3766-84CB-41CC-985B-5AE1518DBD68}"/>
                </a:ext>
              </a:extLst>
            </p:cNvPr>
            <p:cNvSpPr/>
            <p:nvPr/>
          </p:nvSpPr>
          <p:spPr>
            <a:xfrm>
              <a:off x="5607821" y="1153202"/>
              <a:ext cx="200050" cy="304482"/>
            </a:xfrm>
            <a:custGeom>
              <a:avLst/>
              <a:gdLst/>
              <a:ahLst/>
              <a:cxnLst/>
              <a:rect l="l" t="t" r="r" b="b"/>
              <a:pathLst>
                <a:path w="7239" h="11018" extrusionOk="0">
                  <a:moveTo>
                    <a:pt x="3620" y="426"/>
                  </a:moveTo>
                  <a:cubicBezTo>
                    <a:pt x="5381" y="426"/>
                    <a:pt x="6813" y="2706"/>
                    <a:pt x="6813" y="5508"/>
                  </a:cubicBezTo>
                  <a:cubicBezTo>
                    <a:pt x="6813" y="8312"/>
                    <a:pt x="5381" y="10592"/>
                    <a:pt x="3620" y="10592"/>
                  </a:cubicBezTo>
                  <a:cubicBezTo>
                    <a:pt x="1858" y="10592"/>
                    <a:pt x="426" y="8312"/>
                    <a:pt x="426" y="5508"/>
                  </a:cubicBezTo>
                  <a:cubicBezTo>
                    <a:pt x="426" y="2706"/>
                    <a:pt x="1858" y="426"/>
                    <a:pt x="3620" y="426"/>
                  </a:cubicBezTo>
                  <a:close/>
                  <a:moveTo>
                    <a:pt x="3620" y="0"/>
                  </a:moveTo>
                  <a:cubicBezTo>
                    <a:pt x="1624" y="0"/>
                    <a:pt x="0" y="2472"/>
                    <a:pt x="0" y="5508"/>
                  </a:cubicBezTo>
                  <a:cubicBezTo>
                    <a:pt x="0" y="8546"/>
                    <a:pt x="1624" y="11017"/>
                    <a:pt x="3620" y="11017"/>
                  </a:cubicBezTo>
                  <a:cubicBezTo>
                    <a:pt x="5615" y="11017"/>
                    <a:pt x="7238" y="8546"/>
                    <a:pt x="7238" y="5508"/>
                  </a:cubicBezTo>
                  <a:cubicBezTo>
                    <a:pt x="7238" y="2472"/>
                    <a:pt x="5615" y="0"/>
                    <a:pt x="3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0110;p38">
              <a:extLst>
                <a:ext uri="{FF2B5EF4-FFF2-40B4-BE49-F238E27FC236}">
                  <a16:creationId xmlns:a16="http://schemas.microsoft.com/office/drawing/2014/main" id="{F046C83A-B9AD-4CF0-9A47-991BBF446F6A}"/>
                </a:ext>
              </a:extLst>
            </p:cNvPr>
            <p:cNvSpPr/>
            <p:nvPr/>
          </p:nvSpPr>
          <p:spPr>
            <a:xfrm>
              <a:off x="5688156" y="1274851"/>
              <a:ext cx="39352" cy="61156"/>
            </a:xfrm>
            <a:custGeom>
              <a:avLst/>
              <a:gdLst/>
              <a:ahLst/>
              <a:cxnLst/>
              <a:rect l="l" t="t" r="r" b="b"/>
              <a:pathLst>
                <a:path w="1424" h="2213" extrusionOk="0">
                  <a:moveTo>
                    <a:pt x="713" y="1"/>
                  </a:moveTo>
                  <a:cubicBezTo>
                    <a:pt x="320" y="1"/>
                    <a:pt x="1" y="497"/>
                    <a:pt x="1" y="1108"/>
                  </a:cubicBezTo>
                  <a:cubicBezTo>
                    <a:pt x="1" y="1718"/>
                    <a:pt x="320" y="2213"/>
                    <a:pt x="713" y="2213"/>
                  </a:cubicBezTo>
                  <a:cubicBezTo>
                    <a:pt x="1105" y="2213"/>
                    <a:pt x="1424" y="1718"/>
                    <a:pt x="1424" y="1108"/>
                  </a:cubicBezTo>
                  <a:cubicBezTo>
                    <a:pt x="1424" y="497"/>
                    <a:pt x="1105" y="1"/>
                    <a:pt x="7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0111;p38">
              <a:extLst>
                <a:ext uri="{FF2B5EF4-FFF2-40B4-BE49-F238E27FC236}">
                  <a16:creationId xmlns:a16="http://schemas.microsoft.com/office/drawing/2014/main" id="{67C4F726-817E-4276-BF39-143379B0824B}"/>
                </a:ext>
              </a:extLst>
            </p:cNvPr>
            <p:cNvSpPr/>
            <p:nvPr/>
          </p:nvSpPr>
          <p:spPr>
            <a:xfrm>
              <a:off x="4901056" y="1062476"/>
              <a:ext cx="141325" cy="101116"/>
            </a:xfrm>
            <a:custGeom>
              <a:avLst/>
              <a:gdLst/>
              <a:ahLst/>
              <a:cxnLst/>
              <a:rect l="l" t="t" r="r" b="b"/>
              <a:pathLst>
                <a:path w="5114" h="3659" extrusionOk="0">
                  <a:moveTo>
                    <a:pt x="2558" y="427"/>
                  </a:moveTo>
                  <a:cubicBezTo>
                    <a:pt x="3733" y="427"/>
                    <a:pt x="4689" y="1056"/>
                    <a:pt x="4689" y="1829"/>
                  </a:cubicBezTo>
                  <a:cubicBezTo>
                    <a:pt x="4689" y="2602"/>
                    <a:pt x="3733" y="3232"/>
                    <a:pt x="2558" y="3232"/>
                  </a:cubicBezTo>
                  <a:cubicBezTo>
                    <a:pt x="1382" y="3232"/>
                    <a:pt x="426" y="2602"/>
                    <a:pt x="426" y="1829"/>
                  </a:cubicBezTo>
                  <a:cubicBezTo>
                    <a:pt x="426" y="1056"/>
                    <a:pt x="1382" y="427"/>
                    <a:pt x="2558" y="427"/>
                  </a:cubicBezTo>
                  <a:close/>
                  <a:moveTo>
                    <a:pt x="2558" y="0"/>
                  </a:moveTo>
                  <a:cubicBezTo>
                    <a:pt x="1148" y="0"/>
                    <a:pt x="1" y="820"/>
                    <a:pt x="1" y="1829"/>
                  </a:cubicBezTo>
                  <a:cubicBezTo>
                    <a:pt x="1" y="2837"/>
                    <a:pt x="1148" y="3659"/>
                    <a:pt x="2558" y="3659"/>
                  </a:cubicBezTo>
                  <a:cubicBezTo>
                    <a:pt x="3968" y="3659"/>
                    <a:pt x="5114" y="2839"/>
                    <a:pt x="5114" y="1829"/>
                  </a:cubicBezTo>
                  <a:cubicBezTo>
                    <a:pt x="5114" y="820"/>
                    <a:pt x="396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0112;p38">
              <a:extLst>
                <a:ext uri="{FF2B5EF4-FFF2-40B4-BE49-F238E27FC236}">
                  <a16:creationId xmlns:a16="http://schemas.microsoft.com/office/drawing/2014/main" id="{FA91FB50-ACF4-4469-9E74-5D7C1C5E63A4}"/>
                </a:ext>
              </a:extLst>
            </p:cNvPr>
            <p:cNvSpPr/>
            <p:nvPr/>
          </p:nvSpPr>
          <p:spPr>
            <a:xfrm>
              <a:off x="6269514" y="2958154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0113;p38">
              <a:extLst>
                <a:ext uri="{FF2B5EF4-FFF2-40B4-BE49-F238E27FC236}">
                  <a16:creationId xmlns:a16="http://schemas.microsoft.com/office/drawing/2014/main" id="{95E01A4A-9B91-4545-AD0B-157E0A291FB3}"/>
                </a:ext>
              </a:extLst>
            </p:cNvPr>
            <p:cNvSpPr/>
            <p:nvPr/>
          </p:nvSpPr>
          <p:spPr>
            <a:xfrm>
              <a:off x="6269514" y="3311163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0" y="0"/>
                  </a:moveTo>
                  <a:lnTo>
                    <a:pt x="0" y="1279"/>
                  </a:lnTo>
                  <a:lnTo>
                    <a:pt x="425" y="1279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0114;p38">
              <a:extLst>
                <a:ext uri="{FF2B5EF4-FFF2-40B4-BE49-F238E27FC236}">
                  <a16:creationId xmlns:a16="http://schemas.microsoft.com/office/drawing/2014/main" id="{8B04B5DA-DA09-4103-BAF1-B878A1EF0271}"/>
                </a:ext>
              </a:extLst>
            </p:cNvPr>
            <p:cNvSpPr/>
            <p:nvPr/>
          </p:nvSpPr>
          <p:spPr>
            <a:xfrm>
              <a:off x="6269514" y="3028761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0115;p38">
              <a:extLst>
                <a:ext uri="{FF2B5EF4-FFF2-40B4-BE49-F238E27FC236}">
                  <a16:creationId xmlns:a16="http://schemas.microsoft.com/office/drawing/2014/main" id="{B7502989-210E-4C7C-9AEC-A777D9AC55C0}"/>
                </a:ext>
              </a:extLst>
            </p:cNvPr>
            <p:cNvSpPr/>
            <p:nvPr/>
          </p:nvSpPr>
          <p:spPr>
            <a:xfrm>
              <a:off x="6269514" y="2887574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0116;p38">
              <a:extLst>
                <a:ext uri="{FF2B5EF4-FFF2-40B4-BE49-F238E27FC236}">
                  <a16:creationId xmlns:a16="http://schemas.microsoft.com/office/drawing/2014/main" id="{5954F443-380A-4D3A-BB64-9394EF5EC62D}"/>
                </a:ext>
              </a:extLst>
            </p:cNvPr>
            <p:cNvSpPr/>
            <p:nvPr/>
          </p:nvSpPr>
          <p:spPr>
            <a:xfrm>
              <a:off x="6269514" y="3169976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0117;p38">
              <a:extLst>
                <a:ext uri="{FF2B5EF4-FFF2-40B4-BE49-F238E27FC236}">
                  <a16:creationId xmlns:a16="http://schemas.microsoft.com/office/drawing/2014/main" id="{C20F07E8-AD8E-40FD-8FD8-DE49D6EAFEDC}"/>
                </a:ext>
              </a:extLst>
            </p:cNvPr>
            <p:cNvSpPr/>
            <p:nvPr/>
          </p:nvSpPr>
          <p:spPr>
            <a:xfrm>
              <a:off x="6269514" y="2463957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0118;p38">
              <a:extLst>
                <a:ext uri="{FF2B5EF4-FFF2-40B4-BE49-F238E27FC236}">
                  <a16:creationId xmlns:a16="http://schemas.microsoft.com/office/drawing/2014/main" id="{9ED8B724-4913-43F4-9B6D-318FBCD3816E}"/>
                </a:ext>
              </a:extLst>
            </p:cNvPr>
            <p:cNvSpPr/>
            <p:nvPr/>
          </p:nvSpPr>
          <p:spPr>
            <a:xfrm>
              <a:off x="6269514" y="3664173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0119;p38">
              <a:extLst>
                <a:ext uri="{FF2B5EF4-FFF2-40B4-BE49-F238E27FC236}">
                  <a16:creationId xmlns:a16="http://schemas.microsoft.com/office/drawing/2014/main" id="{4B6FCAA8-42D8-410C-9D3B-C2DCED777CB9}"/>
                </a:ext>
              </a:extLst>
            </p:cNvPr>
            <p:cNvSpPr/>
            <p:nvPr/>
          </p:nvSpPr>
          <p:spPr>
            <a:xfrm>
              <a:off x="6269514" y="2605117"/>
              <a:ext cx="11773" cy="35373"/>
            </a:xfrm>
            <a:custGeom>
              <a:avLst/>
              <a:gdLst/>
              <a:ahLst/>
              <a:cxnLst/>
              <a:rect l="l" t="t" r="r" b="b"/>
              <a:pathLst>
                <a:path w="426" h="1280" extrusionOk="0">
                  <a:moveTo>
                    <a:pt x="0" y="1"/>
                  </a:moveTo>
                  <a:lnTo>
                    <a:pt x="0" y="1280"/>
                  </a:lnTo>
                  <a:lnTo>
                    <a:pt x="425" y="1280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0120;p38">
              <a:extLst>
                <a:ext uri="{FF2B5EF4-FFF2-40B4-BE49-F238E27FC236}">
                  <a16:creationId xmlns:a16="http://schemas.microsoft.com/office/drawing/2014/main" id="{B5619808-5CDE-4D4F-B386-2D4E949F9A86}"/>
                </a:ext>
              </a:extLst>
            </p:cNvPr>
            <p:cNvSpPr/>
            <p:nvPr/>
          </p:nvSpPr>
          <p:spPr>
            <a:xfrm>
              <a:off x="6269514" y="2534537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0121;p38">
              <a:extLst>
                <a:ext uri="{FF2B5EF4-FFF2-40B4-BE49-F238E27FC236}">
                  <a16:creationId xmlns:a16="http://schemas.microsoft.com/office/drawing/2014/main" id="{8FA5CCCE-6A93-4D40-A0BC-45C2F69BB78D}"/>
                </a:ext>
              </a:extLst>
            </p:cNvPr>
            <p:cNvSpPr/>
            <p:nvPr/>
          </p:nvSpPr>
          <p:spPr>
            <a:xfrm>
              <a:off x="6269514" y="3805388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0122;p38">
              <a:extLst>
                <a:ext uri="{FF2B5EF4-FFF2-40B4-BE49-F238E27FC236}">
                  <a16:creationId xmlns:a16="http://schemas.microsoft.com/office/drawing/2014/main" id="{C2EB8A4E-DC55-4B2E-AC8C-2FF3C9AE3120}"/>
                </a:ext>
              </a:extLst>
            </p:cNvPr>
            <p:cNvSpPr/>
            <p:nvPr/>
          </p:nvSpPr>
          <p:spPr>
            <a:xfrm>
              <a:off x="6269514" y="3452378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0123;p38">
              <a:extLst>
                <a:ext uri="{FF2B5EF4-FFF2-40B4-BE49-F238E27FC236}">
                  <a16:creationId xmlns:a16="http://schemas.microsoft.com/office/drawing/2014/main" id="{D67CB093-5BC2-4657-87CC-53553FFAC6C1}"/>
                </a:ext>
              </a:extLst>
            </p:cNvPr>
            <p:cNvSpPr/>
            <p:nvPr/>
          </p:nvSpPr>
          <p:spPr>
            <a:xfrm>
              <a:off x="6269514" y="3522986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0124;p38">
              <a:extLst>
                <a:ext uri="{FF2B5EF4-FFF2-40B4-BE49-F238E27FC236}">
                  <a16:creationId xmlns:a16="http://schemas.microsoft.com/office/drawing/2014/main" id="{8D4767F1-FF4C-4549-94F6-DF1E7C0405AF}"/>
                </a:ext>
              </a:extLst>
            </p:cNvPr>
            <p:cNvSpPr/>
            <p:nvPr/>
          </p:nvSpPr>
          <p:spPr>
            <a:xfrm>
              <a:off x="6127359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0125;p38">
              <a:extLst>
                <a:ext uri="{FF2B5EF4-FFF2-40B4-BE49-F238E27FC236}">
                  <a16:creationId xmlns:a16="http://schemas.microsoft.com/office/drawing/2014/main" id="{9D12E1AB-6481-4F8A-B5D3-56870DE13645}"/>
                </a:ext>
              </a:extLst>
            </p:cNvPr>
            <p:cNvSpPr/>
            <p:nvPr/>
          </p:nvSpPr>
          <p:spPr>
            <a:xfrm>
              <a:off x="6269514" y="3593593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0126;p38">
              <a:extLst>
                <a:ext uri="{FF2B5EF4-FFF2-40B4-BE49-F238E27FC236}">
                  <a16:creationId xmlns:a16="http://schemas.microsoft.com/office/drawing/2014/main" id="{EE88E396-CC60-41D6-9C53-DC313944EA5F}"/>
                </a:ext>
              </a:extLst>
            </p:cNvPr>
            <p:cNvSpPr/>
            <p:nvPr/>
          </p:nvSpPr>
          <p:spPr>
            <a:xfrm>
              <a:off x="6268547" y="4017210"/>
              <a:ext cx="12740" cy="34406"/>
            </a:xfrm>
            <a:custGeom>
              <a:avLst/>
              <a:gdLst/>
              <a:ahLst/>
              <a:cxnLst/>
              <a:rect l="l" t="t" r="r" b="b"/>
              <a:pathLst>
                <a:path w="461" h="1245" extrusionOk="0">
                  <a:moveTo>
                    <a:pt x="35" y="0"/>
                  </a:moveTo>
                  <a:lnTo>
                    <a:pt x="35" y="818"/>
                  </a:lnTo>
                  <a:lnTo>
                    <a:pt x="1" y="818"/>
                  </a:lnTo>
                  <a:lnTo>
                    <a:pt x="1" y="1244"/>
                  </a:lnTo>
                  <a:lnTo>
                    <a:pt x="460" y="124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0127;p38">
              <a:extLst>
                <a:ext uri="{FF2B5EF4-FFF2-40B4-BE49-F238E27FC236}">
                  <a16:creationId xmlns:a16="http://schemas.microsoft.com/office/drawing/2014/main" id="{9D516ABE-595E-44EF-9D49-1588FE156364}"/>
                </a:ext>
              </a:extLst>
            </p:cNvPr>
            <p:cNvSpPr/>
            <p:nvPr/>
          </p:nvSpPr>
          <p:spPr>
            <a:xfrm>
              <a:off x="6197967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0128;p38">
              <a:extLst>
                <a:ext uri="{FF2B5EF4-FFF2-40B4-BE49-F238E27FC236}">
                  <a16:creationId xmlns:a16="http://schemas.microsoft.com/office/drawing/2014/main" id="{0D291D9D-92BF-4FEE-90BF-24913C956515}"/>
                </a:ext>
              </a:extLst>
            </p:cNvPr>
            <p:cNvSpPr/>
            <p:nvPr/>
          </p:nvSpPr>
          <p:spPr>
            <a:xfrm>
              <a:off x="6269514" y="3946575"/>
              <a:ext cx="11773" cy="35373"/>
            </a:xfrm>
            <a:custGeom>
              <a:avLst/>
              <a:gdLst/>
              <a:ahLst/>
              <a:cxnLst/>
              <a:rect l="l" t="t" r="r" b="b"/>
              <a:pathLst>
                <a:path w="426" h="1280" extrusionOk="0">
                  <a:moveTo>
                    <a:pt x="0" y="1"/>
                  </a:moveTo>
                  <a:lnTo>
                    <a:pt x="0" y="1279"/>
                  </a:lnTo>
                  <a:lnTo>
                    <a:pt x="425" y="1279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0129;p38">
              <a:extLst>
                <a:ext uri="{FF2B5EF4-FFF2-40B4-BE49-F238E27FC236}">
                  <a16:creationId xmlns:a16="http://schemas.microsoft.com/office/drawing/2014/main" id="{6DE079A4-C924-4416-94EF-DABA8B225661}"/>
                </a:ext>
              </a:extLst>
            </p:cNvPr>
            <p:cNvSpPr/>
            <p:nvPr/>
          </p:nvSpPr>
          <p:spPr>
            <a:xfrm>
              <a:off x="6269514" y="3875995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0130;p38">
              <a:extLst>
                <a:ext uri="{FF2B5EF4-FFF2-40B4-BE49-F238E27FC236}">
                  <a16:creationId xmlns:a16="http://schemas.microsoft.com/office/drawing/2014/main" id="{58135E1E-DF47-453E-9A1D-192EC6D47DD2}"/>
                </a:ext>
              </a:extLst>
            </p:cNvPr>
            <p:cNvSpPr/>
            <p:nvPr/>
          </p:nvSpPr>
          <p:spPr>
            <a:xfrm>
              <a:off x="4850650" y="2442844"/>
              <a:ext cx="11773" cy="719"/>
            </a:xfrm>
            <a:custGeom>
              <a:avLst/>
              <a:gdLst/>
              <a:ahLst/>
              <a:cxnLst/>
              <a:rect l="l" t="t" r="r" b="b"/>
              <a:pathLst>
                <a:path w="426" h="26" extrusionOk="0">
                  <a:moveTo>
                    <a:pt x="426" y="1"/>
                  </a:moveTo>
                  <a:lnTo>
                    <a:pt x="1" y="26"/>
                  </a:lnTo>
                  <a:lnTo>
                    <a:pt x="426" y="26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0131;p38">
              <a:extLst>
                <a:ext uri="{FF2B5EF4-FFF2-40B4-BE49-F238E27FC236}">
                  <a16:creationId xmlns:a16="http://schemas.microsoft.com/office/drawing/2014/main" id="{53715C11-375D-48F7-A667-E2FD17097715}"/>
                </a:ext>
              </a:extLst>
            </p:cNvPr>
            <p:cNvSpPr/>
            <p:nvPr/>
          </p:nvSpPr>
          <p:spPr>
            <a:xfrm>
              <a:off x="5280126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0132;p38">
              <a:extLst>
                <a:ext uri="{FF2B5EF4-FFF2-40B4-BE49-F238E27FC236}">
                  <a16:creationId xmlns:a16="http://schemas.microsoft.com/office/drawing/2014/main" id="{C65F9051-5D30-4051-A244-29B97DF82912}"/>
                </a:ext>
              </a:extLst>
            </p:cNvPr>
            <p:cNvSpPr/>
            <p:nvPr/>
          </p:nvSpPr>
          <p:spPr>
            <a:xfrm>
              <a:off x="5523507" y="2150853"/>
              <a:ext cx="35373" cy="11800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80" y="427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0133;p38">
              <a:extLst>
                <a:ext uri="{FF2B5EF4-FFF2-40B4-BE49-F238E27FC236}">
                  <a16:creationId xmlns:a16="http://schemas.microsoft.com/office/drawing/2014/main" id="{3D8E8264-705D-49CA-B0A1-B725CCED2ADB}"/>
                </a:ext>
              </a:extLst>
            </p:cNvPr>
            <p:cNvSpPr/>
            <p:nvPr/>
          </p:nvSpPr>
          <p:spPr>
            <a:xfrm>
              <a:off x="5350733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0134;p38">
              <a:extLst>
                <a:ext uri="{FF2B5EF4-FFF2-40B4-BE49-F238E27FC236}">
                  <a16:creationId xmlns:a16="http://schemas.microsoft.com/office/drawing/2014/main" id="{0D303115-2F24-48BD-881A-E76221EE9738}"/>
                </a:ext>
              </a:extLst>
            </p:cNvPr>
            <p:cNvSpPr/>
            <p:nvPr/>
          </p:nvSpPr>
          <p:spPr>
            <a:xfrm>
              <a:off x="5452927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0135;p38">
              <a:extLst>
                <a:ext uri="{FF2B5EF4-FFF2-40B4-BE49-F238E27FC236}">
                  <a16:creationId xmlns:a16="http://schemas.microsoft.com/office/drawing/2014/main" id="{21AF19EC-DD77-44FF-A3A9-6F0980C0F134}"/>
                </a:ext>
              </a:extLst>
            </p:cNvPr>
            <p:cNvSpPr/>
            <p:nvPr/>
          </p:nvSpPr>
          <p:spPr>
            <a:xfrm>
              <a:off x="5170525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0136;p38">
              <a:extLst>
                <a:ext uri="{FF2B5EF4-FFF2-40B4-BE49-F238E27FC236}">
                  <a16:creationId xmlns:a16="http://schemas.microsoft.com/office/drawing/2014/main" id="{30B3B1AB-7A1A-47D5-95B6-024B2513CB61}"/>
                </a:ext>
              </a:extLst>
            </p:cNvPr>
            <p:cNvSpPr/>
            <p:nvPr/>
          </p:nvSpPr>
          <p:spPr>
            <a:xfrm>
              <a:off x="5382348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0137;p38">
              <a:extLst>
                <a:ext uri="{FF2B5EF4-FFF2-40B4-BE49-F238E27FC236}">
                  <a16:creationId xmlns:a16="http://schemas.microsoft.com/office/drawing/2014/main" id="{4CD82755-7587-4B57-9F3C-47F4233F83F3}"/>
                </a:ext>
              </a:extLst>
            </p:cNvPr>
            <p:cNvSpPr/>
            <p:nvPr/>
          </p:nvSpPr>
          <p:spPr>
            <a:xfrm>
              <a:off x="5947152" y="2150853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9" y="427"/>
                  </a:lnTo>
                  <a:lnTo>
                    <a:pt x="1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0138;p38">
              <a:extLst>
                <a:ext uri="{FF2B5EF4-FFF2-40B4-BE49-F238E27FC236}">
                  <a16:creationId xmlns:a16="http://schemas.microsoft.com/office/drawing/2014/main" id="{B8A75F2A-E32E-4B03-8E76-B122B16A7090}"/>
                </a:ext>
              </a:extLst>
            </p:cNvPr>
            <p:cNvSpPr/>
            <p:nvPr/>
          </p:nvSpPr>
          <p:spPr>
            <a:xfrm>
              <a:off x="5241133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0139;p38">
              <a:extLst>
                <a:ext uri="{FF2B5EF4-FFF2-40B4-BE49-F238E27FC236}">
                  <a16:creationId xmlns:a16="http://schemas.microsoft.com/office/drawing/2014/main" id="{CF149602-4B48-45E7-872E-D7DC18D482BC}"/>
                </a:ext>
              </a:extLst>
            </p:cNvPr>
            <p:cNvSpPr/>
            <p:nvPr/>
          </p:nvSpPr>
          <p:spPr>
            <a:xfrm>
              <a:off x="5915565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0140;p38">
              <a:extLst>
                <a:ext uri="{FF2B5EF4-FFF2-40B4-BE49-F238E27FC236}">
                  <a16:creationId xmlns:a16="http://schemas.microsoft.com/office/drawing/2014/main" id="{724FF0A0-8791-4443-8193-6FF5811E623D}"/>
                </a:ext>
              </a:extLst>
            </p:cNvPr>
            <p:cNvSpPr/>
            <p:nvPr/>
          </p:nvSpPr>
          <p:spPr>
            <a:xfrm>
              <a:off x="5562528" y="4039788"/>
              <a:ext cx="35373" cy="11800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1" y="1"/>
                  </a:moveTo>
                  <a:lnTo>
                    <a:pt x="1" y="426"/>
                  </a:lnTo>
                  <a:lnTo>
                    <a:pt x="1279" y="426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0141;p38">
              <a:extLst>
                <a:ext uri="{FF2B5EF4-FFF2-40B4-BE49-F238E27FC236}">
                  <a16:creationId xmlns:a16="http://schemas.microsoft.com/office/drawing/2014/main" id="{C323D73F-19F2-46B8-9600-AC58F3CB0483}"/>
                </a:ext>
              </a:extLst>
            </p:cNvPr>
            <p:cNvSpPr/>
            <p:nvPr/>
          </p:nvSpPr>
          <p:spPr>
            <a:xfrm>
              <a:off x="5421341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0142;p38">
              <a:extLst>
                <a:ext uri="{FF2B5EF4-FFF2-40B4-BE49-F238E27FC236}">
                  <a16:creationId xmlns:a16="http://schemas.microsoft.com/office/drawing/2014/main" id="{D735ED32-E769-4096-B299-E23214B453D4}"/>
                </a:ext>
              </a:extLst>
            </p:cNvPr>
            <p:cNvSpPr/>
            <p:nvPr/>
          </p:nvSpPr>
          <p:spPr>
            <a:xfrm>
              <a:off x="5633163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0143;p38">
              <a:extLst>
                <a:ext uri="{FF2B5EF4-FFF2-40B4-BE49-F238E27FC236}">
                  <a16:creationId xmlns:a16="http://schemas.microsoft.com/office/drawing/2014/main" id="{2E4499C4-4CB9-4330-8404-B9194937B470}"/>
                </a:ext>
              </a:extLst>
            </p:cNvPr>
            <p:cNvSpPr/>
            <p:nvPr/>
          </p:nvSpPr>
          <p:spPr>
            <a:xfrm>
              <a:off x="5664750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0144;p38">
              <a:extLst>
                <a:ext uri="{FF2B5EF4-FFF2-40B4-BE49-F238E27FC236}">
                  <a16:creationId xmlns:a16="http://schemas.microsoft.com/office/drawing/2014/main" id="{9D5EEF1F-9323-4A63-BAF8-08A00AEBEA16}"/>
                </a:ext>
              </a:extLst>
            </p:cNvPr>
            <p:cNvSpPr/>
            <p:nvPr/>
          </p:nvSpPr>
          <p:spPr>
            <a:xfrm>
              <a:off x="5491948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0145;p38">
              <a:extLst>
                <a:ext uri="{FF2B5EF4-FFF2-40B4-BE49-F238E27FC236}">
                  <a16:creationId xmlns:a16="http://schemas.microsoft.com/office/drawing/2014/main" id="{53D01DC2-3218-485B-980B-76A5BE1FF88B}"/>
                </a:ext>
              </a:extLst>
            </p:cNvPr>
            <p:cNvSpPr/>
            <p:nvPr/>
          </p:nvSpPr>
          <p:spPr>
            <a:xfrm>
              <a:off x="5311740" y="2150853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0146;p38">
              <a:extLst>
                <a:ext uri="{FF2B5EF4-FFF2-40B4-BE49-F238E27FC236}">
                  <a16:creationId xmlns:a16="http://schemas.microsoft.com/office/drawing/2014/main" id="{951B71F4-EF18-4720-AFDB-27ACD8DAC2F8}"/>
                </a:ext>
              </a:extLst>
            </p:cNvPr>
            <p:cNvSpPr/>
            <p:nvPr/>
          </p:nvSpPr>
          <p:spPr>
            <a:xfrm>
              <a:off x="4850650" y="2160442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0147;p38">
              <a:extLst>
                <a:ext uri="{FF2B5EF4-FFF2-40B4-BE49-F238E27FC236}">
                  <a16:creationId xmlns:a16="http://schemas.microsoft.com/office/drawing/2014/main" id="{0902886F-E436-4A5C-9D0C-CE2F267506F4}"/>
                </a:ext>
              </a:extLst>
            </p:cNvPr>
            <p:cNvSpPr/>
            <p:nvPr/>
          </p:nvSpPr>
          <p:spPr>
            <a:xfrm>
              <a:off x="4888123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0148;p38">
              <a:extLst>
                <a:ext uri="{FF2B5EF4-FFF2-40B4-BE49-F238E27FC236}">
                  <a16:creationId xmlns:a16="http://schemas.microsoft.com/office/drawing/2014/main" id="{97622994-72E6-4C47-A6D6-A337F2FED581}"/>
                </a:ext>
              </a:extLst>
            </p:cNvPr>
            <p:cNvSpPr/>
            <p:nvPr/>
          </p:nvSpPr>
          <p:spPr>
            <a:xfrm>
              <a:off x="4958731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0149;p38">
              <a:extLst>
                <a:ext uri="{FF2B5EF4-FFF2-40B4-BE49-F238E27FC236}">
                  <a16:creationId xmlns:a16="http://schemas.microsoft.com/office/drawing/2014/main" id="{9EC166AF-A3AA-4A11-82FD-776FC956BD40}"/>
                </a:ext>
              </a:extLst>
            </p:cNvPr>
            <p:cNvSpPr/>
            <p:nvPr/>
          </p:nvSpPr>
          <p:spPr>
            <a:xfrm>
              <a:off x="4850650" y="2372264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0150;p38">
              <a:extLst>
                <a:ext uri="{FF2B5EF4-FFF2-40B4-BE49-F238E27FC236}">
                  <a16:creationId xmlns:a16="http://schemas.microsoft.com/office/drawing/2014/main" id="{6B4F44B1-C044-4710-A51E-91D1702D59DF}"/>
                </a:ext>
              </a:extLst>
            </p:cNvPr>
            <p:cNvSpPr/>
            <p:nvPr/>
          </p:nvSpPr>
          <p:spPr>
            <a:xfrm>
              <a:off x="5029310" y="2150853"/>
              <a:ext cx="35373" cy="11800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0151;p38">
              <a:extLst>
                <a:ext uri="{FF2B5EF4-FFF2-40B4-BE49-F238E27FC236}">
                  <a16:creationId xmlns:a16="http://schemas.microsoft.com/office/drawing/2014/main" id="{8DB144CC-137F-44C5-805B-38D64006AEB2}"/>
                </a:ext>
              </a:extLst>
            </p:cNvPr>
            <p:cNvSpPr/>
            <p:nvPr/>
          </p:nvSpPr>
          <p:spPr>
            <a:xfrm>
              <a:off x="4850650" y="2231049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0152;p38">
              <a:extLst>
                <a:ext uri="{FF2B5EF4-FFF2-40B4-BE49-F238E27FC236}">
                  <a16:creationId xmlns:a16="http://schemas.microsoft.com/office/drawing/2014/main" id="{0B0CD823-99D9-4D5C-9277-2B81774BA1AA}"/>
                </a:ext>
              </a:extLst>
            </p:cNvPr>
            <p:cNvSpPr/>
            <p:nvPr/>
          </p:nvSpPr>
          <p:spPr>
            <a:xfrm>
              <a:off x="5209546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0153;p38">
              <a:extLst>
                <a:ext uri="{FF2B5EF4-FFF2-40B4-BE49-F238E27FC236}">
                  <a16:creationId xmlns:a16="http://schemas.microsoft.com/office/drawing/2014/main" id="{3A591B67-D8E3-42FE-9A15-57D723176576}"/>
                </a:ext>
              </a:extLst>
            </p:cNvPr>
            <p:cNvSpPr/>
            <p:nvPr/>
          </p:nvSpPr>
          <p:spPr>
            <a:xfrm>
              <a:off x="4850650" y="2301629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0154;p38">
              <a:extLst>
                <a:ext uri="{FF2B5EF4-FFF2-40B4-BE49-F238E27FC236}">
                  <a16:creationId xmlns:a16="http://schemas.microsoft.com/office/drawing/2014/main" id="{03E7B49E-8448-4571-8305-5FD37D0E1CA2}"/>
                </a:ext>
              </a:extLst>
            </p:cNvPr>
            <p:cNvSpPr/>
            <p:nvPr/>
          </p:nvSpPr>
          <p:spPr>
            <a:xfrm>
              <a:off x="5068331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0155;p38">
              <a:extLst>
                <a:ext uri="{FF2B5EF4-FFF2-40B4-BE49-F238E27FC236}">
                  <a16:creationId xmlns:a16="http://schemas.microsoft.com/office/drawing/2014/main" id="{45384020-2F8A-4A58-A026-7880D17867AA}"/>
                </a:ext>
              </a:extLst>
            </p:cNvPr>
            <p:cNvSpPr/>
            <p:nvPr/>
          </p:nvSpPr>
          <p:spPr>
            <a:xfrm>
              <a:off x="5138911" y="4039788"/>
              <a:ext cx="35373" cy="11800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9" y="426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0156;p38">
              <a:extLst>
                <a:ext uri="{FF2B5EF4-FFF2-40B4-BE49-F238E27FC236}">
                  <a16:creationId xmlns:a16="http://schemas.microsoft.com/office/drawing/2014/main" id="{69EC1BA3-00FF-4F6B-A49C-72E5BC5EB6FC}"/>
                </a:ext>
              </a:extLst>
            </p:cNvPr>
            <p:cNvSpPr/>
            <p:nvPr/>
          </p:nvSpPr>
          <p:spPr>
            <a:xfrm>
              <a:off x="4997724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0157;p38">
              <a:extLst>
                <a:ext uri="{FF2B5EF4-FFF2-40B4-BE49-F238E27FC236}">
                  <a16:creationId xmlns:a16="http://schemas.microsoft.com/office/drawing/2014/main" id="{0B687FF6-074E-46D9-9F62-0F6AD77D5C7F}"/>
                </a:ext>
              </a:extLst>
            </p:cNvPr>
            <p:cNvSpPr/>
            <p:nvPr/>
          </p:nvSpPr>
          <p:spPr>
            <a:xfrm>
              <a:off x="4856509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0158;p38">
              <a:extLst>
                <a:ext uri="{FF2B5EF4-FFF2-40B4-BE49-F238E27FC236}">
                  <a16:creationId xmlns:a16="http://schemas.microsoft.com/office/drawing/2014/main" id="{D95B83DE-DC37-43EC-953B-2206475F692D}"/>
                </a:ext>
              </a:extLst>
            </p:cNvPr>
            <p:cNvSpPr/>
            <p:nvPr/>
          </p:nvSpPr>
          <p:spPr>
            <a:xfrm>
              <a:off x="5099945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0159;p38">
              <a:extLst>
                <a:ext uri="{FF2B5EF4-FFF2-40B4-BE49-F238E27FC236}">
                  <a16:creationId xmlns:a16="http://schemas.microsoft.com/office/drawing/2014/main" id="{093F157E-551F-4ABA-A17C-24163F49E566}"/>
                </a:ext>
              </a:extLst>
            </p:cNvPr>
            <p:cNvSpPr/>
            <p:nvPr/>
          </p:nvSpPr>
          <p:spPr>
            <a:xfrm>
              <a:off x="4927144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0160;p38">
              <a:extLst>
                <a:ext uri="{FF2B5EF4-FFF2-40B4-BE49-F238E27FC236}">
                  <a16:creationId xmlns:a16="http://schemas.microsoft.com/office/drawing/2014/main" id="{A12FCA38-F69B-4938-8CD1-C71BB460CDE6}"/>
                </a:ext>
              </a:extLst>
            </p:cNvPr>
            <p:cNvSpPr/>
            <p:nvPr/>
          </p:nvSpPr>
          <p:spPr>
            <a:xfrm>
              <a:off x="5594142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0161;p38">
              <a:extLst>
                <a:ext uri="{FF2B5EF4-FFF2-40B4-BE49-F238E27FC236}">
                  <a16:creationId xmlns:a16="http://schemas.microsoft.com/office/drawing/2014/main" id="{38964A46-1455-41D4-8003-8FC42F4E59A5}"/>
                </a:ext>
              </a:extLst>
            </p:cNvPr>
            <p:cNvSpPr/>
            <p:nvPr/>
          </p:nvSpPr>
          <p:spPr>
            <a:xfrm>
              <a:off x="5876544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0162;p38">
              <a:extLst>
                <a:ext uri="{FF2B5EF4-FFF2-40B4-BE49-F238E27FC236}">
                  <a16:creationId xmlns:a16="http://schemas.microsoft.com/office/drawing/2014/main" id="{AF2A2C64-1991-4277-9F6B-158FFBC2A444}"/>
                </a:ext>
              </a:extLst>
            </p:cNvPr>
            <p:cNvSpPr/>
            <p:nvPr/>
          </p:nvSpPr>
          <p:spPr>
            <a:xfrm>
              <a:off x="5844957" y="4039788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0163;p38">
              <a:extLst>
                <a:ext uri="{FF2B5EF4-FFF2-40B4-BE49-F238E27FC236}">
                  <a16:creationId xmlns:a16="http://schemas.microsoft.com/office/drawing/2014/main" id="{AB9B7F53-9ED3-4991-85BC-36723A31237F}"/>
                </a:ext>
              </a:extLst>
            </p:cNvPr>
            <p:cNvSpPr/>
            <p:nvPr/>
          </p:nvSpPr>
          <p:spPr>
            <a:xfrm>
              <a:off x="6269514" y="2181555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0164;p38">
              <a:extLst>
                <a:ext uri="{FF2B5EF4-FFF2-40B4-BE49-F238E27FC236}">
                  <a16:creationId xmlns:a16="http://schemas.microsoft.com/office/drawing/2014/main" id="{7BE80622-1696-4D95-BEDE-31EE4DB67A52}"/>
                </a:ext>
              </a:extLst>
            </p:cNvPr>
            <p:cNvSpPr/>
            <p:nvPr/>
          </p:nvSpPr>
          <p:spPr>
            <a:xfrm>
              <a:off x="5774350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0165;p38">
              <a:extLst>
                <a:ext uri="{FF2B5EF4-FFF2-40B4-BE49-F238E27FC236}">
                  <a16:creationId xmlns:a16="http://schemas.microsoft.com/office/drawing/2014/main" id="{692698E9-77E6-40F1-BF3D-F24194569DC1}"/>
                </a:ext>
              </a:extLst>
            </p:cNvPr>
            <p:cNvSpPr/>
            <p:nvPr/>
          </p:nvSpPr>
          <p:spPr>
            <a:xfrm>
              <a:off x="5805964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0166;p38">
              <a:extLst>
                <a:ext uri="{FF2B5EF4-FFF2-40B4-BE49-F238E27FC236}">
                  <a16:creationId xmlns:a16="http://schemas.microsoft.com/office/drawing/2014/main" id="{64032BF1-E611-40BD-8C4A-7BFF54BD42F8}"/>
                </a:ext>
              </a:extLst>
            </p:cNvPr>
            <p:cNvSpPr/>
            <p:nvPr/>
          </p:nvSpPr>
          <p:spPr>
            <a:xfrm>
              <a:off x="6229581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0167;p38">
              <a:extLst>
                <a:ext uri="{FF2B5EF4-FFF2-40B4-BE49-F238E27FC236}">
                  <a16:creationId xmlns:a16="http://schemas.microsoft.com/office/drawing/2014/main" id="{329F8C3C-1D31-454C-9B2D-34B8A86F4F2E}"/>
                </a:ext>
              </a:extLst>
            </p:cNvPr>
            <p:cNvSpPr/>
            <p:nvPr/>
          </p:nvSpPr>
          <p:spPr>
            <a:xfrm>
              <a:off x="6269514" y="2322742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0168;p38">
              <a:extLst>
                <a:ext uri="{FF2B5EF4-FFF2-40B4-BE49-F238E27FC236}">
                  <a16:creationId xmlns:a16="http://schemas.microsoft.com/office/drawing/2014/main" id="{A9FB22CD-F352-4FB4-B307-E211544A01B2}"/>
                </a:ext>
              </a:extLst>
            </p:cNvPr>
            <p:cNvSpPr/>
            <p:nvPr/>
          </p:nvSpPr>
          <p:spPr>
            <a:xfrm>
              <a:off x="6269514" y="2252135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0169;p38">
              <a:extLst>
                <a:ext uri="{FF2B5EF4-FFF2-40B4-BE49-F238E27FC236}">
                  <a16:creationId xmlns:a16="http://schemas.microsoft.com/office/drawing/2014/main" id="{164A2F81-9B17-4888-A351-48B5252B0D47}"/>
                </a:ext>
              </a:extLst>
            </p:cNvPr>
            <p:cNvSpPr/>
            <p:nvPr/>
          </p:nvSpPr>
          <p:spPr>
            <a:xfrm>
              <a:off x="6269514" y="2393322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0" y="0"/>
                  </a:moveTo>
                  <a:lnTo>
                    <a:pt x="0" y="1279"/>
                  </a:lnTo>
                  <a:lnTo>
                    <a:pt x="425" y="1279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0170;p38">
              <a:extLst>
                <a:ext uri="{FF2B5EF4-FFF2-40B4-BE49-F238E27FC236}">
                  <a16:creationId xmlns:a16="http://schemas.microsoft.com/office/drawing/2014/main" id="{350F4F95-CCD1-4DE3-919B-951E7137EDC8}"/>
                </a:ext>
              </a:extLst>
            </p:cNvPr>
            <p:cNvSpPr/>
            <p:nvPr/>
          </p:nvSpPr>
          <p:spPr>
            <a:xfrm>
              <a:off x="5735357" y="2150853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0171;p38">
              <a:extLst>
                <a:ext uri="{FF2B5EF4-FFF2-40B4-BE49-F238E27FC236}">
                  <a16:creationId xmlns:a16="http://schemas.microsoft.com/office/drawing/2014/main" id="{C89B56D9-0AA6-477D-9284-69B87ECF00AB}"/>
                </a:ext>
              </a:extLst>
            </p:cNvPr>
            <p:cNvSpPr/>
            <p:nvPr/>
          </p:nvSpPr>
          <p:spPr>
            <a:xfrm>
              <a:off x="6269514" y="2746359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0172;p38">
              <a:extLst>
                <a:ext uri="{FF2B5EF4-FFF2-40B4-BE49-F238E27FC236}">
                  <a16:creationId xmlns:a16="http://schemas.microsoft.com/office/drawing/2014/main" id="{147856D0-C17E-4025-B98C-BFAD67ECE31D}"/>
                </a:ext>
              </a:extLst>
            </p:cNvPr>
            <p:cNvSpPr/>
            <p:nvPr/>
          </p:nvSpPr>
          <p:spPr>
            <a:xfrm>
              <a:off x="6158946" y="2150853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0173;p38">
              <a:extLst>
                <a:ext uri="{FF2B5EF4-FFF2-40B4-BE49-F238E27FC236}">
                  <a16:creationId xmlns:a16="http://schemas.microsoft.com/office/drawing/2014/main" id="{63D7EC57-80CA-4385-84E0-EAE1BEDDCC0D}"/>
                </a:ext>
              </a:extLst>
            </p:cNvPr>
            <p:cNvSpPr/>
            <p:nvPr/>
          </p:nvSpPr>
          <p:spPr>
            <a:xfrm>
              <a:off x="5703743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0174;p38">
              <a:extLst>
                <a:ext uri="{FF2B5EF4-FFF2-40B4-BE49-F238E27FC236}">
                  <a16:creationId xmlns:a16="http://schemas.microsoft.com/office/drawing/2014/main" id="{9E7DBB78-3534-4504-89BC-0459A5A4DCDB}"/>
                </a:ext>
              </a:extLst>
            </p:cNvPr>
            <p:cNvSpPr/>
            <p:nvPr/>
          </p:nvSpPr>
          <p:spPr>
            <a:xfrm>
              <a:off x="6269514" y="2675752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0175;p38">
              <a:extLst>
                <a:ext uri="{FF2B5EF4-FFF2-40B4-BE49-F238E27FC236}">
                  <a16:creationId xmlns:a16="http://schemas.microsoft.com/office/drawing/2014/main" id="{E7F85F02-5F37-49F1-B9D7-659C054A8B77}"/>
                </a:ext>
              </a:extLst>
            </p:cNvPr>
            <p:cNvSpPr/>
            <p:nvPr/>
          </p:nvSpPr>
          <p:spPr>
            <a:xfrm>
              <a:off x="6017759" y="2150853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0176;p38">
              <a:extLst>
                <a:ext uri="{FF2B5EF4-FFF2-40B4-BE49-F238E27FC236}">
                  <a16:creationId xmlns:a16="http://schemas.microsoft.com/office/drawing/2014/main" id="{EBD62F21-33C8-4927-AB0F-352390DD15E8}"/>
                </a:ext>
              </a:extLst>
            </p:cNvPr>
            <p:cNvSpPr/>
            <p:nvPr/>
          </p:nvSpPr>
          <p:spPr>
            <a:xfrm>
              <a:off x="5986145" y="4039788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0177;p38">
              <a:extLst>
                <a:ext uri="{FF2B5EF4-FFF2-40B4-BE49-F238E27FC236}">
                  <a16:creationId xmlns:a16="http://schemas.microsoft.com/office/drawing/2014/main" id="{FCBFAEF8-F3FE-4E1E-BC93-0E9F9E7510B4}"/>
                </a:ext>
              </a:extLst>
            </p:cNvPr>
            <p:cNvSpPr/>
            <p:nvPr/>
          </p:nvSpPr>
          <p:spPr>
            <a:xfrm>
              <a:off x="4850650" y="2988525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0178;p38">
              <a:extLst>
                <a:ext uri="{FF2B5EF4-FFF2-40B4-BE49-F238E27FC236}">
                  <a16:creationId xmlns:a16="http://schemas.microsoft.com/office/drawing/2014/main" id="{B69D13E7-F91B-479C-95A7-9175DD2F54A5}"/>
                </a:ext>
              </a:extLst>
            </p:cNvPr>
            <p:cNvSpPr/>
            <p:nvPr/>
          </p:nvSpPr>
          <p:spPr>
            <a:xfrm>
              <a:off x="4850650" y="2847338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0179;p38">
              <a:extLst>
                <a:ext uri="{FF2B5EF4-FFF2-40B4-BE49-F238E27FC236}">
                  <a16:creationId xmlns:a16="http://schemas.microsoft.com/office/drawing/2014/main" id="{0E7B8CED-4C04-4027-98BC-2213480E2BB6}"/>
                </a:ext>
              </a:extLst>
            </p:cNvPr>
            <p:cNvSpPr/>
            <p:nvPr/>
          </p:nvSpPr>
          <p:spPr>
            <a:xfrm>
              <a:off x="4850650" y="3059105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0180;p38">
              <a:extLst>
                <a:ext uri="{FF2B5EF4-FFF2-40B4-BE49-F238E27FC236}">
                  <a16:creationId xmlns:a16="http://schemas.microsoft.com/office/drawing/2014/main" id="{3761F0B0-3538-4598-B34A-D78AEC07A905}"/>
                </a:ext>
              </a:extLst>
            </p:cNvPr>
            <p:cNvSpPr/>
            <p:nvPr/>
          </p:nvSpPr>
          <p:spPr>
            <a:xfrm>
              <a:off x="4850650" y="3412142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0181;p38">
              <a:extLst>
                <a:ext uri="{FF2B5EF4-FFF2-40B4-BE49-F238E27FC236}">
                  <a16:creationId xmlns:a16="http://schemas.microsoft.com/office/drawing/2014/main" id="{94EFDF63-19C4-4925-B495-0379D60BE7F3}"/>
                </a:ext>
              </a:extLst>
            </p:cNvPr>
            <p:cNvSpPr/>
            <p:nvPr/>
          </p:nvSpPr>
          <p:spPr>
            <a:xfrm>
              <a:off x="4850650" y="3341534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0182;p38">
              <a:extLst>
                <a:ext uri="{FF2B5EF4-FFF2-40B4-BE49-F238E27FC236}">
                  <a16:creationId xmlns:a16="http://schemas.microsoft.com/office/drawing/2014/main" id="{FBF93BE3-DFBC-4433-83FE-BAC0E706044A}"/>
                </a:ext>
              </a:extLst>
            </p:cNvPr>
            <p:cNvSpPr/>
            <p:nvPr/>
          </p:nvSpPr>
          <p:spPr>
            <a:xfrm>
              <a:off x="4850650" y="3200319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0183;p38">
              <a:extLst>
                <a:ext uri="{FF2B5EF4-FFF2-40B4-BE49-F238E27FC236}">
                  <a16:creationId xmlns:a16="http://schemas.microsoft.com/office/drawing/2014/main" id="{6A2CD71E-49F5-49B2-81B4-D90D74DEF9D8}"/>
                </a:ext>
              </a:extLst>
            </p:cNvPr>
            <p:cNvSpPr/>
            <p:nvPr/>
          </p:nvSpPr>
          <p:spPr>
            <a:xfrm>
              <a:off x="4850650" y="3482721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0184;p38">
              <a:extLst>
                <a:ext uri="{FF2B5EF4-FFF2-40B4-BE49-F238E27FC236}">
                  <a16:creationId xmlns:a16="http://schemas.microsoft.com/office/drawing/2014/main" id="{7C7C0EEC-AF4A-4515-A613-090861C4BE6E}"/>
                </a:ext>
              </a:extLst>
            </p:cNvPr>
            <p:cNvSpPr/>
            <p:nvPr/>
          </p:nvSpPr>
          <p:spPr>
            <a:xfrm>
              <a:off x="4850650" y="3270927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0185;p38">
              <a:extLst>
                <a:ext uri="{FF2B5EF4-FFF2-40B4-BE49-F238E27FC236}">
                  <a16:creationId xmlns:a16="http://schemas.microsoft.com/office/drawing/2014/main" id="{B42E7DDA-6F60-407D-A7F1-0429FD3A22E2}"/>
                </a:ext>
              </a:extLst>
            </p:cNvPr>
            <p:cNvSpPr/>
            <p:nvPr/>
          </p:nvSpPr>
          <p:spPr>
            <a:xfrm>
              <a:off x="4850650" y="2917917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0186;p38">
              <a:extLst>
                <a:ext uri="{FF2B5EF4-FFF2-40B4-BE49-F238E27FC236}">
                  <a16:creationId xmlns:a16="http://schemas.microsoft.com/office/drawing/2014/main" id="{187DB31F-A9BF-4C68-9989-11B5B78FDE7C}"/>
                </a:ext>
              </a:extLst>
            </p:cNvPr>
            <p:cNvSpPr/>
            <p:nvPr/>
          </p:nvSpPr>
          <p:spPr>
            <a:xfrm>
              <a:off x="4850650" y="3129740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0187;p38">
              <a:extLst>
                <a:ext uri="{FF2B5EF4-FFF2-40B4-BE49-F238E27FC236}">
                  <a16:creationId xmlns:a16="http://schemas.microsoft.com/office/drawing/2014/main" id="{E155FDD2-C100-4DB1-A7D2-43F9069109CA}"/>
                </a:ext>
              </a:extLst>
            </p:cNvPr>
            <p:cNvSpPr/>
            <p:nvPr/>
          </p:nvSpPr>
          <p:spPr>
            <a:xfrm>
              <a:off x="4284354" y="1942208"/>
              <a:ext cx="35373" cy="11828"/>
            </a:xfrm>
            <a:custGeom>
              <a:avLst/>
              <a:gdLst/>
              <a:ahLst/>
              <a:cxnLst/>
              <a:rect l="l" t="t" r="r" b="b"/>
              <a:pathLst>
                <a:path w="1280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0188;p38">
              <a:extLst>
                <a:ext uri="{FF2B5EF4-FFF2-40B4-BE49-F238E27FC236}">
                  <a16:creationId xmlns:a16="http://schemas.microsoft.com/office/drawing/2014/main" id="{2B987A92-885B-426B-B740-55C2157E560A}"/>
                </a:ext>
              </a:extLst>
            </p:cNvPr>
            <p:cNvSpPr/>
            <p:nvPr/>
          </p:nvSpPr>
          <p:spPr>
            <a:xfrm>
              <a:off x="4331444" y="2742380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0189;p38">
              <a:extLst>
                <a:ext uri="{FF2B5EF4-FFF2-40B4-BE49-F238E27FC236}">
                  <a16:creationId xmlns:a16="http://schemas.microsoft.com/office/drawing/2014/main" id="{9A616B68-C45B-4DF6-9007-864230B88CB3}"/>
                </a:ext>
              </a:extLst>
            </p:cNvPr>
            <p:cNvSpPr/>
            <p:nvPr/>
          </p:nvSpPr>
          <p:spPr>
            <a:xfrm>
              <a:off x="4502062" y="2430574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0190;p38">
              <a:extLst>
                <a:ext uri="{FF2B5EF4-FFF2-40B4-BE49-F238E27FC236}">
                  <a16:creationId xmlns:a16="http://schemas.microsoft.com/office/drawing/2014/main" id="{3B6E27E1-00D3-400C-AC0C-4F6B2C1450CB}"/>
                </a:ext>
              </a:extLst>
            </p:cNvPr>
            <p:cNvSpPr/>
            <p:nvPr/>
          </p:nvSpPr>
          <p:spPr>
            <a:xfrm>
              <a:off x="4190229" y="2742380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0191;p38">
              <a:extLst>
                <a:ext uri="{FF2B5EF4-FFF2-40B4-BE49-F238E27FC236}">
                  <a16:creationId xmlns:a16="http://schemas.microsoft.com/office/drawing/2014/main" id="{4AFAB074-8787-4088-84F0-24EF454CDD7A}"/>
                </a:ext>
              </a:extLst>
            </p:cNvPr>
            <p:cNvSpPr/>
            <p:nvPr/>
          </p:nvSpPr>
          <p:spPr>
            <a:xfrm>
              <a:off x="4119649" y="2530585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0192;p38">
              <a:extLst>
                <a:ext uri="{FF2B5EF4-FFF2-40B4-BE49-F238E27FC236}">
                  <a16:creationId xmlns:a16="http://schemas.microsoft.com/office/drawing/2014/main" id="{22E59033-C9C3-450B-B108-A9550DB32A08}"/>
                </a:ext>
              </a:extLst>
            </p:cNvPr>
            <p:cNvSpPr/>
            <p:nvPr/>
          </p:nvSpPr>
          <p:spPr>
            <a:xfrm>
              <a:off x="4143166" y="1942208"/>
              <a:ext cx="35345" cy="11828"/>
            </a:xfrm>
            <a:custGeom>
              <a:avLst/>
              <a:gdLst/>
              <a:ahLst/>
              <a:cxnLst/>
              <a:rect l="l" t="t" r="r" b="b"/>
              <a:pathLst>
                <a:path w="1279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0193;p38">
              <a:extLst>
                <a:ext uri="{FF2B5EF4-FFF2-40B4-BE49-F238E27FC236}">
                  <a16:creationId xmlns:a16="http://schemas.microsoft.com/office/drawing/2014/main" id="{7A4620D4-54C5-462B-8C9B-AC66E1DD368A}"/>
                </a:ext>
              </a:extLst>
            </p:cNvPr>
            <p:cNvSpPr/>
            <p:nvPr/>
          </p:nvSpPr>
          <p:spPr>
            <a:xfrm>
              <a:off x="4119649" y="2671772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0194;p38">
              <a:extLst>
                <a:ext uri="{FF2B5EF4-FFF2-40B4-BE49-F238E27FC236}">
                  <a16:creationId xmlns:a16="http://schemas.microsoft.com/office/drawing/2014/main" id="{634AC5BC-DF78-4F20-9248-30BAF8B3548F}"/>
                </a:ext>
              </a:extLst>
            </p:cNvPr>
            <p:cNvSpPr/>
            <p:nvPr/>
          </p:nvSpPr>
          <p:spPr>
            <a:xfrm>
              <a:off x="4119649" y="2601193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0195;p38">
              <a:extLst>
                <a:ext uri="{FF2B5EF4-FFF2-40B4-BE49-F238E27FC236}">
                  <a16:creationId xmlns:a16="http://schemas.microsoft.com/office/drawing/2014/main" id="{E25870C0-975E-4802-9845-57DD69502136}"/>
                </a:ext>
              </a:extLst>
            </p:cNvPr>
            <p:cNvSpPr/>
            <p:nvPr/>
          </p:nvSpPr>
          <p:spPr>
            <a:xfrm>
              <a:off x="4119649" y="2742380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0196;p38">
              <a:extLst>
                <a:ext uri="{FF2B5EF4-FFF2-40B4-BE49-F238E27FC236}">
                  <a16:creationId xmlns:a16="http://schemas.microsoft.com/office/drawing/2014/main" id="{58207EA3-6789-4633-BF3F-9198FE6B8A6B}"/>
                </a:ext>
              </a:extLst>
            </p:cNvPr>
            <p:cNvSpPr/>
            <p:nvPr/>
          </p:nvSpPr>
          <p:spPr>
            <a:xfrm>
              <a:off x="4119649" y="2459978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0197;p38">
              <a:extLst>
                <a:ext uri="{FF2B5EF4-FFF2-40B4-BE49-F238E27FC236}">
                  <a16:creationId xmlns:a16="http://schemas.microsoft.com/office/drawing/2014/main" id="{61013A1D-A6EB-4DB4-BADC-27F34D4569DE}"/>
                </a:ext>
              </a:extLst>
            </p:cNvPr>
            <p:cNvSpPr/>
            <p:nvPr/>
          </p:nvSpPr>
          <p:spPr>
            <a:xfrm>
              <a:off x="4260864" y="2742380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0198;p38">
              <a:extLst>
                <a:ext uri="{FF2B5EF4-FFF2-40B4-BE49-F238E27FC236}">
                  <a16:creationId xmlns:a16="http://schemas.microsoft.com/office/drawing/2014/main" id="{E51770B7-BD19-43CA-8C1E-1AD9492CC85A}"/>
                </a:ext>
              </a:extLst>
            </p:cNvPr>
            <p:cNvSpPr/>
            <p:nvPr/>
          </p:nvSpPr>
          <p:spPr>
            <a:xfrm>
              <a:off x="4213774" y="1942208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0199;p38">
              <a:extLst>
                <a:ext uri="{FF2B5EF4-FFF2-40B4-BE49-F238E27FC236}">
                  <a16:creationId xmlns:a16="http://schemas.microsoft.com/office/drawing/2014/main" id="{8391C678-3170-4ADD-8C03-CD9160F66694}"/>
                </a:ext>
              </a:extLst>
            </p:cNvPr>
            <p:cNvSpPr/>
            <p:nvPr/>
          </p:nvSpPr>
          <p:spPr>
            <a:xfrm>
              <a:off x="4354989" y="1942208"/>
              <a:ext cx="35318" cy="11828"/>
            </a:xfrm>
            <a:custGeom>
              <a:avLst/>
              <a:gdLst/>
              <a:ahLst/>
              <a:cxnLst/>
              <a:rect l="l" t="t" r="r" b="b"/>
              <a:pathLst>
                <a:path w="1278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0200;p38">
              <a:extLst>
                <a:ext uri="{FF2B5EF4-FFF2-40B4-BE49-F238E27FC236}">
                  <a16:creationId xmlns:a16="http://schemas.microsoft.com/office/drawing/2014/main" id="{B3974EC1-301F-4A0D-97FA-B26663731ABB}"/>
                </a:ext>
              </a:extLst>
            </p:cNvPr>
            <p:cNvSpPr/>
            <p:nvPr/>
          </p:nvSpPr>
          <p:spPr>
            <a:xfrm>
              <a:off x="4502062" y="2218752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0201;p38">
              <a:extLst>
                <a:ext uri="{FF2B5EF4-FFF2-40B4-BE49-F238E27FC236}">
                  <a16:creationId xmlns:a16="http://schemas.microsoft.com/office/drawing/2014/main" id="{E342AF83-373A-49E2-8780-0FA92549035C}"/>
                </a:ext>
              </a:extLst>
            </p:cNvPr>
            <p:cNvSpPr/>
            <p:nvPr/>
          </p:nvSpPr>
          <p:spPr>
            <a:xfrm>
              <a:off x="4502062" y="2642369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0202;p38">
              <a:extLst>
                <a:ext uri="{FF2B5EF4-FFF2-40B4-BE49-F238E27FC236}">
                  <a16:creationId xmlns:a16="http://schemas.microsoft.com/office/drawing/2014/main" id="{03F15955-CB61-4BDB-9685-84BE95B4ED43}"/>
                </a:ext>
              </a:extLst>
            </p:cNvPr>
            <p:cNvSpPr/>
            <p:nvPr/>
          </p:nvSpPr>
          <p:spPr>
            <a:xfrm>
              <a:off x="4472659" y="2712976"/>
              <a:ext cx="41176" cy="41204"/>
            </a:xfrm>
            <a:custGeom>
              <a:avLst/>
              <a:gdLst/>
              <a:ahLst/>
              <a:cxnLst/>
              <a:rect l="l" t="t" r="r" b="b"/>
              <a:pathLst>
                <a:path w="1490" h="1491" extrusionOk="0">
                  <a:moveTo>
                    <a:pt x="1065" y="0"/>
                  </a:moveTo>
                  <a:lnTo>
                    <a:pt x="1065" y="1065"/>
                  </a:lnTo>
                  <a:lnTo>
                    <a:pt x="1" y="1065"/>
                  </a:lnTo>
                  <a:lnTo>
                    <a:pt x="1" y="1491"/>
                  </a:lnTo>
                  <a:lnTo>
                    <a:pt x="1278" y="1491"/>
                  </a:lnTo>
                  <a:lnTo>
                    <a:pt x="1278" y="1277"/>
                  </a:lnTo>
                  <a:lnTo>
                    <a:pt x="1490" y="1277"/>
                  </a:lnTo>
                  <a:lnTo>
                    <a:pt x="14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0203;p38">
              <a:extLst>
                <a:ext uri="{FF2B5EF4-FFF2-40B4-BE49-F238E27FC236}">
                  <a16:creationId xmlns:a16="http://schemas.microsoft.com/office/drawing/2014/main" id="{F9F7313E-1D3B-43B4-A559-5B0DFFBE18C3}"/>
                </a:ext>
              </a:extLst>
            </p:cNvPr>
            <p:cNvSpPr/>
            <p:nvPr/>
          </p:nvSpPr>
          <p:spPr>
            <a:xfrm>
              <a:off x="4502062" y="2148117"/>
              <a:ext cx="11773" cy="35373"/>
            </a:xfrm>
            <a:custGeom>
              <a:avLst/>
              <a:gdLst/>
              <a:ahLst/>
              <a:cxnLst/>
              <a:rect l="l" t="t" r="r" b="b"/>
              <a:pathLst>
                <a:path w="426" h="1280" extrusionOk="0">
                  <a:moveTo>
                    <a:pt x="1" y="1"/>
                  </a:moveTo>
                  <a:lnTo>
                    <a:pt x="1" y="1280"/>
                  </a:lnTo>
                  <a:lnTo>
                    <a:pt x="426" y="1280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0204;p38">
              <a:extLst>
                <a:ext uri="{FF2B5EF4-FFF2-40B4-BE49-F238E27FC236}">
                  <a16:creationId xmlns:a16="http://schemas.microsoft.com/office/drawing/2014/main" id="{E50DADA7-C027-49AD-B8CD-9986BB699B05}"/>
                </a:ext>
              </a:extLst>
            </p:cNvPr>
            <p:cNvSpPr/>
            <p:nvPr/>
          </p:nvSpPr>
          <p:spPr>
            <a:xfrm>
              <a:off x="4502062" y="2077537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0205;p38">
              <a:extLst>
                <a:ext uri="{FF2B5EF4-FFF2-40B4-BE49-F238E27FC236}">
                  <a16:creationId xmlns:a16="http://schemas.microsoft.com/office/drawing/2014/main" id="{873FD3FC-1FC6-43F2-81D7-FB6457267068}"/>
                </a:ext>
              </a:extLst>
            </p:cNvPr>
            <p:cNvSpPr/>
            <p:nvPr/>
          </p:nvSpPr>
          <p:spPr>
            <a:xfrm>
              <a:off x="4502062" y="2571761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0206;p38">
              <a:extLst>
                <a:ext uri="{FF2B5EF4-FFF2-40B4-BE49-F238E27FC236}">
                  <a16:creationId xmlns:a16="http://schemas.microsoft.com/office/drawing/2014/main" id="{639C2D97-B881-44F3-8F16-32F5B664533B}"/>
                </a:ext>
              </a:extLst>
            </p:cNvPr>
            <p:cNvSpPr/>
            <p:nvPr/>
          </p:nvSpPr>
          <p:spPr>
            <a:xfrm>
              <a:off x="4502062" y="2501154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0207;p38">
              <a:extLst>
                <a:ext uri="{FF2B5EF4-FFF2-40B4-BE49-F238E27FC236}">
                  <a16:creationId xmlns:a16="http://schemas.microsoft.com/office/drawing/2014/main" id="{4A2A4FDC-AD6E-4043-809A-696CE4EB3BE1}"/>
                </a:ext>
              </a:extLst>
            </p:cNvPr>
            <p:cNvSpPr/>
            <p:nvPr/>
          </p:nvSpPr>
          <p:spPr>
            <a:xfrm>
              <a:off x="4502062" y="2289359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0208;p38">
              <a:extLst>
                <a:ext uri="{FF2B5EF4-FFF2-40B4-BE49-F238E27FC236}">
                  <a16:creationId xmlns:a16="http://schemas.microsoft.com/office/drawing/2014/main" id="{86281E78-1035-4498-97AC-824602A34366}"/>
                </a:ext>
              </a:extLst>
            </p:cNvPr>
            <p:cNvSpPr/>
            <p:nvPr/>
          </p:nvSpPr>
          <p:spPr>
            <a:xfrm>
              <a:off x="4502062" y="2359967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0209;p38">
              <a:extLst>
                <a:ext uri="{FF2B5EF4-FFF2-40B4-BE49-F238E27FC236}">
                  <a16:creationId xmlns:a16="http://schemas.microsoft.com/office/drawing/2014/main" id="{9EBC0518-B3AE-49FD-8F1F-E8D510AA2015}"/>
                </a:ext>
              </a:extLst>
            </p:cNvPr>
            <p:cNvSpPr/>
            <p:nvPr/>
          </p:nvSpPr>
          <p:spPr>
            <a:xfrm>
              <a:off x="4402024" y="2742380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0210;p38">
              <a:extLst>
                <a:ext uri="{FF2B5EF4-FFF2-40B4-BE49-F238E27FC236}">
                  <a16:creationId xmlns:a16="http://schemas.microsoft.com/office/drawing/2014/main" id="{E104E29A-3B67-4E3D-BA57-55BD23A09036}"/>
                </a:ext>
              </a:extLst>
            </p:cNvPr>
            <p:cNvSpPr/>
            <p:nvPr/>
          </p:nvSpPr>
          <p:spPr>
            <a:xfrm>
              <a:off x="4119649" y="2036361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0" y="0"/>
                  </a:moveTo>
                  <a:lnTo>
                    <a:pt x="0" y="1279"/>
                  </a:lnTo>
                  <a:lnTo>
                    <a:pt x="425" y="1279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0211;p38">
              <a:extLst>
                <a:ext uri="{FF2B5EF4-FFF2-40B4-BE49-F238E27FC236}">
                  <a16:creationId xmlns:a16="http://schemas.microsoft.com/office/drawing/2014/main" id="{D94F3BB8-A8FB-44A2-A7BA-6AF9ED5606F9}"/>
                </a:ext>
              </a:extLst>
            </p:cNvPr>
            <p:cNvSpPr/>
            <p:nvPr/>
          </p:nvSpPr>
          <p:spPr>
            <a:xfrm>
              <a:off x="4119649" y="2248156"/>
              <a:ext cx="11773" cy="35373"/>
            </a:xfrm>
            <a:custGeom>
              <a:avLst/>
              <a:gdLst/>
              <a:ahLst/>
              <a:cxnLst/>
              <a:rect l="l" t="t" r="r" b="b"/>
              <a:pathLst>
                <a:path w="426" h="1280" extrusionOk="0">
                  <a:moveTo>
                    <a:pt x="0" y="1"/>
                  </a:moveTo>
                  <a:lnTo>
                    <a:pt x="0" y="1279"/>
                  </a:lnTo>
                  <a:lnTo>
                    <a:pt x="425" y="1279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0212;p38">
              <a:extLst>
                <a:ext uri="{FF2B5EF4-FFF2-40B4-BE49-F238E27FC236}">
                  <a16:creationId xmlns:a16="http://schemas.microsoft.com/office/drawing/2014/main" id="{582DE5C9-8146-4E7D-B7FE-0D3A6EBE2C89}"/>
                </a:ext>
              </a:extLst>
            </p:cNvPr>
            <p:cNvSpPr/>
            <p:nvPr/>
          </p:nvSpPr>
          <p:spPr>
            <a:xfrm>
              <a:off x="4119649" y="2177576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7"/>
                  </a:lnTo>
                  <a:lnTo>
                    <a:pt x="425" y="1277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0213;p38">
              <a:extLst>
                <a:ext uri="{FF2B5EF4-FFF2-40B4-BE49-F238E27FC236}">
                  <a16:creationId xmlns:a16="http://schemas.microsoft.com/office/drawing/2014/main" id="{E3249C26-896A-4097-B1D0-99C21BEB81D9}"/>
                </a:ext>
              </a:extLst>
            </p:cNvPr>
            <p:cNvSpPr/>
            <p:nvPr/>
          </p:nvSpPr>
          <p:spPr>
            <a:xfrm>
              <a:off x="4119649" y="2106968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0214;p38">
              <a:extLst>
                <a:ext uri="{FF2B5EF4-FFF2-40B4-BE49-F238E27FC236}">
                  <a16:creationId xmlns:a16="http://schemas.microsoft.com/office/drawing/2014/main" id="{A8A2C9BA-D992-4265-A3FE-4DC78D333B71}"/>
                </a:ext>
              </a:extLst>
            </p:cNvPr>
            <p:cNvSpPr/>
            <p:nvPr/>
          </p:nvSpPr>
          <p:spPr>
            <a:xfrm>
              <a:off x="4119649" y="2318791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0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0215;p38">
              <a:extLst>
                <a:ext uri="{FF2B5EF4-FFF2-40B4-BE49-F238E27FC236}">
                  <a16:creationId xmlns:a16="http://schemas.microsoft.com/office/drawing/2014/main" id="{EC134CEA-37FD-4775-8657-AAFB3043CFE9}"/>
                </a:ext>
              </a:extLst>
            </p:cNvPr>
            <p:cNvSpPr/>
            <p:nvPr/>
          </p:nvSpPr>
          <p:spPr>
            <a:xfrm>
              <a:off x="4119649" y="1965753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0216;p38">
              <a:extLst>
                <a:ext uri="{FF2B5EF4-FFF2-40B4-BE49-F238E27FC236}">
                  <a16:creationId xmlns:a16="http://schemas.microsoft.com/office/drawing/2014/main" id="{01B45345-5580-44EC-96BE-CA864EC2F4A8}"/>
                </a:ext>
              </a:extLst>
            </p:cNvPr>
            <p:cNvSpPr/>
            <p:nvPr/>
          </p:nvSpPr>
          <p:spPr>
            <a:xfrm>
              <a:off x="4425569" y="1942208"/>
              <a:ext cx="35345" cy="11828"/>
            </a:xfrm>
            <a:custGeom>
              <a:avLst/>
              <a:gdLst/>
              <a:ahLst/>
              <a:cxnLst/>
              <a:rect l="l" t="t" r="r" b="b"/>
              <a:pathLst>
                <a:path w="1279" h="428" extrusionOk="0">
                  <a:moveTo>
                    <a:pt x="1" y="1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0217;p38">
              <a:extLst>
                <a:ext uri="{FF2B5EF4-FFF2-40B4-BE49-F238E27FC236}">
                  <a16:creationId xmlns:a16="http://schemas.microsoft.com/office/drawing/2014/main" id="{D79474A7-1E5C-4928-91D1-F1346B1C523F}"/>
                </a:ext>
              </a:extLst>
            </p:cNvPr>
            <p:cNvSpPr/>
            <p:nvPr/>
          </p:nvSpPr>
          <p:spPr>
            <a:xfrm>
              <a:off x="4496176" y="1942208"/>
              <a:ext cx="17659" cy="29459"/>
            </a:xfrm>
            <a:custGeom>
              <a:avLst/>
              <a:gdLst/>
              <a:ahLst/>
              <a:cxnLst/>
              <a:rect l="l" t="t" r="r" b="b"/>
              <a:pathLst>
                <a:path w="639" h="1066" extrusionOk="0">
                  <a:moveTo>
                    <a:pt x="0" y="1"/>
                  </a:moveTo>
                  <a:lnTo>
                    <a:pt x="0" y="427"/>
                  </a:lnTo>
                  <a:lnTo>
                    <a:pt x="214" y="427"/>
                  </a:lnTo>
                  <a:lnTo>
                    <a:pt x="214" y="1066"/>
                  </a:lnTo>
                  <a:lnTo>
                    <a:pt x="639" y="1066"/>
                  </a:lnTo>
                  <a:lnTo>
                    <a:pt x="6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0218;p38">
              <a:extLst>
                <a:ext uri="{FF2B5EF4-FFF2-40B4-BE49-F238E27FC236}">
                  <a16:creationId xmlns:a16="http://schemas.microsoft.com/office/drawing/2014/main" id="{94EA0337-991E-41C5-8CBC-30ED3246AAA0}"/>
                </a:ext>
              </a:extLst>
            </p:cNvPr>
            <p:cNvSpPr/>
            <p:nvPr/>
          </p:nvSpPr>
          <p:spPr>
            <a:xfrm>
              <a:off x="4502062" y="2006957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0219;p38">
              <a:extLst>
                <a:ext uri="{FF2B5EF4-FFF2-40B4-BE49-F238E27FC236}">
                  <a16:creationId xmlns:a16="http://schemas.microsoft.com/office/drawing/2014/main" id="{17778316-CFF0-4180-B5A4-C95019948577}"/>
                </a:ext>
              </a:extLst>
            </p:cNvPr>
            <p:cNvSpPr/>
            <p:nvPr/>
          </p:nvSpPr>
          <p:spPr>
            <a:xfrm>
              <a:off x="4119649" y="2389370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0" y="1"/>
                  </a:moveTo>
                  <a:lnTo>
                    <a:pt x="0" y="1278"/>
                  </a:lnTo>
                  <a:lnTo>
                    <a:pt x="425" y="1278"/>
                  </a:lnTo>
                  <a:lnTo>
                    <a:pt x="4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0220;p38">
              <a:extLst>
                <a:ext uri="{FF2B5EF4-FFF2-40B4-BE49-F238E27FC236}">
                  <a16:creationId xmlns:a16="http://schemas.microsoft.com/office/drawing/2014/main" id="{129859DA-CF9D-4DE7-9FD5-15BC1DB8B96B}"/>
                </a:ext>
              </a:extLst>
            </p:cNvPr>
            <p:cNvSpPr/>
            <p:nvPr/>
          </p:nvSpPr>
          <p:spPr>
            <a:xfrm>
              <a:off x="1896524" y="2340042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0221;p38">
              <a:extLst>
                <a:ext uri="{FF2B5EF4-FFF2-40B4-BE49-F238E27FC236}">
                  <a16:creationId xmlns:a16="http://schemas.microsoft.com/office/drawing/2014/main" id="{95CEF2D7-6D3E-45B3-848A-2D6220AB52B9}"/>
                </a:ext>
              </a:extLst>
            </p:cNvPr>
            <p:cNvSpPr/>
            <p:nvPr/>
          </p:nvSpPr>
          <p:spPr>
            <a:xfrm>
              <a:off x="2037766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0222;p38">
              <a:extLst>
                <a:ext uri="{FF2B5EF4-FFF2-40B4-BE49-F238E27FC236}">
                  <a16:creationId xmlns:a16="http://schemas.microsoft.com/office/drawing/2014/main" id="{BFAB85F9-C0B1-444C-A651-164C8BEAA9EB}"/>
                </a:ext>
              </a:extLst>
            </p:cNvPr>
            <p:cNvSpPr/>
            <p:nvPr/>
          </p:nvSpPr>
          <p:spPr>
            <a:xfrm>
              <a:off x="1614122" y="2340042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0223;p38">
              <a:extLst>
                <a:ext uri="{FF2B5EF4-FFF2-40B4-BE49-F238E27FC236}">
                  <a16:creationId xmlns:a16="http://schemas.microsoft.com/office/drawing/2014/main" id="{46CAEBCE-E2E6-4B4E-94A5-0BC2E00C2FF9}"/>
                </a:ext>
              </a:extLst>
            </p:cNvPr>
            <p:cNvSpPr/>
            <p:nvPr/>
          </p:nvSpPr>
          <p:spPr>
            <a:xfrm>
              <a:off x="1703825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0224;p38">
              <a:extLst>
                <a:ext uri="{FF2B5EF4-FFF2-40B4-BE49-F238E27FC236}">
                  <a16:creationId xmlns:a16="http://schemas.microsoft.com/office/drawing/2014/main" id="{00557616-FEC0-44C9-A313-59F1CCE91B41}"/>
                </a:ext>
              </a:extLst>
            </p:cNvPr>
            <p:cNvSpPr/>
            <p:nvPr/>
          </p:nvSpPr>
          <p:spPr>
            <a:xfrm>
              <a:off x="1684729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0225;p38">
              <a:extLst>
                <a:ext uri="{FF2B5EF4-FFF2-40B4-BE49-F238E27FC236}">
                  <a16:creationId xmlns:a16="http://schemas.microsoft.com/office/drawing/2014/main" id="{D46E92B3-35D2-4C3D-A4FD-2811089273E7}"/>
                </a:ext>
              </a:extLst>
            </p:cNvPr>
            <p:cNvSpPr/>
            <p:nvPr/>
          </p:nvSpPr>
          <p:spPr>
            <a:xfrm>
              <a:off x="1543542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0226;p38">
              <a:extLst>
                <a:ext uri="{FF2B5EF4-FFF2-40B4-BE49-F238E27FC236}">
                  <a16:creationId xmlns:a16="http://schemas.microsoft.com/office/drawing/2014/main" id="{A6BDE4B6-0264-409C-B3A2-BD7532A6ACE1}"/>
                </a:ext>
              </a:extLst>
            </p:cNvPr>
            <p:cNvSpPr/>
            <p:nvPr/>
          </p:nvSpPr>
          <p:spPr>
            <a:xfrm>
              <a:off x="1562610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0227;p38">
              <a:extLst>
                <a:ext uri="{FF2B5EF4-FFF2-40B4-BE49-F238E27FC236}">
                  <a16:creationId xmlns:a16="http://schemas.microsoft.com/office/drawing/2014/main" id="{DF1632CF-D349-4C6F-927C-2A039D6D56D4}"/>
                </a:ext>
              </a:extLst>
            </p:cNvPr>
            <p:cNvSpPr/>
            <p:nvPr/>
          </p:nvSpPr>
          <p:spPr>
            <a:xfrm>
              <a:off x="1633190" y="2922975"/>
              <a:ext cx="35373" cy="11773"/>
            </a:xfrm>
            <a:custGeom>
              <a:avLst/>
              <a:gdLst/>
              <a:ahLst/>
              <a:cxnLst/>
              <a:rect l="l" t="t" r="r" b="b"/>
              <a:pathLst>
                <a:path w="1280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9" y="426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0228;p38">
              <a:extLst>
                <a:ext uri="{FF2B5EF4-FFF2-40B4-BE49-F238E27FC236}">
                  <a16:creationId xmlns:a16="http://schemas.microsoft.com/office/drawing/2014/main" id="{BBC7AF32-66A5-4A63-A9D0-171C62180953}"/>
                </a:ext>
              </a:extLst>
            </p:cNvPr>
            <p:cNvSpPr/>
            <p:nvPr/>
          </p:nvSpPr>
          <p:spPr>
            <a:xfrm>
              <a:off x="1915647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0229;p38">
              <a:extLst>
                <a:ext uri="{FF2B5EF4-FFF2-40B4-BE49-F238E27FC236}">
                  <a16:creationId xmlns:a16="http://schemas.microsoft.com/office/drawing/2014/main" id="{102917A7-3FF0-4E90-964C-D5AFB7267B60}"/>
                </a:ext>
              </a:extLst>
            </p:cNvPr>
            <p:cNvSpPr/>
            <p:nvPr/>
          </p:nvSpPr>
          <p:spPr>
            <a:xfrm>
              <a:off x="1774405" y="2922975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0230;p38">
              <a:extLst>
                <a:ext uri="{FF2B5EF4-FFF2-40B4-BE49-F238E27FC236}">
                  <a16:creationId xmlns:a16="http://schemas.microsoft.com/office/drawing/2014/main" id="{90564A3B-59B6-4BE5-A8D9-7457FDB76EF0}"/>
                </a:ext>
              </a:extLst>
            </p:cNvPr>
            <p:cNvSpPr/>
            <p:nvPr/>
          </p:nvSpPr>
          <p:spPr>
            <a:xfrm>
              <a:off x="1986227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0231;p38">
              <a:extLst>
                <a:ext uri="{FF2B5EF4-FFF2-40B4-BE49-F238E27FC236}">
                  <a16:creationId xmlns:a16="http://schemas.microsoft.com/office/drawing/2014/main" id="{CD14AE84-05E4-4831-876C-7617BF14DB00}"/>
                </a:ext>
              </a:extLst>
            </p:cNvPr>
            <p:cNvSpPr/>
            <p:nvPr/>
          </p:nvSpPr>
          <p:spPr>
            <a:xfrm>
              <a:off x="1825944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0232;p38">
              <a:extLst>
                <a:ext uri="{FF2B5EF4-FFF2-40B4-BE49-F238E27FC236}">
                  <a16:creationId xmlns:a16="http://schemas.microsoft.com/office/drawing/2014/main" id="{061FAAE3-4492-472B-B447-E93F4D43A3E6}"/>
                </a:ext>
              </a:extLst>
            </p:cNvPr>
            <p:cNvSpPr/>
            <p:nvPr/>
          </p:nvSpPr>
          <p:spPr>
            <a:xfrm>
              <a:off x="1755364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0233;p38">
              <a:extLst>
                <a:ext uri="{FF2B5EF4-FFF2-40B4-BE49-F238E27FC236}">
                  <a16:creationId xmlns:a16="http://schemas.microsoft.com/office/drawing/2014/main" id="{687CC6DF-8E15-467C-940A-682FEEF11244}"/>
                </a:ext>
              </a:extLst>
            </p:cNvPr>
            <p:cNvSpPr/>
            <p:nvPr/>
          </p:nvSpPr>
          <p:spPr>
            <a:xfrm>
              <a:off x="1845012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0234;p38">
              <a:extLst>
                <a:ext uri="{FF2B5EF4-FFF2-40B4-BE49-F238E27FC236}">
                  <a16:creationId xmlns:a16="http://schemas.microsoft.com/office/drawing/2014/main" id="{EECA177E-06CE-4EC1-9F68-5C163BBB3D76}"/>
                </a:ext>
              </a:extLst>
            </p:cNvPr>
            <p:cNvSpPr/>
            <p:nvPr/>
          </p:nvSpPr>
          <p:spPr>
            <a:xfrm>
              <a:off x="2580463" y="2503337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0235;p38">
              <a:extLst>
                <a:ext uri="{FF2B5EF4-FFF2-40B4-BE49-F238E27FC236}">
                  <a16:creationId xmlns:a16="http://schemas.microsoft.com/office/drawing/2014/main" id="{1D837FDE-B553-41B7-85C1-C14B2573486D}"/>
                </a:ext>
              </a:extLst>
            </p:cNvPr>
            <p:cNvSpPr/>
            <p:nvPr/>
          </p:nvSpPr>
          <p:spPr>
            <a:xfrm>
              <a:off x="1967131" y="2340042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9" y="427"/>
                  </a:lnTo>
                  <a:lnTo>
                    <a:pt x="12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0236;p38">
              <a:extLst>
                <a:ext uri="{FF2B5EF4-FFF2-40B4-BE49-F238E27FC236}">
                  <a16:creationId xmlns:a16="http://schemas.microsoft.com/office/drawing/2014/main" id="{B1A478E6-BDAA-41CC-AFEC-F51D08D1A12B}"/>
                </a:ext>
              </a:extLst>
            </p:cNvPr>
            <p:cNvSpPr/>
            <p:nvPr/>
          </p:nvSpPr>
          <p:spPr>
            <a:xfrm>
              <a:off x="2580463" y="2573972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0237;p38">
              <a:extLst>
                <a:ext uri="{FF2B5EF4-FFF2-40B4-BE49-F238E27FC236}">
                  <a16:creationId xmlns:a16="http://schemas.microsoft.com/office/drawing/2014/main" id="{3214F32C-6442-4FB7-B397-7FBF102DF334}"/>
                </a:ext>
              </a:extLst>
            </p:cNvPr>
            <p:cNvSpPr/>
            <p:nvPr/>
          </p:nvSpPr>
          <p:spPr>
            <a:xfrm>
              <a:off x="2580463" y="2644552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0238;p38">
              <a:extLst>
                <a:ext uri="{FF2B5EF4-FFF2-40B4-BE49-F238E27FC236}">
                  <a16:creationId xmlns:a16="http://schemas.microsoft.com/office/drawing/2014/main" id="{B3BCCFE2-C497-45DB-9B55-8729FFCAC229}"/>
                </a:ext>
              </a:extLst>
            </p:cNvPr>
            <p:cNvSpPr/>
            <p:nvPr/>
          </p:nvSpPr>
          <p:spPr>
            <a:xfrm>
              <a:off x="2580463" y="2432757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6" y="1277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0239;p38">
              <a:extLst>
                <a:ext uri="{FF2B5EF4-FFF2-40B4-BE49-F238E27FC236}">
                  <a16:creationId xmlns:a16="http://schemas.microsoft.com/office/drawing/2014/main" id="{B9809E79-CE90-4CD8-89F4-0118D1921ADC}"/>
                </a:ext>
              </a:extLst>
            </p:cNvPr>
            <p:cNvSpPr/>
            <p:nvPr/>
          </p:nvSpPr>
          <p:spPr>
            <a:xfrm>
              <a:off x="2580463" y="2715159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0"/>
                  </a:moveTo>
                  <a:lnTo>
                    <a:pt x="1" y="1279"/>
                  </a:lnTo>
                  <a:lnTo>
                    <a:pt x="426" y="1279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0240;p38">
              <a:extLst>
                <a:ext uri="{FF2B5EF4-FFF2-40B4-BE49-F238E27FC236}">
                  <a16:creationId xmlns:a16="http://schemas.microsoft.com/office/drawing/2014/main" id="{A08A84E8-EFD7-42D2-A909-E5D31296A868}"/>
                </a:ext>
              </a:extLst>
            </p:cNvPr>
            <p:cNvSpPr/>
            <p:nvPr/>
          </p:nvSpPr>
          <p:spPr>
            <a:xfrm>
              <a:off x="2580463" y="2362150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0241;p38">
              <a:extLst>
                <a:ext uri="{FF2B5EF4-FFF2-40B4-BE49-F238E27FC236}">
                  <a16:creationId xmlns:a16="http://schemas.microsoft.com/office/drawing/2014/main" id="{D205E8D3-5990-43B0-BB09-AEB68797C789}"/>
                </a:ext>
              </a:extLst>
            </p:cNvPr>
            <p:cNvSpPr/>
            <p:nvPr/>
          </p:nvSpPr>
          <p:spPr>
            <a:xfrm>
              <a:off x="2480424" y="2922975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0242;p38">
              <a:extLst>
                <a:ext uri="{FF2B5EF4-FFF2-40B4-BE49-F238E27FC236}">
                  <a16:creationId xmlns:a16="http://schemas.microsoft.com/office/drawing/2014/main" id="{E0DCE078-3EE1-457C-975F-1B1A3E907CB8}"/>
                </a:ext>
              </a:extLst>
            </p:cNvPr>
            <p:cNvSpPr/>
            <p:nvPr/>
          </p:nvSpPr>
          <p:spPr>
            <a:xfrm>
              <a:off x="2531963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0243;p38">
              <a:extLst>
                <a:ext uri="{FF2B5EF4-FFF2-40B4-BE49-F238E27FC236}">
                  <a16:creationId xmlns:a16="http://schemas.microsoft.com/office/drawing/2014/main" id="{595DC3F9-E29B-4F2C-BC13-BFC3C546F097}"/>
                </a:ext>
              </a:extLst>
            </p:cNvPr>
            <p:cNvSpPr/>
            <p:nvPr/>
          </p:nvSpPr>
          <p:spPr>
            <a:xfrm>
              <a:off x="1256166" y="2340042"/>
              <a:ext cx="40292" cy="11800"/>
            </a:xfrm>
            <a:custGeom>
              <a:avLst/>
              <a:gdLst/>
              <a:ahLst/>
              <a:cxnLst/>
              <a:rect l="l" t="t" r="r" b="b"/>
              <a:pathLst>
                <a:path w="1458" h="427" extrusionOk="0">
                  <a:moveTo>
                    <a:pt x="1" y="0"/>
                  </a:moveTo>
                  <a:lnTo>
                    <a:pt x="1" y="248"/>
                  </a:lnTo>
                  <a:lnTo>
                    <a:pt x="214" y="231"/>
                  </a:lnTo>
                  <a:lnTo>
                    <a:pt x="214" y="427"/>
                  </a:lnTo>
                  <a:lnTo>
                    <a:pt x="1458" y="427"/>
                  </a:lnTo>
                  <a:lnTo>
                    <a:pt x="1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0244;p38">
              <a:extLst>
                <a:ext uri="{FF2B5EF4-FFF2-40B4-BE49-F238E27FC236}">
                  <a16:creationId xmlns:a16="http://schemas.microsoft.com/office/drawing/2014/main" id="{ED815187-D383-4562-BB1E-95AB6FDD578D}"/>
                </a:ext>
              </a:extLst>
            </p:cNvPr>
            <p:cNvSpPr/>
            <p:nvPr/>
          </p:nvSpPr>
          <p:spPr>
            <a:xfrm>
              <a:off x="2551031" y="2922975"/>
              <a:ext cx="41204" cy="11828"/>
            </a:xfrm>
            <a:custGeom>
              <a:avLst/>
              <a:gdLst/>
              <a:ahLst/>
              <a:cxnLst/>
              <a:rect l="l" t="t" r="r" b="b"/>
              <a:pathLst>
                <a:path w="1491" h="428" extrusionOk="0">
                  <a:moveTo>
                    <a:pt x="0" y="1"/>
                  </a:moveTo>
                  <a:lnTo>
                    <a:pt x="0" y="427"/>
                  </a:lnTo>
                  <a:lnTo>
                    <a:pt x="1491" y="427"/>
                  </a:lnTo>
                  <a:lnTo>
                    <a:pt x="1491" y="145"/>
                  </a:lnTo>
                  <a:lnTo>
                    <a:pt x="1278" y="145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0245;p38">
              <a:extLst>
                <a:ext uri="{FF2B5EF4-FFF2-40B4-BE49-F238E27FC236}">
                  <a16:creationId xmlns:a16="http://schemas.microsoft.com/office/drawing/2014/main" id="{95C51508-EC1D-4526-BEE0-BBAB2FF0DC58}"/>
                </a:ext>
              </a:extLst>
            </p:cNvPr>
            <p:cNvSpPr/>
            <p:nvPr/>
          </p:nvSpPr>
          <p:spPr>
            <a:xfrm>
              <a:off x="2580463" y="2856374"/>
              <a:ext cx="11773" cy="35318"/>
            </a:xfrm>
            <a:custGeom>
              <a:avLst/>
              <a:gdLst/>
              <a:ahLst/>
              <a:cxnLst/>
              <a:rect l="l" t="t" r="r" b="b"/>
              <a:pathLst>
                <a:path w="426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0246;p38">
              <a:extLst>
                <a:ext uri="{FF2B5EF4-FFF2-40B4-BE49-F238E27FC236}">
                  <a16:creationId xmlns:a16="http://schemas.microsoft.com/office/drawing/2014/main" id="{28A47541-4728-40F6-BE87-B7C3516F523C}"/>
                </a:ext>
              </a:extLst>
            </p:cNvPr>
            <p:cNvSpPr/>
            <p:nvPr/>
          </p:nvSpPr>
          <p:spPr>
            <a:xfrm>
              <a:off x="2580463" y="2785767"/>
              <a:ext cx="11773" cy="35345"/>
            </a:xfrm>
            <a:custGeom>
              <a:avLst/>
              <a:gdLst/>
              <a:ahLst/>
              <a:cxnLst/>
              <a:rect l="l" t="t" r="r" b="b"/>
              <a:pathLst>
                <a:path w="426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6" y="127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0247;p38">
              <a:extLst>
                <a:ext uri="{FF2B5EF4-FFF2-40B4-BE49-F238E27FC236}">
                  <a16:creationId xmlns:a16="http://schemas.microsoft.com/office/drawing/2014/main" id="{D2593808-5756-45A8-808E-4316A4F84870}"/>
                </a:ext>
              </a:extLst>
            </p:cNvPr>
            <p:cNvSpPr/>
            <p:nvPr/>
          </p:nvSpPr>
          <p:spPr>
            <a:xfrm>
              <a:off x="2056807" y="2922975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0248;p38">
              <a:extLst>
                <a:ext uri="{FF2B5EF4-FFF2-40B4-BE49-F238E27FC236}">
                  <a16:creationId xmlns:a16="http://schemas.microsoft.com/office/drawing/2014/main" id="{14D179BC-BB8D-4963-83F7-1056DB640C7E}"/>
                </a:ext>
              </a:extLst>
            </p:cNvPr>
            <p:cNvSpPr/>
            <p:nvPr/>
          </p:nvSpPr>
          <p:spPr>
            <a:xfrm>
              <a:off x="1331747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0249;p38">
              <a:extLst>
                <a:ext uri="{FF2B5EF4-FFF2-40B4-BE49-F238E27FC236}">
                  <a16:creationId xmlns:a16="http://schemas.microsoft.com/office/drawing/2014/main" id="{67069749-95C8-4076-9D15-C8A7B8E16B3F}"/>
                </a:ext>
              </a:extLst>
            </p:cNvPr>
            <p:cNvSpPr/>
            <p:nvPr/>
          </p:nvSpPr>
          <p:spPr>
            <a:xfrm>
              <a:off x="1280208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0250;p38">
              <a:extLst>
                <a:ext uri="{FF2B5EF4-FFF2-40B4-BE49-F238E27FC236}">
                  <a16:creationId xmlns:a16="http://schemas.microsoft.com/office/drawing/2014/main" id="{DBF9E43C-3101-493B-8E8F-EC96FD8BE8B2}"/>
                </a:ext>
              </a:extLst>
            </p:cNvPr>
            <p:cNvSpPr/>
            <p:nvPr/>
          </p:nvSpPr>
          <p:spPr>
            <a:xfrm>
              <a:off x="1421395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0251;p38">
              <a:extLst>
                <a:ext uri="{FF2B5EF4-FFF2-40B4-BE49-F238E27FC236}">
                  <a16:creationId xmlns:a16="http://schemas.microsoft.com/office/drawing/2014/main" id="{E8C56993-8CA4-45EE-B349-19114E3E3AEB}"/>
                </a:ext>
              </a:extLst>
            </p:cNvPr>
            <p:cNvSpPr/>
            <p:nvPr/>
          </p:nvSpPr>
          <p:spPr>
            <a:xfrm>
              <a:off x="1256166" y="2452765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0252;p38">
              <a:extLst>
                <a:ext uri="{FF2B5EF4-FFF2-40B4-BE49-F238E27FC236}">
                  <a16:creationId xmlns:a16="http://schemas.microsoft.com/office/drawing/2014/main" id="{E6825389-0D76-4F6C-BA29-CE929F67EBC3}"/>
                </a:ext>
              </a:extLst>
            </p:cNvPr>
            <p:cNvSpPr/>
            <p:nvPr/>
          </p:nvSpPr>
          <p:spPr>
            <a:xfrm>
              <a:off x="1350788" y="2922975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0253;p38">
              <a:extLst>
                <a:ext uri="{FF2B5EF4-FFF2-40B4-BE49-F238E27FC236}">
                  <a16:creationId xmlns:a16="http://schemas.microsoft.com/office/drawing/2014/main" id="{EF0F437C-12BA-4BBC-87E5-926A869BC148}"/>
                </a:ext>
              </a:extLst>
            </p:cNvPr>
            <p:cNvSpPr/>
            <p:nvPr/>
          </p:nvSpPr>
          <p:spPr>
            <a:xfrm>
              <a:off x="1402327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0254;p38">
              <a:extLst>
                <a:ext uri="{FF2B5EF4-FFF2-40B4-BE49-F238E27FC236}">
                  <a16:creationId xmlns:a16="http://schemas.microsoft.com/office/drawing/2014/main" id="{FB004B8E-3BAC-482D-919D-C19585D8259B}"/>
                </a:ext>
              </a:extLst>
            </p:cNvPr>
            <p:cNvSpPr/>
            <p:nvPr/>
          </p:nvSpPr>
          <p:spPr>
            <a:xfrm>
              <a:off x="1256166" y="2382185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7" y="1278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0255;p38">
              <a:extLst>
                <a:ext uri="{FF2B5EF4-FFF2-40B4-BE49-F238E27FC236}">
                  <a16:creationId xmlns:a16="http://schemas.microsoft.com/office/drawing/2014/main" id="{62A6ED3F-D8CC-410D-B5D9-3E6F8487F870}"/>
                </a:ext>
              </a:extLst>
            </p:cNvPr>
            <p:cNvSpPr/>
            <p:nvPr/>
          </p:nvSpPr>
          <p:spPr>
            <a:xfrm>
              <a:off x="1256166" y="2735222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7" y="1277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0256;p38">
              <a:extLst>
                <a:ext uri="{FF2B5EF4-FFF2-40B4-BE49-F238E27FC236}">
                  <a16:creationId xmlns:a16="http://schemas.microsoft.com/office/drawing/2014/main" id="{F940D90C-1638-45ED-98E8-71D9EFC7D799}"/>
                </a:ext>
              </a:extLst>
            </p:cNvPr>
            <p:cNvSpPr/>
            <p:nvPr/>
          </p:nvSpPr>
          <p:spPr>
            <a:xfrm>
              <a:off x="1256166" y="2805802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7" y="1278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0257;p38">
              <a:extLst>
                <a:ext uri="{FF2B5EF4-FFF2-40B4-BE49-F238E27FC236}">
                  <a16:creationId xmlns:a16="http://schemas.microsoft.com/office/drawing/2014/main" id="{1C08C2F4-7D62-4583-99CD-F04B8662BE86}"/>
                </a:ext>
              </a:extLst>
            </p:cNvPr>
            <p:cNvSpPr/>
            <p:nvPr/>
          </p:nvSpPr>
          <p:spPr>
            <a:xfrm>
              <a:off x="1256166" y="2876382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1" y="1"/>
                  </a:moveTo>
                  <a:lnTo>
                    <a:pt x="1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0258;p38">
              <a:extLst>
                <a:ext uri="{FF2B5EF4-FFF2-40B4-BE49-F238E27FC236}">
                  <a16:creationId xmlns:a16="http://schemas.microsoft.com/office/drawing/2014/main" id="{6D8E27F9-5FFE-43E8-9EFE-90A788901646}"/>
                </a:ext>
              </a:extLst>
            </p:cNvPr>
            <p:cNvSpPr/>
            <p:nvPr/>
          </p:nvSpPr>
          <p:spPr>
            <a:xfrm>
              <a:off x="1256166" y="2593980"/>
              <a:ext cx="11828" cy="35345"/>
            </a:xfrm>
            <a:custGeom>
              <a:avLst/>
              <a:gdLst/>
              <a:ahLst/>
              <a:cxnLst/>
              <a:rect l="l" t="t" r="r" b="b"/>
              <a:pathLst>
                <a:path w="428" h="1279" extrusionOk="0">
                  <a:moveTo>
                    <a:pt x="1" y="1"/>
                  </a:moveTo>
                  <a:lnTo>
                    <a:pt x="1" y="1278"/>
                  </a:lnTo>
                  <a:lnTo>
                    <a:pt x="427" y="1278"/>
                  </a:lnTo>
                  <a:lnTo>
                    <a:pt x="4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0259;p38">
              <a:extLst>
                <a:ext uri="{FF2B5EF4-FFF2-40B4-BE49-F238E27FC236}">
                  <a16:creationId xmlns:a16="http://schemas.microsoft.com/office/drawing/2014/main" id="{C00B3E8B-DAAD-458E-ACE8-9AC5B9874A9E}"/>
                </a:ext>
              </a:extLst>
            </p:cNvPr>
            <p:cNvSpPr/>
            <p:nvPr/>
          </p:nvSpPr>
          <p:spPr>
            <a:xfrm>
              <a:off x="1256166" y="2523400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1" y="0"/>
                  </a:moveTo>
                  <a:lnTo>
                    <a:pt x="1" y="1278"/>
                  </a:lnTo>
                  <a:lnTo>
                    <a:pt x="427" y="1278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0260;p38">
              <a:extLst>
                <a:ext uri="{FF2B5EF4-FFF2-40B4-BE49-F238E27FC236}">
                  <a16:creationId xmlns:a16="http://schemas.microsoft.com/office/drawing/2014/main" id="{ECBF3E27-9CB3-4FE8-93F3-B8DA0914299D}"/>
                </a:ext>
              </a:extLst>
            </p:cNvPr>
            <p:cNvSpPr/>
            <p:nvPr/>
          </p:nvSpPr>
          <p:spPr>
            <a:xfrm>
              <a:off x="1256166" y="2664587"/>
              <a:ext cx="11828" cy="35318"/>
            </a:xfrm>
            <a:custGeom>
              <a:avLst/>
              <a:gdLst/>
              <a:ahLst/>
              <a:cxnLst/>
              <a:rect l="l" t="t" r="r" b="b"/>
              <a:pathLst>
                <a:path w="428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427" y="1277"/>
                  </a:lnTo>
                  <a:lnTo>
                    <a:pt x="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0261;p38">
              <a:extLst>
                <a:ext uri="{FF2B5EF4-FFF2-40B4-BE49-F238E27FC236}">
                  <a16:creationId xmlns:a16="http://schemas.microsoft.com/office/drawing/2014/main" id="{F7E9A185-2C42-4566-876F-3913348B776B}"/>
                </a:ext>
              </a:extLst>
            </p:cNvPr>
            <p:cNvSpPr/>
            <p:nvPr/>
          </p:nvSpPr>
          <p:spPr>
            <a:xfrm>
              <a:off x="2249561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0262;p38">
              <a:extLst>
                <a:ext uri="{FF2B5EF4-FFF2-40B4-BE49-F238E27FC236}">
                  <a16:creationId xmlns:a16="http://schemas.microsoft.com/office/drawing/2014/main" id="{4ED04501-4AAB-4A7D-B3C8-1CF9B89495C7}"/>
                </a:ext>
              </a:extLst>
            </p:cNvPr>
            <p:cNvSpPr/>
            <p:nvPr/>
          </p:nvSpPr>
          <p:spPr>
            <a:xfrm>
              <a:off x="2268629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0263;p38">
              <a:extLst>
                <a:ext uri="{FF2B5EF4-FFF2-40B4-BE49-F238E27FC236}">
                  <a16:creationId xmlns:a16="http://schemas.microsoft.com/office/drawing/2014/main" id="{F56A88AC-D29F-42E4-8300-5CFD0B1BA499}"/>
                </a:ext>
              </a:extLst>
            </p:cNvPr>
            <p:cNvSpPr/>
            <p:nvPr/>
          </p:nvSpPr>
          <p:spPr>
            <a:xfrm>
              <a:off x="2178981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0264;p38">
              <a:extLst>
                <a:ext uri="{FF2B5EF4-FFF2-40B4-BE49-F238E27FC236}">
                  <a16:creationId xmlns:a16="http://schemas.microsoft.com/office/drawing/2014/main" id="{BF6F07F4-3131-4C37-84D7-9000ACF2469F}"/>
                </a:ext>
              </a:extLst>
            </p:cNvPr>
            <p:cNvSpPr/>
            <p:nvPr/>
          </p:nvSpPr>
          <p:spPr>
            <a:xfrm>
              <a:off x="1472907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0265;p38">
              <a:extLst>
                <a:ext uri="{FF2B5EF4-FFF2-40B4-BE49-F238E27FC236}">
                  <a16:creationId xmlns:a16="http://schemas.microsoft.com/office/drawing/2014/main" id="{29D26C63-255F-4732-BF98-25867C33B5FD}"/>
                </a:ext>
              </a:extLst>
            </p:cNvPr>
            <p:cNvSpPr/>
            <p:nvPr/>
          </p:nvSpPr>
          <p:spPr>
            <a:xfrm>
              <a:off x="2108346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0266;p38">
              <a:extLst>
                <a:ext uri="{FF2B5EF4-FFF2-40B4-BE49-F238E27FC236}">
                  <a16:creationId xmlns:a16="http://schemas.microsoft.com/office/drawing/2014/main" id="{C1E95947-DA2A-4BF7-B059-12126976A93F}"/>
                </a:ext>
              </a:extLst>
            </p:cNvPr>
            <p:cNvSpPr/>
            <p:nvPr/>
          </p:nvSpPr>
          <p:spPr>
            <a:xfrm>
              <a:off x="2198049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0267;p38">
              <a:extLst>
                <a:ext uri="{FF2B5EF4-FFF2-40B4-BE49-F238E27FC236}">
                  <a16:creationId xmlns:a16="http://schemas.microsoft.com/office/drawing/2014/main" id="{63699DBF-C0C2-43E2-A49D-3AF867C3594B}"/>
                </a:ext>
              </a:extLst>
            </p:cNvPr>
            <p:cNvSpPr/>
            <p:nvPr/>
          </p:nvSpPr>
          <p:spPr>
            <a:xfrm>
              <a:off x="2339209" y="2922975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0268;p38">
              <a:extLst>
                <a:ext uri="{FF2B5EF4-FFF2-40B4-BE49-F238E27FC236}">
                  <a16:creationId xmlns:a16="http://schemas.microsoft.com/office/drawing/2014/main" id="{B44BFD8D-1487-4066-9F23-AB04A00FF6E2}"/>
                </a:ext>
              </a:extLst>
            </p:cNvPr>
            <p:cNvSpPr/>
            <p:nvPr/>
          </p:nvSpPr>
          <p:spPr>
            <a:xfrm>
              <a:off x="2127414" y="2922975"/>
              <a:ext cx="35345" cy="11773"/>
            </a:xfrm>
            <a:custGeom>
              <a:avLst/>
              <a:gdLst/>
              <a:ahLst/>
              <a:cxnLst/>
              <a:rect l="l" t="t" r="r" b="b"/>
              <a:pathLst>
                <a:path w="1279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9" y="426"/>
                  </a:lnTo>
                  <a:lnTo>
                    <a:pt x="1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0269;p38">
              <a:extLst>
                <a:ext uri="{FF2B5EF4-FFF2-40B4-BE49-F238E27FC236}">
                  <a16:creationId xmlns:a16="http://schemas.microsoft.com/office/drawing/2014/main" id="{3C0C1944-F2BC-4982-843D-EBB5306B3CA2}"/>
                </a:ext>
              </a:extLst>
            </p:cNvPr>
            <p:cNvSpPr/>
            <p:nvPr/>
          </p:nvSpPr>
          <p:spPr>
            <a:xfrm>
              <a:off x="1492030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77" y="426"/>
                  </a:lnTo>
                  <a:lnTo>
                    <a:pt x="1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0270;p38">
              <a:extLst>
                <a:ext uri="{FF2B5EF4-FFF2-40B4-BE49-F238E27FC236}">
                  <a16:creationId xmlns:a16="http://schemas.microsoft.com/office/drawing/2014/main" id="{FA81541A-459A-4894-AA93-ADF0F148C659}"/>
                </a:ext>
              </a:extLst>
            </p:cNvPr>
            <p:cNvSpPr/>
            <p:nvPr/>
          </p:nvSpPr>
          <p:spPr>
            <a:xfrm>
              <a:off x="2461383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7" y="427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0271;p38">
              <a:extLst>
                <a:ext uri="{FF2B5EF4-FFF2-40B4-BE49-F238E27FC236}">
                  <a16:creationId xmlns:a16="http://schemas.microsoft.com/office/drawing/2014/main" id="{A00F7069-25B9-474E-9388-FAD78CC3D345}"/>
                </a:ext>
              </a:extLst>
            </p:cNvPr>
            <p:cNvSpPr/>
            <p:nvPr/>
          </p:nvSpPr>
          <p:spPr>
            <a:xfrm>
              <a:off x="2409844" y="2922975"/>
              <a:ext cx="35318" cy="11773"/>
            </a:xfrm>
            <a:custGeom>
              <a:avLst/>
              <a:gdLst/>
              <a:ahLst/>
              <a:cxnLst/>
              <a:rect l="l" t="t" r="r" b="b"/>
              <a:pathLst>
                <a:path w="1278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278" y="426"/>
                  </a:lnTo>
                  <a:lnTo>
                    <a:pt x="12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0272;p38">
              <a:extLst>
                <a:ext uri="{FF2B5EF4-FFF2-40B4-BE49-F238E27FC236}">
                  <a16:creationId xmlns:a16="http://schemas.microsoft.com/office/drawing/2014/main" id="{4D4DE574-5E37-4724-9B6B-9D86A6DA60A1}"/>
                </a:ext>
              </a:extLst>
            </p:cNvPr>
            <p:cNvSpPr/>
            <p:nvPr/>
          </p:nvSpPr>
          <p:spPr>
            <a:xfrm>
              <a:off x="2320141" y="2340042"/>
              <a:ext cx="35345" cy="11800"/>
            </a:xfrm>
            <a:custGeom>
              <a:avLst/>
              <a:gdLst/>
              <a:ahLst/>
              <a:cxnLst/>
              <a:rect l="l" t="t" r="r" b="b"/>
              <a:pathLst>
                <a:path w="1279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0273;p38">
              <a:extLst>
                <a:ext uri="{FF2B5EF4-FFF2-40B4-BE49-F238E27FC236}">
                  <a16:creationId xmlns:a16="http://schemas.microsoft.com/office/drawing/2014/main" id="{F79EAA26-4832-497A-B25D-B6D11C88679F}"/>
                </a:ext>
              </a:extLst>
            </p:cNvPr>
            <p:cNvSpPr/>
            <p:nvPr/>
          </p:nvSpPr>
          <p:spPr>
            <a:xfrm>
              <a:off x="2390748" y="2340042"/>
              <a:ext cx="35318" cy="11800"/>
            </a:xfrm>
            <a:custGeom>
              <a:avLst/>
              <a:gdLst/>
              <a:ahLst/>
              <a:cxnLst/>
              <a:rect l="l" t="t" r="r" b="b"/>
              <a:pathLst>
                <a:path w="1278" h="427" extrusionOk="0">
                  <a:moveTo>
                    <a:pt x="0" y="0"/>
                  </a:moveTo>
                  <a:lnTo>
                    <a:pt x="0" y="427"/>
                  </a:lnTo>
                  <a:lnTo>
                    <a:pt x="1278" y="427"/>
                  </a:lnTo>
                  <a:lnTo>
                    <a:pt x="12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0274;p38">
              <a:extLst>
                <a:ext uri="{FF2B5EF4-FFF2-40B4-BE49-F238E27FC236}">
                  <a16:creationId xmlns:a16="http://schemas.microsoft.com/office/drawing/2014/main" id="{3EC48F72-62A1-4A37-8D75-F71C062AC3FD}"/>
                </a:ext>
              </a:extLst>
            </p:cNvPr>
            <p:cNvSpPr/>
            <p:nvPr/>
          </p:nvSpPr>
          <p:spPr>
            <a:xfrm>
              <a:off x="1169779" y="4873066"/>
              <a:ext cx="1509590" cy="50710"/>
            </a:xfrm>
            <a:custGeom>
              <a:avLst/>
              <a:gdLst/>
              <a:ahLst/>
              <a:cxnLst/>
              <a:rect l="l" t="t" r="r" b="b"/>
              <a:pathLst>
                <a:path w="54626" h="1835" extrusionOk="0">
                  <a:moveTo>
                    <a:pt x="2794" y="0"/>
                  </a:moveTo>
                  <a:lnTo>
                    <a:pt x="0" y="917"/>
                  </a:lnTo>
                  <a:lnTo>
                    <a:pt x="2794" y="1834"/>
                  </a:lnTo>
                  <a:lnTo>
                    <a:pt x="2794" y="1077"/>
                  </a:lnTo>
                  <a:lnTo>
                    <a:pt x="51830" y="1077"/>
                  </a:lnTo>
                  <a:lnTo>
                    <a:pt x="51830" y="1834"/>
                  </a:lnTo>
                  <a:lnTo>
                    <a:pt x="54626" y="917"/>
                  </a:lnTo>
                  <a:lnTo>
                    <a:pt x="51830" y="0"/>
                  </a:lnTo>
                  <a:lnTo>
                    <a:pt x="51830" y="758"/>
                  </a:lnTo>
                  <a:lnTo>
                    <a:pt x="2794" y="758"/>
                  </a:lnTo>
                  <a:lnTo>
                    <a:pt x="27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0275;p38">
              <a:extLst>
                <a:ext uri="{FF2B5EF4-FFF2-40B4-BE49-F238E27FC236}">
                  <a16:creationId xmlns:a16="http://schemas.microsoft.com/office/drawing/2014/main" id="{C8B19093-5695-4A44-BC49-548300CE2B57}"/>
                </a:ext>
              </a:extLst>
            </p:cNvPr>
            <p:cNvSpPr/>
            <p:nvPr/>
          </p:nvSpPr>
          <p:spPr>
            <a:xfrm>
              <a:off x="385718" y="2645602"/>
              <a:ext cx="50765" cy="1579893"/>
            </a:xfrm>
            <a:custGeom>
              <a:avLst/>
              <a:gdLst/>
              <a:ahLst/>
              <a:cxnLst/>
              <a:rect l="l" t="t" r="r" b="b"/>
              <a:pathLst>
                <a:path w="1837" h="57170" extrusionOk="0">
                  <a:moveTo>
                    <a:pt x="919" y="0"/>
                  </a:moveTo>
                  <a:lnTo>
                    <a:pt x="1" y="2794"/>
                  </a:lnTo>
                  <a:lnTo>
                    <a:pt x="759" y="2794"/>
                  </a:lnTo>
                  <a:lnTo>
                    <a:pt x="759" y="57169"/>
                  </a:lnTo>
                  <a:lnTo>
                    <a:pt x="1079" y="57169"/>
                  </a:lnTo>
                  <a:lnTo>
                    <a:pt x="1079" y="2794"/>
                  </a:lnTo>
                  <a:lnTo>
                    <a:pt x="1836" y="2794"/>
                  </a:lnTo>
                  <a:lnTo>
                    <a:pt x="9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0276;p38">
              <a:extLst>
                <a:ext uri="{FF2B5EF4-FFF2-40B4-BE49-F238E27FC236}">
                  <a16:creationId xmlns:a16="http://schemas.microsoft.com/office/drawing/2014/main" id="{56618B6D-7417-4D88-BFB0-4CF138E4416E}"/>
                </a:ext>
              </a:extLst>
            </p:cNvPr>
            <p:cNvSpPr/>
            <p:nvPr/>
          </p:nvSpPr>
          <p:spPr>
            <a:xfrm>
              <a:off x="385718" y="4225467"/>
              <a:ext cx="50765" cy="77240"/>
            </a:xfrm>
            <a:custGeom>
              <a:avLst/>
              <a:gdLst/>
              <a:ahLst/>
              <a:cxnLst/>
              <a:rect l="l" t="t" r="r" b="b"/>
              <a:pathLst>
                <a:path w="1837" h="2795" extrusionOk="0">
                  <a:moveTo>
                    <a:pt x="1" y="0"/>
                  </a:moveTo>
                  <a:lnTo>
                    <a:pt x="919" y="2794"/>
                  </a:lnTo>
                  <a:lnTo>
                    <a:pt x="18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0277;p38">
              <a:extLst>
                <a:ext uri="{FF2B5EF4-FFF2-40B4-BE49-F238E27FC236}">
                  <a16:creationId xmlns:a16="http://schemas.microsoft.com/office/drawing/2014/main" id="{0A0CF34F-9036-4EC1-A340-5B9C58175F62}"/>
                </a:ext>
              </a:extLst>
            </p:cNvPr>
            <p:cNvSpPr/>
            <p:nvPr/>
          </p:nvSpPr>
          <p:spPr>
            <a:xfrm>
              <a:off x="599945" y="4873066"/>
              <a:ext cx="547643" cy="50710"/>
            </a:xfrm>
            <a:custGeom>
              <a:avLst/>
              <a:gdLst/>
              <a:ahLst/>
              <a:cxnLst/>
              <a:rect l="l" t="t" r="r" b="b"/>
              <a:pathLst>
                <a:path w="19817" h="1835" extrusionOk="0">
                  <a:moveTo>
                    <a:pt x="2795" y="0"/>
                  </a:moveTo>
                  <a:lnTo>
                    <a:pt x="1" y="917"/>
                  </a:lnTo>
                  <a:lnTo>
                    <a:pt x="2795" y="1834"/>
                  </a:lnTo>
                  <a:lnTo>
                    <a:pt x="2795" y="1077"/>
                  </a:lnTo>
                  <a:lnTo>
                    <a:pt x="17023" y="1077"/>
                  </a:lnTo>
                  <a:lnTo>
                    <a:pt x="17023" y="1834"/>
                  </a:lnTo>
                  <a:lnTo>
                    <a:pt x="19817" y="917"/>
                  </a:lnTo>
                  <a:lnTo>
                    <a:pt x="17023" y="0"/>
                  </a:lnTo>
                  <a:lnTo>
                    <a:pt x="17023" y="758"/>
                  </a:lnTo>
                  <a:lnTo>
                    <a:pt x="2795" y="758"/>
                  </a:lnTo>
                  <a:lnTo>
                    <a:pt x="27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0278;p38">
              <a:extLst>
                <a:ext uri="{FF2B5EF4-FFF2-40B4-BE49-F238E27FC236}">
                  <a16:creationId xmlns:a16="http://schemas.microsoft.com/office/drawing/2014/main" id="{75520DCB-1204-4C3A-BA51-BF5A1372AEC4}"/>
                </a:ext>
              </a:extLst>
            </p:cNvPr>
            <p:cNvSpPr/>
            <p:nvPr/>
          </p:nvSpPr>
          <p:spPr>
            <a:xfrm>
              <a:off x="385718" y="4353583"/>
              <a:ext cx="50765" cy="348588"/>
            </a:xfrm>
            <a:custGeom>
              <a:avLst/>
              <a:gdLst/>
              <a:ahLst/>
              <a:cxnLst/>
              <a:rect l="l" t="t" r="r" b="b"/>
              <a:pathLst>
                <a:path w="1837" h="12614" extrusionOk="0">
                  <a:moveTo>
                    <a:pt x="919" y="1"/>
                  </a:moveTo>
                  <a:lnTo>
                    <a:pt x="1" y="2795"/>
                  </a:lnTo>
                  <a:lnTo>
                    <a:pt x="759" y="2795"/>
                  </a:lnTo>
                  <a:lnTo>
                    <a:pt x="759" y="9819"/>
                  </a:lnTo>
                  <a:lnTo>
                    <a:pt x="1" y="9819"/>
                  </a:lnTo>
                  <a:lnTo>
                    <a:pt x="919" y="12613"/>
                  </a:lnTo>
                  <a:lnTo>
                    <a:pt x="1836" y="9819"/>
                  </a:lnTo>
                  <a:lnTo>
                    <a:pt x="1079" y="9819"/>
                  </a:lnTo>
                  <a:lnTo>
                    <a:pt x="1079" y="2795"/>
                  </a:lnTo>
                  <a:lnTo>
                    <a:pt x="1836" y="2795"/>
                  </a:lnTo>
                  <a:lnTo>
                    <a:pt x="9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0279;p38">
              <a:extLst>
                <a:ext uri="{FF2B5EF4-FFF2-40B4-BE49-F238E27FC236}">
                  <a16:creationId xmlns:a16="http://schemas.microsoft.com/office/drawing/2014/main" id="{29BCCFEF-0F47-49D9-AC7B-23036D3AC1B4}"/>
                </a:ext>
              </a:extLst>
            </p:cNvPr>
            <p:cNvSpPr/>
            <p:nvPr/>
          </p:nvSpPr>
          <p:spPr>
            <a:xfrm>
              <a:off x="385718" y="2259900"/>
              <a:ext cx="50765" cy="348588"/>
            </a:xfrm>
            <a:custGeom>
              <a:avLst/>
              <a:gdLst/>
              <a:ahLst/>
              <a:cxnLst/>
              <a:rect l="l" t="t" r="r" b="b"/>
              <a:pathLst>
                <a:path w="1837" h="12614" extrusionOk="0">
                  <a:moveTo>
                    <a:pt x="919" y="1"/>
                  </a:moveTo>
                  <a:lnTo>
                    <a:pt x="1" y="2795"/>
                  </a:lnTo>
                  <a:lnTo>
                    <a:pt x="759" y="2795"/>
                  </a:lnTo>
                  <a:lnTo>
                    <a:pt x="759" y="9819"/>
                  </a:lnTo>
                  <a:lnTo>
                    <a:pt x="1" y="9819"/>
                  </a:lnTo>
                  <a:lnTo>
                    <a:pt x="919" y="12613"/>
                  </a:lnTo>
                  <a:lnTo>
                    <a:pt x="1836" y="9819"/>
                  </a:lnTo>
                  <a:lnTo>
                    <a:pt x="1079" y="9819"/>
                  </a:lnTo>
                  <a:lnTo>
                    <a:pt x="1079" y="2795"/>
                  </a:lnTo>
                  <a:lnTo>
                    <a:pt x="1836" y="2795"/>
                  </a:lnTo>
                  <a:lnTo>
                    <a:pt x="9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0280;p38">
              <a:extLst>
                <a:ext uri="{FF2B5EF4-FFF2-40B4-BE49-F238E27FC236}">
                  <a16:creationId xmlns:a16="http://schemas.microsoft.com/office/drawing/2014/main" id="{EED86DFB-20EA-45EF-A99B-575E54157AFD}"/>
                </a:ext>
              </a:extLst>
            </p:cNvPr>
            <p:cNvSpPr/>
            <p:nvPr/>
          </p:nvSpPr>
          <p:spPr>
            <a:xfrm>
              <a:off x="431371" y="334183"/>
              <a:ext cx="678052" cy="50710"/>
            </a:xfrm>
            <a:custGeom>
              <a:avLst/>
              <a:gdLst/>
              <a:ahLst/>
              <a:cxnLst/>
              <a:rect l="l" t="t" r="r" b="b"/>
              <a:pathLst>
                <a:path w="24536" h="1835" extrusionOk="0">
                  <a:moveTo>
                    <a:pt x="2794" y="0"/>
                  </a:moveTo>
                  <a:lnTo>
                    <a:pt x="0" y="917"/>
                  </a:lnTo>
                  <a:lnTo>
                    <a:pt x="2794" y="1834"/>
                  </a:lnTo>
                  <a:lnTo>
                    <a:pt x="2794" y="1076"/>
                  </a:lnTo>
                  <a:lnTo>
                    <a:pt x="21742" y="1076"/>
                  </a:lnTo>
                  <a:lnTo>
                    <a:pt x="21742" y="1834"/>
                  </a:lnTo>
                  <a:lnTo>
                    <a:pt x="24536" y="917"/>
                  </a:lnTo>
                  <a:lnTo>
                    <a:pt x="21742" y="0"/>
                  </a:lnTo>
                  <a:lnTo>
                    <a:pt x="21742" y="758"/>
                  </a:lnTo>
                  <a:lnTo>
                    <a:pt x="2794" y="758"/>
                  </a:lnTo>
                  <a:lnTo>
                    <a:pt x="27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0281;p38">
              <a:extLst>
                <a:ext uri="{FF2B5EF4-FFF2-40B4-BE49-F238E27FC236}">
                  <a16:creationId xmlns:a16="http://schemas.microsoft.com/office/drawing/2014/main" id="{41CE6486-9B45-4BDC-A6EB-C624458F61D0}"/>
                </a:ext>
              </a:extLst>
            </p:cNvPr>
            <p:cNvSpPr/>
            <p:nvPr/>
          </p:nvSpPr>
          <p:spPr>
            <a:xfrm>
              <a:off x="3644217" y="334183"/>
              <a:ext cx="340629" cy="50710"/>
            </a:xfrm>
            <a:custGeom>
              <a:avLst/>
              <a:gdLst/>
              <a:ahLst/>
              <a:cxnLst/>
              <a:rect l="l" t="t" r="r" b="b"/>
              <a:pathLst>
                <a:path w="12326" h="1835" extrusionOk="0">
                  <a:moveTo>
                    <a:pt x="2795" y="0"/>
                  </a:moveTo>
                  <a:lnTo>
                    <a:pt x="1" y="917"/>
                  </a:lnTo>
                  <a:lnTo>
                    <a:pt x="2795" y="1834"/>
                  </a:lnTo>
                  <a:lnTo>
                    <a:pt x="2795" y="1076"/>
                  </a:lnTo>
                  <a:lnTo>
                    <a:pt x="9531" y="1076"/>
                  </a:lnTo>
                  <a:lnTo>
                    <a:pt x="9531" y="1834"/>
                  </a:lnTo>
                  <a:lnTo>
                    <a:pt x="12325" y="917"/>
                  </a:lnTo>
                  <a:lnTo>
                    <a:pt x="9531" y="0"/>
                  </a:lnTo>
                  <a:lnTo>
                    <a:pt x="9531" y="758"/>
                  </a:lnTo>
                  <a:lnTo>
                    <a:pt x="2795" y="758"/>
                  </a:lnTo>
                  <a:lnTo>
                    <a:pt x="27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0282;p38">
              <a:extLst>
                <a:ext uri="{FF2B5EF4-FFF2-40B4-BE49-F238E27FC236}">
                  <a16:creationId xmlns:a16="http://schemas.microsoft.com/office/drawing/2014/main" id="{FB3CA188-6B7E-48EF-95EF-615A562CB24A}"/>
                </a:ext>
              </a:extLst>
            </p:cNvPr>
            <p:cNvSpPr/>
            <p:nvPr/>
          </p:nvSpPr>
          <p:spPr>
            <a:xfrm>
              <a:off x="4402797" y="334183"/>
              <a:ext cx="340629" cy="50710"/>
            </a:xfrm>
            <a:custGeom>
              <a:avLst/>
              <a:gdLst/>
              <a:ahLst/>
              <a:cxnLst/>
              <a:rect l="l" t="t" r="r" b="b"/>
              <a:pathLst>
                <a:path w="12326" h="1835" extrusionOk="0">
                  <a:moveTo>
                    <a:pt x="2795" y="0"/>
                  </a:moveTo>
                  <a:lnTo>
                    <a:pt x="1" y="917"/>
                  </a:lnTo>
                  <a:lnTo>
                    <a:pt x="2795" y="1834"/>
                  </a:lnTo>
                  <a:lnTo>
                    <a:pt x="2795" y="1076"/>
                  </a:lnTo>
                  <a:lnTo>
                    <a:pt x="9531" y="1076"/>
                  </a:lnTo>
                  <a:lnTo>
                    <a:pt x="9531" y="1834"/>
                  </a:lnTo>
                  <a:lnTo>
                    <a:pt x="12325" y="917"/>
                  </a:lnTo>
                  <a:lnTo>
                    <a:pt x="9531" y="0"/>
                  </a:lnTo>
                  <a:lnTo>
                    <a:pt x="9531" y="758"/>
                  </a:lnTo>
                  <a:lnTo>
                    <a:pt x="2795" y="758"/>
                  </a:lnTo>
                  <a:lnTo>
                    <a:pt x="27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0283;p38">
              <a:extLst>
                <a:ext uri="{FF2B5EF4-FFF2-40B4-BE49-F238E27FC236}">
                  <a16:creationId xmlns:a16="http://schemas.microsoft.com/office/drawing/2014/main" id="{0C8583E6-43E0-471D-8386-EDABB600E086}"/>
                </a:ext>
              </a:extLst>
            </p:cNvPr>
            <p:cNvSpPr/>
            <p:nvPr/>
          </p:nvSpPr>
          <p:spPr>
            <a:xfrm>
              <a:off x="4814642" y="711042"/>
              <a:ext cx="1074062" cy="50765"/>
            </a:xfrm>
            <a:custGeom>
              <a:avLst/>
              <a:gdLst/>
              <a:ahLst/>
              <a:cxnLst/>
              <a:rect l="l" t="t" r="r" b="b"/>
              <a:pathLst>
                <a:path w="38866" h="1837" extrusionOk="0">
                  <a:moveTo>
                    <a:pt x="2794" y="1"/>
                  </a:moveTo>
                  <a:lnTo>
                    <a:pt x="0" y="918"/>
                  </a:lnTo>
                  <a:lnTo>
                    <a:pt x="2794" y="1836"/>
                  </a:lnTo>
                  <a:lnTo>
                    <a:pt x="2794" y="1079"/>
                  </a:lnTo>
                  <a:lnTo>
                    <a:pt x="36072" y="1079"/>
                  </a:lnTo>
                  <a:lnTo>
                    <a:pt x="36072" y="1836"/>
                  </a:lnTo>
                  <a:lnTo>
                    <a:pt x="38866" y="918"/>
                  </a:lnTo>
                  <a:lnTo>
                    <a:pt x="36072" y="1"/>
                  </a:lnTo>
                  <a:lnTo>
                    <a:pt x="36072" y="759"/>
                  </a:lnTo>
                  <a:lnTo>
                    <a:pt x="2794" y="759"/>
                  </a:lnTo>
                  <a:lnTo>
                    <a:pt x="27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0284;p38">
              <a:extLst>
                <a:ext uri="{FF2B5EF4-FFF2-40B4-BE49-F238E27FC236}">
                  <a16:creationId xmlns:a16="http://schemas.microsoft.com/office/drawing/2014/main" id="{C0128DE0-8A18-4D33-9000-5F3B257B8769}"/>
                </a:ext>
              </a:extLst>
            </p:cNvPr>
            <p:cNvSpPr/>
            <p:nvPr/>
          </p:nvSpPr>
          <p:spPr>
            <a:xfrm>
              <a:off x="5935628" y="711042"/>
              <a:ext cx="533438" cy="50765"/>
            </a:xfrm>
            <a:custGeom>
              <a:avLst/>
              <a:gdLst/>
              <a:ahLst/>
              <a:cxnLst/>
              <a:rect l="l" t="t" r="r" b="b"/>
              <a:pathLst>
                <a:path w="19303" h="1837" extrusionOk="0">
                  <a:moveTo>
                    <a:pt x="2796" y="1"/>
                  </a:moveTo>
                  <a:lnTo>
                    <a:pt x="0" y="918"/>
                  </a:lnTo>
                  <a:lnTo>
                    <a:pt x="2796" y="1836"/>
                  </a:lnTo>
                  <a:lnTo>
                    <a:pt x="2796" y="1079"/>
                  </a:lnTo>
                  <a:lnTo>
                    <a:pt x="16508" y="1079"/>
                  </a:lnTo>
                  <a:lnTo>
                    <a:pt x="16508" y="1836"/>
                  </a:lnTo>
                  <a:lnTo>
                    <a:pt x="18816" y="1079"/>
                  </a:lnTo>
                  <a:lnTo>
                    <a:pt x="18874" y="1079"/>
                  </a:lnTo>
                  <a:lnTo>
                    <a:pt x="18874" y="1059"/>
                  </a:lnTo>
                  <a:lnTo>
                    <a:pt x="19302" y="918"/>
                  </a:lnTo>
                  <a:lnTo>
                    <a:pt x="18874" y="778"/>
                  </a:lnTo>
                  <a:lnTo>
                    <a:pt x="18874" y="759"/>
                  </a:lnTo>
                  <a:lnTo>
                    <a:pt x="18816" y="759"/>
                  </a:lnTo>
                  <a:lnTo>
                    <a:pt x="16508" y="1"/>
                  </a:lnTo>
                  <a:lnTo>
                    <a:pt x="16508" y="759"/>
                  </a:lnTo>
                  <a:lnTo>
                    <a:pt x="2796" y="759"/>
                  </a:lnTo>
                  <a:lnTo>
                    <a:pt x="27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0285;p38">
              <a:extLst>
                <a:ext uri="{FF2B5EF4-FFF2-40B4-BE49-F238E27FC236}">
                  <a16:creationId xmlns:a16="http://schemas.microsoft.com/office/drawing/2014/main" id="{B7C39673-347E-4DB9-8ECE-AB09118550CB}"/>
                </a:ext>
              </a:extLst>
            </p:cNvPr>
            <p:cNvSpPr/>
            <p:nvPr/>
          </p:nvSpPr>
          <p:spPr>
            <a:xfrm>
              <a:off x="6628741" y="954451"/>
              <a:ext cx="50710" cy="1074117"/>
            </a:xfrm>
            <a:custGeom>
              <a:avLst/>
              <a:gdLst/>
              <a:ahLst/>
              <a:cxnLst/>
              <a:rect l="l" t="t" r="r" b="b"/>
              <a:pathLst>
                <a:path w="1835" h="38868" extrusionOk="0">
                  <a:moveTo>
                    <a:pt x="917" y="0"/>
                  </a:moveTo>
                  <a:lnTo>
                    <a:pt x="0" y="2794"/>
                  </a:lnTo>
                  <a:lnTo>
                    <a:pt x="758" y="2794"/>
                  </a:lnTo>
                  <a:lnTo>
                    <a:pt x="758" y="36073"/>
                  </a:lnTo>
                  <a:lnTo>
                    <a:pt x="0" y="36073"/>
                  </a:lnTo>
                  <a:lnTo>
                    <a:pt x="917" y="38867"/>
                  </a:lnTo>
                  <a:lnTo>
                    <a:pt x="1834" y="36073"/>
                  </a:lnTo>
                  <a:lnTo>
                    <a:pt x="1077" y="36073"/>
                  </a:lnTo>
                  <a:lnTo>
                    <a:pt x="1077" y="2794"/>
                  </a:lnTo>
                  <a:lnTo>
                    <a:pt x="1834" y="2794"/>
                  </a:lnTo>
                  <a:lnTo>
                    <a:pt x="9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0286;p38">
              <a:extLst>
                <a:ext uri="{FF2B5EF4-FFF2-40B4-BE49-F238E27FC236}">
                  <a16:creationId xmlns:a16="http://schemas.microsoft.com/office/drawing/2014/main" id="{381C0563-2D72-499B-88FC-0FC52DC24E17}"/>
                </a:ext>
              </a:extLst>
            </p:cNvPr>
            <p:cNvSpPr/>
            <p:nvPr/>
          </p:nvSpPr>
          <p:spPr>
            <a:xfrm>
              <a:off x="6628741" y="4181776"/>
              <a:ext cx="50710" cy="510114"/>
            </a:xfrm>
            <a:custGeom>
              <a:avLst/>
              <a:gdLst/>
              <a:ahLst/>
              <a:cxnLst/>
              <a:rect l="l" t="t" r="r" b="b"/>
              <a:pathLst>
                <a:path w="1835" h="18459" extrusionOk="0">
                  <a:moveTo>
                    <a:pt x="917" y="1"/>
                  </a:moveTo>
                  <a:lnTo>
                    <a:pt x="0" y="2795"/>
                  </a:lnTo>
                  <a:lnTo>
                    <a:pt x="758" y="2795"/>
                  </a:lnTo>
                  <a:lnTo>
                    <a:pt x="758" y="15664"/>
                  </a:lnTo>
                  <a:lnTo>
                    <a:pt x="0" y="15664"/>
                  </a:lnTo>
                  <a:lnTo>
                    <a:pt x="917" y="18459"/>
                  </a:lnTo>
                  <a:lnTo>
                    <a:pt x="1834" y="15664"/>
                  </a:lnTo>
                  <a:lnTo>
                    <a:pt x="1077" y="15664"/>
                  </a:lnTo>
                  <a:lnTo>
                    <a:pt x="1077" y="2795"/>
                  </a:lnTo>
                  <a:lnTo>
                    <a:pt x="1834" y="2795"/>
                  </a:lnTo>
                  <a:lnTo>
                    <a:pt x="9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0287;p38">
              <a:extLst>
                <a:ext uri="{FF2B5EF4-FFF2-40B4-BE49-F238E27FC236}">
                  <a16:creationId xmlns:a16="http://schemas.microsoft.com/office/drawing/2014/main" id="{F7EDD702-80BD-4599-B03A-9160FB01CBD1}"/>
                </a:ext>
              </a:extLst>
            </p:cNvPr>
            <p:cNvSpPr/>
            <p:nvPr/>
          </p:nvSpPr>
          <p:spPr>
            <a:xfrm>
              <a:off x="6628741" y="2079416"/>
              <a:ext cx="50710" cy="2063754"/>
            </a:xfrm>
            <a:custGeom>
              <a:avLst/>
              <a:gdLst/>
              <a:ahLst/>
              <a:cxnLst/>
              <a:rect l="l" t="t" r="r" b="b"/>
              <a:pathLst>
                <a:path w="1835" h="74679" extrusionOk="0">
                  <a:moveTo>
                    <a:pt x="917" y="0"/>
                  </a:moveTo>
                  <a:lnTo>
                    <a:pt x="0" y="2794"/>
                  </a:lnTo>
                  <a:lnTo>
                    <a:pt x="758" y="2794"/>
                  </a:lnTo>
                  <a:lnTo>
                    <a:pt x="758" y="71885"/>
                  </a:lnTo>
                  <a:lnTo>
                    <a:pt x="0" y="71885"/>
                  </a:lnTo>
                  <a:lnTo>
                    <a:pt x="917" y="74679"/>
                  </a:lnTo>
                  <a:lnTo>
                    <a:pt x="1834" y="71885"/>
                  </a:lnTo>
                  <a:lnTo>
                    <a:pt x="1077" y="71885"/>
                  </a:lnTo>
                  <a:lnTo>
                    <a:pt x="1077" y="2794"/>
                  </a:lnTo>
                  <a:lnTo>
                    <a:pt x="1834" y="2794"/>
                  </a:lnTo>
                  <a:lnTo>
                    <a:pt x="9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0288;p38">
              <a:extLst>
                <a:ext uri="{FF2B5EF4-FFF2-40B4-BE49-F238E27FC236}">
                  <a16:creationId xmlns:a16="http://schemas.microsoft.com/office/drawing/2014/main" id="{CFEEF98E-8466-4AC4-861D-D8B375A8BE38}"/>
                </a:ext>
              </a:extLst>
            </p:cNvPr>
            <p:cNvSpPr/>
            <p:nvPr/>
          </p:nvSpPr>
          <p:spPr>
            <a:xfrm>
              <a:off x="385718" y="564576"/>
              <a:ext cx="50765" cy="1670398"/>
            </a:xfrm>
            <a:custGeom>
              <a:avLst/>
              <a:gdLst/>
              <a:ahLst/>
              <a:cxnLst/>
              <a:rect l="l" t="t" r="r" b="b"/>
              <a:pathLst>
                <a:path w="1837" h="60445" extrusionOk="0">
                  <a:moveTo>
                    <a:pt x="919" y="1"/>
                  </a:moveTo>
                  <a:lnTo>
                    <a:pt x="1" y="2796"/>
                  </a:lnTo>
                  <a:lnTo>
                    <a:pt x="759" y="2796"/>
                  </a:lnTo>
                  <a:lnTo>
                    <a:pt x="759" y="57651"/>
                  </a:lnTo>
                  <a:lnTo>
                    <a:pt x="1" y="57651"/>
                  </a:lnTo>
                  <a:lnTo>
                    <a:pt x="919" y="60445"/>
                  </a:lnTo>
                  <a:lnTo>
                    <a:pt x="1836" y="57651"/>
                  </a:lnTo>
                  <a:lnTo>
                    <a:pt x="1079" y="57651"/>
                  </a:lnTo>
                  <a:lnTo>
                    <a:pt x="1079" y="2796"/>
                  </a:lnTo>
                  <a:lnTo>
                    <a:pt x="1836" y="2796"/>
                  </a:lnTo>
                  <a:lnTo>
                    <a:pt x="9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0289;p38">
              <a:extLst>
                <a:ext uri="{FF2B5EF4-FFF2-40B4-BE49-F238E27FC236}">
                  <a16:creationId xmlns:a16="http://schemas.microsoft.com/office/drawing/2014/main" id="{08F3C383-BC30-416F-8268-7BC76ACAAA89}"/>
                </a:ext>
              </a:extLst>
            </p:cNvPr>
            <p:cNvSpPr/>
            <p:nvPr/>
          </p:nvSpPr>
          <p:spPr>
            <a:xfrm>
              <a:off x="3532599" y="332691"/>
              <a:ext cx="77240" cy="50738"/>
            </a:xfrm>
            <a:custGeom>
              <a:avLst/>
              <a:gdLst/>
              <a:ahLst/>
              <a:cxnLst/>
              <a:rect l="l" t="t" r="r" b="b"/>
              <a:pathLst>
                <a:path w="2795" h="1836" extrusionOk="0">
                  <a:moveTo>
                    <a:pt x="0" y="0"/>
                  </a:moveTo>
                  <a:lnTo>
                    <a:pt x="0" y="919"/>
                  </a:lnTo>
                  <a:lnTo>
                    <a:pt x="0" y="1836"/>
                  </a:lnTo>
                  <a:lnTo>
                    <a:pt x="2794" y="91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0290;p38">
              <a:extLst>
                <a:ext uri="{FF2B5EF4-FFF2-40B4-BE49-F238E27FC236}">
                  <a16:creationId xmlns:a16="http://schemas.microsoft.com/office/drawing/2014/main" id="{DD0FB2A6-068F-442D-ACC2-6766C04C2847}"/>
                </a:ext>
              </a:extLst>
            </p:cNvPr>
            <p:cNvSpPr/>
            <p:nvPr/>
          </p:nvSpPr>
          <p:spPr>
            <a:xfrm>
              <a:off x="1146234" y="334183"/>
              <a:ext cx="2386393" cy="50710"/>
            </a:xfrm>
            <a:custGeom>
              <a:avLst/>
              <a:gdLst/>
              <a:ahLst/>
              <a:cxnLst/>
              <a:rect l="l" t="t" r="r" b="b"/>
              <a:pathLst>
                <a:path w="86354" h="1835" extrusionOk="0">
                  <a:moveTo>
                    <a:pt x="2794" y="0"/>
                  </a:moveTo>
                  <a:lnTo>
                    <a:pt x="0" y="917"/>
                  </a:lnTo>
                  <a:lnTo>
                    <a:pt x="2794" y="1834"/>
                  </a:lnTo>
                  <a:lnTo>
                    <a:pt x="2794" y="1076"/>
                  </a:lnTo>
                  <a:lnTo>
                    <a:pt x="86353" y="1076"/>
                  </a:lnTo>
                  <a:lnTo>
                    <a:pt x="86353" y="758"/>
                  </a:lnTo>
                  <a:lnTo>
                    <a:pt x="2794" y="758"/>
                  </a:lnTo>
                  <a:lnTo>
                    <a:pt x="27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0291;p38">
              <a:extLst>
                <a:ext uri="{FF2B5EF4-FFF2-40B4-BE49-F238E27FC236}">
                  <a16:creationId xmlns:a16="http://schemas.microsoft.com/office/drawing/2014/main" id="{8C38FA2A-D8A4-4459-841D-ACA3761632B8}"/>
                </a:ext>
              </a:extLst>
            </p:cNvPr>
            <p:cNvSpPr/>
            <p:nvPr/>
          </p:nvSpPr>
          <p:spPr>
            <a:xfrm>
              <a:off x="4736932" y="4776067"/>
              <a:ext cx="52203" cy="512989"/>
            </a:xfrm>
            <a:custGeom>
              <a:avLst/>
              <a:gdLst/>
              <a:ahLst/>
              <a:cxnLst/>
              <a:rect l="l" t="t" r="r" b="b"/>
              <a:pathLst>
                <a:path w="1889" h="18563" extrusionOk="0">
                  <a:moveTo>
                    <a:pt x="917" y="0"/>
                  </a:moveTo>
                  <a:lnTo>
                    <a:pt x="0" y="2794"/>
                  </a:lnTo>
                  <a:lnTo>
                    <a:pt x="810" y="2794"/>
                  </a:lnTo>
                  <a:lnTo>
                    <a:pt x="810" y="15768"/>
                  </a:lnTo>
                  <a:lnTo>
                    <a:pt x="53" y="15768"/>
                  </a:lnTo>
                  <a:lnTo>
                    <a:pt x="971" y="18562"/>
                  </a:lnTo>
                  <a:lnTo>
                    <a:pt x="1888" y="15768"/>
                  </a:lnTo>
                  <a:lnTo>
                    <a:pt x="1130" y="15768"/>
                  </a:lnTo>
                  <a:lnTo>
                    <a:pt x="1130" y="2794"/>
                  </a:lnTo>
                  <a:lnTo>
                    <a:pt x="1834" y="2794"/>
                  </a:lnTo>
                  <a:lnTo>
                    <a:pt x="9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9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4" grpId="0" build="p"/>
      <p:bldP spid="97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5746" y="584600"/>
            <a:ext cx="7662400" cy="763600"/>
          </a:xfrm>
        </p:spPr>
        <p:txBody>
          <a:bodyPr/>
          <a:lstStyle/>
          <a:p>
            <a:r>
              <a:rPr lang="en-US" dirty="0">
                <a:latin typeface="Poppins SemiBold"/>
              </a:rPr>
              <a:t>Specification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95172" y="2944914"/>
            <a:ext cx="7997825" cy="3913086"/>
            <a:chOff x="2095501" y="2967038"/>
            <a:chExt cx="7997825" cy="391308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228851" y="5470525"/>
              <a:ext cx="2768600" cy="1406525"/>
            </a:xfrm>
            <a:custGeom>
              <a:avLst/>
              <a:gdLst>
                <a:gd name="T0" fmla="*/ 505 w 1758"/>
                <a:gd name="T1" fmla="*/ 16 h 893"/>
                <a:gd name="T2" fmla="*/ 261 w 1758"/>
                <a:gd name="T3" fmla="*/ 0 h 893"/>
                <a:gd name="T4" fmla="*/ 0 w 1758"/>
                <a:gd name="T5" fmla="*/ 875 h 893"/>
                <a:gd name="T6" fmla="*/ 1 w 1758"/>
                <a:gd name="T7" fmla="*/ 893 h 893"/>
                <a:gd name="T8" fmla="*/ 1758 w 1758"/>
                <a:gd name="T9" fmla="*/ 893 h 893"/>
                <a:gd name="T10" fmla="*/ 505 w 1758"/>
                <a:gd name="T11" fmla="*/ 1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8" h="893">
                  <a:moveTo>
                    <a:pt x="505" y="16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96" y="251"/>
                    <a:pt x="0" y="552"/>
                    <a:pt x="0" y="875"/>
                  </a:cubicBezTo>
                  <a:cubicBezTo>
                    <a:pt x="0" y="881"/>
                    <a:pt x="0" y="887"/>
                    <a:pt x="1" y="893"/>
                  </a:cubicBezTo>
                  <a:cubicBezTo>
                    <a:pt x="1758" y="893"/>
                    <a:pt x="1758" y="893"/>
                    <a:pt x="1758" y="893"/>
                  </a:cubicBezTo>
                  <a:lnTo>
                    <a:pt x="505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095501" y="4129088"/>
              <a:ext cx="2667000" cy="2724150"/>
            </a:xfrm>
            <a:custGeom>
              <a:avLst/>
              <a:gdLst>
                <a:gd name="T0" fmla="*/ 1694 w 1694"/>
                <a:gd name="T1" fmla="*/ 1533 h 1729"/>
                <a:gd name="T2" fmla="*/ 1522 w 1694"/>
                <a:gd name="T3" fmla="*/ 1233 h 1729"/>
                <a:gd name="T4" fmla="*/ 851 w 1694"/>
                <a:gd name="T5" fmla="*/ 0 h 1729"/>
                <a:gd name="T6" fmla="*/ 0 w 1694"/>
                <a:gd name="T7" fmla="*/ 768 h 1729"/>
                <a:gd name="T8" fmla="*/ 1666 w 1694"/>
                <a:gd name="T9" fmla="*/ 1729 h 1729"/>
                <a:gd name="T10" fmla="*/ 1694 w 1694"/>
                <a:gd name="T11" fmla="*/ 1533 h 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4" h="1729">
                  <a:moveTo>
                    <a:pt x="1694" y="1533"/>
                  </a:moveTo>
                  <a:cubicBezTo>
                    <a:pt x="1522" y="1233"/>
                    <a:pt x="1522" y="1233"/>
                    <a:pt x="1522" y="1233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482" y="143"/>
                    <a:pt x="178" y="418"/>
                    <a:pt x="0" y="768"/>
                  </a:cubicBezTo>
                  <a:cubicBezTo>
                    <a:pt x="1666" y="1729"/>
                    <a:pt x="1666" y="1729"/>
                    <a:pt x="1666" y="1729"/>
                  </a:cubicBezTo>
                  <a:lnTo>
                    <a:pt x="1694" y="153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955926" y="3395663"/>
              <a:ext cx="2032000" cy="3325813"/>
            </a:xfrm>
            <a:custGeom>
              <a:avLst/>
              <a:gdLst>
                <a:gd name="T0" fmla="*/ 1183 w 1290"/>
                <a:gd name="T1" fmla="*/ 1923 h 2111"/>
                <a:gd name="T2" fmla="*/ 1290 w 1290"/>
                <a:gd name="T3" fmla="*/ 24 h 2111"/>
                <a:gd name="T4" fmla="*/ 1010 w 1290"/>
                <a:gd name="T5" fmla="*/ 0 h 2111"/>
                <a:gd name="T6" fmla="*/ 0 w 1290"/>
                <a:gd name="T7" fmla="*/ 360 h 2111"/>
                <a:gd name="T8" fmla="*/ 1123 w 1290"/>
                <a:gd name="T9" fmla="*/ 2111 h 2111"/>
                <a:gd name="T10" fmla="*/ 1183 w 1290"/>
                <a:gd name="T11" fmla="*/ 1923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0" h="2111">
                  <a:moveTo>
                    <a:pt x="1183" y="1923"/>
                  </a:moveTo>
                  <a:cubicBezTo>
                    <a:pt x="1290" y="24"/>
                    <a:pt x="1290" y="24"/>
                    <a:pt x="1290" y="24"/>
                  </a:cubicBezTo>
                  <a:cubicBezTo>
                    <a:pt x="1199" y="8"/>
                    <a:pt x="1106" y="0"/>
                    <a:pt x="1010" y="0"/>
                  </a:cubicBezTo>
                  <a:cubicBezTo>
                    <a:pt x="627" y="0"/>
                    <a:pt x="275" y="135"/>
                    <a:pt x="0" y="360"/>
                  </a:cubicBezTo>
                  <a:cubicBezTo>
                    <a:pt x="1123" y="2111"/>
                    <a:pt x="1123" y="2111"/>
                    <a:pt x="1123" y="2111"/>
                  </a:cubicBezTo>
                  <a:lnTo>
                    <a:pt x="1183" y="192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570413" y="2967038"/>
              <a:ext cx="2393950" cy="3502025"/>
            </a:xfrm>
            <a:custGeom>
              <a:avLst/>
              <a:gdLst>
                <a:gd name="T0" fmla="*/ 364 w 1521"/>
                <a:gd name="T1" fmla="*/ 2199 h 2223"/>
                <a:gd name="T2" fmla="*/ 1521 w 1521"/>
                <a:gd name="T3" fmla="*/ 537 h 2223"/>
                <a:gd name="T4" fmla="*/ 325 w 1521"/>
                <a:gd name="T5" fmla="*/ 0 h 2223"/>
                <a:gd name="T6" fmla="*/ 0 w 1521"/>
                <a:gd name="T7" fmla="*/ 33 h 2223"/>
                <a:gd name="T8" fmla="*/ 112 w 1521"/>
                <a:gd name="T9" fmla="*/ 2223 h 2223"/>
                <a:gd name="T10" fmla="*/ 364 w 1521"/>
                <a:gd name="T11" fmla="*/ 2199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1" h="2223">
                  <a:moveTo>
                    <a:pt x="364" y="2199"/>
                  </a:moveTo>
                  <a:cubicBezTo>
                    <a:pt x="1521" y="537"/>
                    <a:pt x="1521" y="537"/>
                    <a:pt x="1521" y="537"/>
                  </a:cubicBezTo>
                  <a:cubicBezTo>
                    <a:pt x="1228" y="207"/>
                    <a:pt x="801" y="0"/>
                    <a:pt x="325" y="0"/>
                  </a:cubicBezTo>
                  <a:cubicBezTo>
                    <a:pt x="214" y="0"/>
                    <a:pt x="105" y="11"/>
                    <a:pt x="0" y="33"/>
                  </a:cubicBezTo>
                  <a:cubicBezTo>
                    <a:pt x="112" y="2223"/>
                    <a:pt x="112" y="2223"/>
                    <a:pt x="112" y="2223"/>
                  </a:cubicBezTo>
                  <a:lnTo>
                    <a:pt x="364" y="219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182749" y="3071575"/>
              <a:ext cx="3116263" cy="3452813"/>
            </a:xfrm>
            <a:custGeom>
              <a:avLst/>
              <a:gdLst>
                <a:gd name="T0" fmla="*/ 96 w 1980"/>
                <a:gd name="T1" fmla="*/ 2192 h 2192"/>
                <a:gd name="T2" fmla="*/ 186 w 1980"/>
                <a:gd name="T3" fmla="*/ 2138 h 2192"/>
                <a:gd name="T4" fmla="*/ 1980 w 1980"/>
                <a:gd name="T5" fmla="*/ 1010 h 2192"/>
                <a:gd name="T6" fmla="*/ 957 w 1980"/>
                <a:gd name="T7" fmla="*/ 0 h 2192"/>
                <a:gd name="T8" fmla="*/ 0 w 1980"/>
                <a:gd name="T9" fmla="*/ 2012 h 2192"/>
                <a:gd name="T10" fmla="*/ 96 w 1980"/>
                <a:gd name="T11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0" h="2192">
                  <a:moveTo>
                    <a:pt x="96" y="2192"/>
                  </a:moveTo>
                  <a:cubicBezTo>
                    <a:pt x="186" y="2138"/>
                    <a:pt x="186" y="2138"/>
                    <a:pt x="186" y="2138"/>
                  </a:cubicBezTo>
                  <a:cubicBezTo>
                    <a:pt x="1980" y="1010"/>
                    <a:pt x="1980" y="1010"/>
                    <a:pt x="1980" y="1010"/>
                  </a:cubicBezTo>
                  <a:cubicBezTo>
                    <a:pt x="1819" y="532"/>
                    <a:pt x="1438" y="155"/>
                    <a:pt x="957" y="0"/>
                  </a:cubicBezTo>
                  <a:cubicBezTo>
                    <a:pt x="0" y="2012"/>
                    <a:pt x="0" y="2012"/>
                    <a:pt x="0" y="2012"/>
                  </a:cubicBezTo>
                  <a:lnTo>
                    <a:pt x="96" y="219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272088" y="3959225"/>
              <a:ext cx="4062413" cy="2724150"/>
            </a:xfrm>
            <a:custGeom>
              <a:avLst/>
              <a:gdLst>
                <a:gd name="T0" fmla="*/ 64 w 2580"/>
                <a:gd name="T1" fmla="*/ 1725 h 1729"/>
                <a:gd name="T2" fmla="*/ 308 w 2580"/>
                <a:gd name="T3" fmla="*/ 1729 h 1729"/>
                <a:gd name="T4" fmla="*/ 2580 w 2580"/>
                <a:gd name="T5" fmla="*/ 1019 h 1729"/>
                <a:gd name="T6" fmla="*/ 2047 w 2580"/>
                <a:gd name="T7" fmla="*/ 0 h 1729"/>
                <a:gd name="T8" fmla="*/ 0 w 2580"/>
                <a:gd name="T9" fmla="*/ 1585 h 1729"/>
                <a:gd name="T10" fmla="*/ 64 w 2580"/>
                <a:gd name="T11" fmla="*/ 1725 h 1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0" h="1729">
                  <a:moveTo>
                    <a:pt x="64" y="1725"/>
                  </a:moveTo>
                  <a:cubicBezTo>
                    <a:pt x="308" y="1729"/>
                    <a:pt x="308" y="1729"/>
                    <a:pt x="308" y="1729"/>
                  </a:cubicBezTo>
                  <a:cubicBezTo>
                    <a:pt x="2580" y="1019"/>
                    <a:pt x="2580" y="1019"/>
                    <a:pt x="2580" y="1019"/>
                  </a:cubicBezTo>
                  <a:cubicBezTo>
                    <a:pt x="2534" y="614"/>
                    <a:pt x="2337" y="255"/>
                    <a:pt x="2047" y="0"/>
                  </a:cubicBezTo>
                  <a:cubicBezTo>
                    <a:pt x="0" y="1585"/>
                    <a:pt x="0" y="1585"/>
                    <a:pt x="0" y="1585"/>
                  </a:cubicBezTo>
                  <a:lnTo>
                    <a:pt x="64" y="17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386388" y="5141913"/>
              <a:ext cx="4706938" cy="1730375"/>
            </a:xfrm>
            <a:custGeom>
              <a:avLst/>
              <a:gdLst>
                <a:gd name="T0" fmla="*/ 2801 w 2990"/>
                <a:gd name="T1" fmla="*/ 0 h 1098"/>
                <a:gd name="T2" fmla="*/ 0 w 2990"/>
                <a:gd name="T3" fmla="*/ 954 h 1098"/>
                <a:gd name="T4" fmla="*/ 48 w 2990"/>
                <a:gd name="T5" fmla="*/ 1098 h 1098"/>
                <a:gd name="T6" fmla="*/ 2953 w 2990"/>
                <a:gd name="T7" fmla="*/ 1098 h 1098"/>
                <a:gd name="T8" fmla="*/ 2990 w 2990"/>
                <a:gd name="T9" fmla="*/ 754 h 1098"/>
                <a:gd name="T10" fmla="*/ 2801 w 2990"/>
                <a:gd name="T11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0" h="1098">
                  <a:moveTo>
                    <a:pt x="2801" y="0"/>
                  </a:moveTo>
                  <a:cubicBezTo>
                    <a:pt x="0" y="954"/>
                    <a:pt x="0" y="954"/>
                    <a:pt x="0" y="954"/>
                  </a:cubicBezTo>
                  <a:cubicBezTo>
                    <a:pt x="48" y="1098"/>
                    <a:pt x="48" y="1098"/>
                    <a:pt x="48" y="1098"/>
                  </a:cubicBezTo>
                  <a:cubicBezTo>
                    <a:pt x="2953" y="1098"/>
                    <a:pt x="2953" y="1098"/>
                    <a:pt x="2953" y="1098"/>
                  </a:cubicBezTo>
                  <a:cubicBezTo>
                    <a:pt x="2977" y="987"/>
                    <a:pt x="2990" y="872"/>
                    <a:pt x="2990" y="754"/>
                  </a:cubicBezTo>
                  <a:cubicBezTo>
                    <a:pt x="2990" y="481"/>
                    <a:pt x="2922" y="224"/>
                    <a:pt x="2801" y="0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229161" y="5799036"/>
              <a:ext cx="1965325" cy="1081088"/>
            </a:xfrm>
            <a:custGeom>
              <a:avLst/>
              <a:gdLst>
                <a:gd name="T0" fmla="*/ 1248 w 1248"/>
                <a:gd name="T1" fmla="*/ 624 h 686"/>
                <a:gd name="T2" fmla="*/ 624 w 1248"/>
                <a:gd name="T3" fmla="*/ 0 h 686"/>
                <a:gd name="T4" fmla="*/ 0 w 1248"/>
                <a:gd name="T5" fmla="*/ 624 h 686"/>
                <a:gd name="T6" fmla="*/ 3 w 1248"/>
                <a:gd name="T7" fmla="*/ 686 h 686"/>
                <a:gd name="T8" fmla="*/ 1245 w 1248"/>
                <a:gd name="T9" fmla="*/ 686 h 686"/>
                <a:gd name="T10" fmla="*/ 1248 w 1248"/>
                <a:gd name="T11" fmla="*/ 6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8" h="686">
                  <a:moveTo>
                    <a:pt x="1248" y="624"/>
                  </a:moveTo>
                  <a:cubicBezTo>
                    <a:pt x="1248" y="279"/>
                    <a:pt x="969" y="0"/>
                    <a:pt x="624" y="0"/>
                  </a:cubicBezTo>
                  <a:cubicBezTo>
                    <a:pt x="279" y="0"/>
                    <a:pt x="0" y="279"/>
                    <a:pt x="0" y="624"/>
                  </a:cubicBezTo>
                  <a:cubicBezTo>
                    <a:pt x="0" y="645"/>
                    <a:pt x="1" y="666"/>
                    <a:pt x="3" y="686"/>
                  </a:cubicBezTo>
                  <a:cubicBezTo>
                    <a:pt x="1245" y="686"/>
                    <a:pt x="1245" y="686"/>
                    <a:pt x="1245" y="686"/>
                  </a:cubicBezTo>
                  <a:cubicBezTo>
                    <a:pt x="1247" y="666"/>
                    <a:pt x="1248" y="645"/>
                    <a:pt x="1248" y="624"/>
                  </a:cubicBezTo>
                  <a:close/>
                </a:path>
              </a:pathLst>
            </a:custGeom>
            <a:solidFill>
              <a:schemeClr val="accent3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36576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2673073" y="6100227"/>
            <a:ext cx="607659" cy="607659"/>
          </a:xfrm>
          <a:prstGeom prst="ellipse">
            <a:avLst/>
          </a:prstGeom>
          <a:solidFill>
            <a:srgbClr val="3F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1" name="Oval 40"/>
          <p:cNvSpPr/>
          <p:nvPr/>
        </p:nvSpPr>
        <p:spPr>
          <a:xfrm>
            <a:off x="2812118" y="4873518"/>
            <a:ext cx="607659" cy="6076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2" name="Oval 41"/>
          <p:cNvSpPr/>
          <p:nvPr/>
        </p:nvSpPr>
        <p:spPr>
          <a:xfrm>
            <a:off x="3802058" y="3975930"/>
            <a:ext cx="607659" cy="607659"/>
          </a:xfrm>
          <a:prstGeom prst="ellipse">
            <a:avLst/>
          </a:prstGeom>
          <a:solidFill>
            <a:srgbClr val="3F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3" name="Oval 42"/>
          <p:cNvSpPr/>
          <p:nvPr/>
        </p:nvSpPr>
        <p:spPr>
          <a:xfrm>
            <a:off x="5264278" y="3702209"/>
            <a:ext cx="607659" cy="6076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4" name="Oval 43"/>
          <p:cNvSpPr/>
          <p:nvPr/>
        </p:nvSpPr>
        <p:spPr>
          <a:xfrm>
            <a:off x="6677825" y="4067088"/>
            <a:ext cx="607659" cy="607659"/>
          </a:xfrm>
          <a:prstGeom prst="ellipse">
            <a:avLst/>
          </a:prstGeom>
          <a:solidFill>
            <a:srgbClr val="3F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5" name="Oval 44"/>
          <p:cNvSpPr/>
          <p:nvPr/>
        </p:nvSpPr>
        <p:spPr>
          <a:xfrm>
            <a:off x="8203927" y="5989061"/>
            <a:ext cx="607659" cy="6076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46" name="Oval 45"/>
          <p:cNvSpPr/>
          <p:nvPr/>
        </p:nvSpPr>
        <p:spPr>
          <a:xfrm>
            <a:off x="7576370" y="4861617"/>
            <a:ext cx="607659" cy="607659"/>
          </a:xfrm>
          <a:prstGeom prst="ellipse">
            <a:avLst/>
          </a:prstGeom>
          <a:solidFill>
            <a:srgbClr val="3F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68525" y="2345844"/>
            <a:ext cx="2133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Veranda (Size: Ver_Bed-1 is 4‘7'' x 4‘7”, Ver_Bed-2 is 4‘9'' x 6‘10”,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47834" y="2208702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 (Size: 6’3.13*7’8”)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85484" y="2864393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Dining ( Size: 9’4.7”</a:t>
            </a:r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12’1”)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26087" y="4149861"/>
            <a:ext cx="213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Living/Drawing (Size: 14‘3” x 11‘7.44”)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70785" y="3864929"/>
            <a:ext cx="302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bath (Size: Attached bath of Bed-2 is 4‘4” x 5‘10”, Common Bath is 5‘43” x 5‘10”)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49632" y="5765802"/>
            <a:ext cx="2758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Bed Room (size: Bed-1 is 14‘3” x 13‘4.225”, Bed-2 (master Bed) is 11‘10” x 17‘8”)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18146" y="5992733"/>
            <a:ext cx="213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sft (approx.)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114" grpId="0"/>
      <p:bldP spid="70" grpId="0"/>
      <p:bldP spid="71" grpId="0"/>
      <p:bldP spid="72" grpId="0"/>
      <p:bldP spid="73" grpId="0"/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;p3">
            <a:extLst>
              <a:ext uri="{FF2B5EF4-FFF2-40B4-BE49-F238E27FC236}">
                <a16:creationId xmlns:a16="http://schemas.microsoft.com/office/drawing/2014/main" id="{C32025A9-6BE8-46EE-84CB-DFE33F68E05E}"/>
              </a:ext>
            </a:extLst>
          </p:cNvPr>
          <p:cNvSpPr>
            <a:spLocks/>
          </p:cNvSpPr>
          <p:nvPr/>
        </p:nvSpPr>
        <p:spPr>
          <a:xfrm flipV="1">
            <a:off x="-76200" y="-206478"/>
            <a:ext cx="4663798" cy="7064477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A1B6A2AB-4FF9-4C7C-9A45-4EB9320A9465}"/>
              </a:ext>
            </a:extLst>
          </p:cNvPr>
          <p:cNvSpPr>
            <a:spLocks/>
          </p:cNvSpPr>
          <p:nvPr/>
        </p:nvSpPr>
        <p:spPr>
          <a:xfrm>
            <a:off x="-76200" y="-197334"/>
            <a:ext cx="4663798" cy="7180591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</p:sp>
      <p:sp>
        <p:nvSpPr>
          <p:cNvPr id="16" name="Google Shape;9738;p35">
            <a:extLst>
              <a:ext uri="{FF2B5EF4-FFF2-40B4-BE49-F238E27FC236}">
                <a16:creationId xmlns:a16="http://schemas.microsoft.com/office/drawing/2014/main" id="{9993474F-DA1F-44C6-A496-B972912954E5}"/>
              </a:ext>
            </a:extLst>
          </p:cNvPr>
          <p:cNvSpPr txBox="1">
            <a:spLocks/>
          </p:cNvSpPr>
          <p:nvPr/>
        </p:nvSpPr>
        <p:spPr>
          <a:xfrm>
            <a:off x="-55984" y="1645920"/>
            <a:ext cx="358429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4800" kern="0" dirty="0" err="1"/>
              <a:t>B_Unit</a:t>
            </a:r>
            <a:r>
              <a:rPr lang="en-US" sz="4800" kern="0" dirty="0"/>
              <a:t> Flat Planning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295426"/>
              </p:ext>
            </p:extLst>
          </p:nvPr>
        </p:nvGraphicFramePr>
        <p:xfrm>
          <a:off x="612775" y="625348"/>
          <a:ext cx="15638463" cy="754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3" imgW="17754480" imgH="8562960" progId="AutoCAD.Drawing.17">
                  <p:embed/>
                </p:oleObj>
              </mc:Choice>
              <mc:Fallback>
                <p:oleObj name="AutoCAD Drawing" r:id="rId3" imgW="17754480" imgH="8562960" progId="AutoCAD.Drawing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775" y="625348"/>
                        <a:ext cx="15638463" cy="754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27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;p3">
            <a:extLst>
              <a:ext uri="{FF2B5EF4-FFF2-40B4-BE49-F238E27FC236}">
                <a16:creationId xmlns:a16="http://schemas.microsoft.com/office/drawing/2014/main" id="{C32025A9-6BE8-46EE-84CB-DFE33F68E05E}"/>
              </a:ext>
            </a:extLst>
          </p:cNvPr>
          <p:cNvSpPr>
            <a:spLocks/>
          </p:cNvSpPr>
          <p:nvPr/>
        </p:nvSpPr>
        <p:spPr>
          <a:xfrm flipV="1">
            <a:off x="-76200" y="-206478"/>
            <a:ext cx="4663798" cy="7064477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A1B6A2AB-4FF9-4C7C-9A45-4EB9320A9465}"/>
              </a:ext>
            </a:extLst>
          </p:cNvPr>
          <p:cNvSpPr>
            <a:spLocks/>
          </p:cNvSpPr>
          <p:nvPr/>
        </p:nvSpPr>
        <p:spPr>
          <a:xfrm>
            <a:off x="-104775" y="-206477"/>
            <a:ext cx="4663798" cy="7180591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</p:sp>
      <p:sp>
        <p:nvSpPr>
          <p:cNvPr id="13" name="Google Shape;9738;p35">
            <a:extLst>
              <a:ext uri="{FF2B5EF4-FFF2-40B4-BE49-F238E27FC236}">
                <a16:creationId xmlns:a16="http://schemas.microsoft.com/office/drawing/2014/main" id="{FD965D02-2C02-4F30-A8D7-28A8647FEEE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747230" y="2973605"/>
            <a:ext cx="4561349" cy="8204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dirty="0"/>
              <a:t>Legend List</a:t>
            </a:r>
            <a:endParaRPr sz="4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58683"/>
              </p:ext>
            </p:extLst>
          </p:nvPr>
        </p:nvGraphicFramePr>
        <p:xfrm>
          <a:off x="2938161" y="607830"/>
          <a:ext cx="8961594" cy="449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3" imgW="13411080" imgH="6296040" progId="AutoCAD.Drawing.17">
                  <p:embed/>
                </p:oleObj>
              </mc:Choice>
              <mc:Fallback>
                <p:oleObj name="AutoCAD Drawing" r:id="rId3" imgW="13411080" imgH="6296040" progId="AutoCAD.Drawing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8161" y="607830"/>
                        <a:ext cx="8961594" cy="4497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11606"/>
              </p:ext>
            </p:extLst>
          </p:nvPr>
        </p:nvGraphicFramePr>
        <p:xfrm>
          <a:off x="4851224" y="4076088"/>
          <a:ext cx="5135468" cy="205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5" imgW="13182480" imgH="5286240" progId="AutoCAD.Drawing.17">
                  <p:embed/>
                </p:oleObj>
              </mc:Choice>
              <mc:Fallback>
                <p:oleObj name="AutoCAD Drawing" r:id="rId5" imgW="13182480" imgH="5286240" progId="AutoCAD.Drawing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1224" y="4076088"/>
                        <a:ext cx="5135468" cy="205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57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;p3">
            <a:extLst>
              <a:ext uri="{FF2B5EF4-FFF2-40B4-BE49-F238E27FC236}">
                <a16:creationId xmlns:a16="http://schemas.microsoft.com/office/drawing/2014/main" id="{C32025A9-6BE8-46EE-84CB-DFE33F68E05E}"/>
              </a:ext>
            </a:extLst>
          </p:cNvPr>
          <p:cNvSpPr>
            <a:spLocks/>
          </p:cNvSpPr>
          <p:nvPr/>
        </p:nvSpPr>
        <p:spPr>
          <a:xfrm flipV="1">
            <a:off x="-76200" y="-206478"/>
            <a:ext cx="4663798" cy="7064477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A1B6A2AB-4FF9-4C7C-9A45-4EB9320A9465}"/>
              </a:ext>
            </a:extLst>
          </p:cNvPr>
          <p:cNvSpPr>
            <a:spLocks/>
          </p:cNvSpPr>
          <p:nvPr/>
        </p:nvSpPr>
        <p:spPr>
          <a:xfrm>
            <a:off x="142859" y="-1"/>
            <a:ext cx="4663798" cy="7180591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</p:sp>
      <p:sp>
        <p:nvSpPr>
          <p:cNvPr id="10" name="Google Shape;9738;p35">
            <a:extLst>
              <a:ext uri="{FF2B5EF4-FFF2-40B4-BE49-F238E27FC236}">
                <a16:creationId xmlns:a16="http://schemas.microsoft.com/office/drawing/2014/main" id="{D8D4DCA7-A956-4C8E-8BB1-859CB7763DF4}"/>
              </a:ext>
            </a:extLst>
          </p:cNvPr>
          <p:cNvSpPr txBox="1">
            <a:spLocks/>
          </p:cNvSpPr>
          <p:nvPr/>
        </p:nvSpPr>
        <p:spPr>
          <a:xfrm>
            <a:off x="-76200" y="3121295"/>
            <a:ext cx="3957064" cy="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8000" b="0" i="0" u="none" strike="noStrike" cap="none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4800" kern="0" dirty="0" err="1"/>
              <a:t>B_Unit</a:t>
            </a:r>
            <a:r>
              <a:rPr lang="en-US" sz="4800" kern="0" dirty="0"/>
              <a:t> Flat Wiring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94378"/>
              </p:ext>
            </p:extLst>
          </p:nvPr>
        </p:nvGraphicFramePr>
        <p:xfrm>
          <a:off x="-703466" y="-3371015"/>
          <a:ext cx="12579881" cy="919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3" imgW="10772640" imgH="7858080" progId="AutoCAD.Drawing.17">
                  <p:embed/>
                </p:oleObj>
              </mc:Choice>
              <mc:Fallback>
                <p:oleObj name="AutoCAD Drawing" r:id="rId3" imgW="10772640" imgH="7858080" progId="AutoCAD.Drawing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03466" y="-3371015"/>
                        <a:ext cx="12579881" cy="919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04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3EFB16E5-8B9A-4F3E-9A89-4897E07A1515}"/>
              </a:ext>
            </a:extLst>
          </p:cNvPr>
          <p:cNvSpPr>
            <a:spLocks/>
          </p:cNvSpPr>
          <p:nvPr/>
        </p:nvSpPr>
        <p:spPr>
          <a:xfrm flipV="1">
            <a:off x="-76200" y="-206478"/>
            <a:ext cx="4663798" cy="7064477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A1B6A2AB-4FF9-4C7C-9A45-4EB9320A9465}"/>
              </a:ext>
            </a:extLst>
          </p:cNvPr>
          <p:cNvSpPr>
            <a:spLocks/>
          </p:cNvSpPr>
          <p:nvPr/>
        </p:nvSpPr>
        <p:spPr>
          <a:xfrm>
            <a:off x="-104775" y="-206477"/>
            <a:ext cx="4663798" cy="7180591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rgbClr val="3F4D53"/>
          </a:solidFill>
          <a:ln>
            <a:noFill/>
          </a:ln>
        </p:spPr>
      </p:sp>
      <p:sp>
        <p:nvSpPr>
          <p:cNvPr id="4" name="Google Shape;9738;p35">
            <a:extLst>
              <a:ext uri="{FF2B5EF4-FFF2-40B4-BE49-F238E27FC236}">
                <a16:creationId xmlns:a16="http://schemas.microsoft.com/office/drawing/2014/main" id="{BFA783D9-8D28-41E9-BEAD-A0B03B53453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291726" y="2640860"/>
            <a:ext cx="3834118" cy="1369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5400" dirty="0"/>
              <a:t>Power Load for </a:t>
            </a:r>
            <a:br>
              <a:rPr lang="en-GB" sz="5400" dirty="0"/>
            </a:br>
            <a:r>
              <a:rPr lang="en-GB" sz="5400" dirty="0"/>
              <a:t>Building</a:t>
            </a:r>
            <a:endParaRPr sz="5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15256"/>
              </p:ext>
            </p:extLst>
          </p:nvPr>
        </p:nvGraphicFramePr>
        <p:xfrm>
          <a:off x="1134491" y="-1788541"/>
          <a:ext cx="10704513" cy="780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3" imgW="10772640" imgH="7858080" progId="AutoCAD.Drawing.17">
                  <p:embed/>
                </p:oleObj>
              </mc:Choice>
              <mc:Fallback>
                <p:oleObj name="AutoCAD Drawing" r:id="rId3" imgW="10772640" imgH="7858080" progId="AutoCAD.Drawing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4491" y="-1788541"/>
                        <a:ext cx="10704513" cy="780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444087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7777"/>
      </a:accent1>
      <a:accent2>
        <a:srgbClr val="3F4D53"/>
      </a:accent2>
      <a:accent3>
        <a:srgbClr val="FFFFFF"/>
      </a:accent3>
      <a:accent4>
        <a:srgbClr val="F3F3F3"/>
      </a:accent4>
      <a:accent5>
        <a:srgbClr val="E57777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225</Words>
  <Application>Microsoft Office PowerPoint</Application>
  <PresentationFormat>Widescreen</PresentationFormat>
  <Paragraphs>46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Microsoft YaHei UI Light</vt:lpstr>
      <vt:lpstr>Yu Gothic UI Light</vt:lpstr>
      <vt:lpstr>Arial</vt:lpstr>
      <vt:lpstr>Calibri</vt:lpstr>
      <vt:lpstr>Poppins</vt:lpstr>
      <vt:lpstr>Poppins Light</vt:lpstr>
      <vt:lpstr>Poppins SemiBold</vt:lpstr>
      <vt:lpstr>Segoe UI Light</vt:lpstr>
      <vt:lpstr>Construction Project Proposal</vt:lpstr>
      <vt:lpstr>AutoCAD Drawing</vt:lpstr>
      <vt:lpstr>PowerPoint Presentation</vt:lpstr>
      <vt:lpstr>PowerPoint Presentation</vt:lpstr>
      <vt:lpstr>Civil Plan</vt:lpstr>
      <vt:lpstr>ABOUT THE PROJECT</vt:lpstr>
      <vt:lpstr>Specification</vt:lpstr>
      <vt:lpstr>PowerPoint Presentation</vt:lpstr>
      <vt:lpstr>Legend List</vt:lpstr>
      <vt:lpstr>PowerPoint Presentation</vt:lpstr>
      <vt:lpstr>Power Load for  Building</vt:lpstr>
      <vt:lpstr>Generator Room</vt:lpstr>
      <vt:lpstr>Final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Shafin</dc:creator>
  <cp:lastModifiedBy>Rubina Islam Reya</cp:lastModifiedBy>
  <cp:revision>194</cp:revision>
  <dcterms:created xsi:type="dcterms:W3CDTF">2020-09-04T20:59:54Z</dcterms:created>
  <dcterms:modified xsi:type="dcterms:W3CDTF">2022-09-07T07:23:14Z</dcterms:modified>
</cp:coreProperties>
</file>