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9746" y="3049905"/>
            <a:ext cx="10661817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en-US"/>
              <a:t>S</a:t>
            </a:r>
            <a:r>
              <a:rPr altLang="en-US" dirty="0" sz="2400" lang="en-US"/>
              <a:t>T</a:t>
            </a:r>
            <a:r>
              <a:rPr altLang="en-US" dirty="0" sz="2400" lang="en-US"/>
              <a:t>U</a:t>
            </a:r>
            <a:r>
              <a:rPr altLang="en-US" dirty="0" sz="2400" lang="en-US"/>
              <a:t>D</a:t>
            </a:r>
            <a:r>
              <a:rPr altLang="en-US" dirty="0" sz="2400" lang="en-US"/>
              <a:t>E</a:t>
            </a:r>
            <a:r>
              <a:rPr altLang="en-US" dirty="0" sz="2400" lang="en-US"/>
              <a:t>N</a:t>
            </a:r>
            <a:r>
              <a:rPr altLang="en-US" dirty="0" sz="2400" lang="en-US"/>
              <a:t>T</a:t>
            </a:r>
            <a:r>
              <a:rPr altLang="en-US" dirty="0" sz="2400" lang="en-US"/>
              <a:t> 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M</a:t>
            </a:r>
            <a:r>
              <a:rPr altLang="en-US" dirty="0" sz="2400" lang="en-US"/>
              <a:t>E</a:t>
            </a:r>
            <a:r>
              <a:rPr altLang="en-US" dirty="0" sz="2400" lang="en-US"/>
              <a:t>:</a:t>
            </a:r>
            <a:r>
              <a:rPr altLang="en-US" dirty="0" sz="2400" lang="en-US"/>
              <a:t>B</a:t>
            </a:r>
            <a:r>
              <a:rPr altLang="en-US" dirty="0" sz="2400" lang="en-US"/>
              <a:t> </a:t>
            </a:r>
            <a:r>
              <a:rPr altLang="en-US" dirty="0" sz="2400" lang="en-US"/>
              <a:t>R</a:t>
            </a:r>
            <a:r>
              <a:rPr altLang="en-US" dirty="0" sz="2400" lang="en-US"/>
              <a:t>U</a:t>
            </a:r>
            <a:r>
              <a:rPr altLang="en-US" dirty="0" sz="2400" lang="en-US"/>
              <a:t>B</a:t>
            </a:r>
            <a:r>
              <a:rPr altLang="en-US" dirty="0" sz="2400" lang="en-US"/>
              <a:t>I</a:t>
            </a:r>
            <a:r>
              <a:rPr altLang="en-US" dirty="0" sz="2400" lang="en-US"/>
              <a:t>N</a:t>
            </a:r>
            <a:r>
              <a:rPr altLang="en-US" dirty="0" sz="2400" lang="en-US"/>
              <a:t>I</a:t>
            </a:r>
            <a:endParaRPr altLang="en-US" lang="zh-CN"/>
          </a:p>
          <a:p>
            <a:r>
              <a:rPr dirty="0" sz="2400" lang="en-US"/>
              <a:t>REGISTER NO: 31221</a:t>
            </a:r>
            <a:r>
              <a:rPr dirty="0" sz="2400" lang="en-US"/>
              <a:t>6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3708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49268"/>
            <a:ext cx="2432575" cy="21869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29362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2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3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2024-03-27T19:07:22Z</dcterms:created>
  <dcterms:modified xsi:type="dcterms:W3CDTF">2024-09-10T04:54:23Z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c9cbfc6def00476a93b9c1cefa6d1d96</vt:lpwstr>
  </property>
</Properties>
</file>