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</a:t>
            </a:r>
            <a:r>
              <a:rPr sz="2400" lang="en-US"/>
              <a:t>:</a:t>
            </a:r>
            <a:r>
              <a:rPr sz="2400" lang="en-US"/>
              <a:t>HEMALATHA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Pattammal 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rts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1523999" y="2454553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lts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table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1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394362" y="2537460"/>
            <a:ext cx="4572000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ot </a:t>
            </a:r>
            <a:r>
              <a:rPr sz="2800" lang="en-US">
                <a:solidFill>
                  <a:srgbClr val="000000"/>
                </a:solidFill>
              </a:rPr>
              <a:t>table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4" name=""/>
          <p:cNvSpPr txBox="1"/>
          <p:nvPr/>
        </p:nvSpPr>
        <p:spPr>
          <a:xfrm>
            <a:off x="1523999" y="1900362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I'd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eral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female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2024-09-04T12:06:49Z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5f51f2f7a5a94060a1a5d10469e5da38</vt:lpwstr>
  </property>
</Properties>
</file>