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8" r:id="rId3"/>
    <p:sldId id="259" r:id="rId4"/>
    <p:sldId id="261" r:id="rId5"/>
    <p:sldId id="263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pPr/>
              <a:t>06-09-2024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lang="en-US" sz="4000" dirty="0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lang="en-US" sz="4000" dirty="0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  RUBINI .D    </a:t>
            </a:r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lang="en-US" sz="28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312205274 </a:t>
            </a:r>
            <a:endParaRPr lang="en-US" sz="24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lang="en-US" sz="2800" b="1" dirty="0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1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b="1" dirty="0" smtClean="0">
              <a:latin typeface="Baskerville Old Face" pitchFamily="18" charset="0"/>
            </a:endParaRPr>
          </a:p>
          <a:p>
            <a:r>
              <a:rPr lang="en-US" sz="7200" b="1" dirty="0" smtClean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 smtClean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 smtClean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 smtClean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 smtClean="0">
                <a:latin typeface="Baskerville Old Face" pitchFamily="18" charset="0"/>
              </a:rPr>
              <a:t>	Employee Status </a:t>
            </a:r>
            <a:endParaRPr lang="ta-IN" sz="7200" b="1" dirty="0" smtClean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  <p:extLst>
      <p:ext uri="{BB962C8B-B14F-4D97-AF65-F5344CB8AC3E}">
        <p14:creationId xmlns:p14="http://schemas.microsoft.com/office/powerpoint/2010/main" xmlns="" val="22384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sz="2400" b="1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06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Missing Values Filter out </a:t>
            </a:r>
            <a:r>
              <a:rPr lang="en-US" dirty="0" smtClean="0"/>
              <a:t>	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xmlns="" val="28158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  To get pie chart for our reference. </a:t>
            </a:r>
            <a:endParaRPr lang="ta-IN" b="1" dirty="0" smtClean="0">
              <a:latin typeface="Baskerville Old Face" pitchFamily="18" charset="0"/>
            </a:endParaRPr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xmlns="" val="17045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a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85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a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1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pPr algn="just"/>
            <a:r>
              <a:rPr lang="en-US" sz="2800" b="1" dirty="0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4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xmlns="" val="12027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6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07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  <p:extLst>
      <p:ext uri="{BB962C8B-B14F-4D97-AF65-F5344CB8AC3E}">
        <p14:creationId xmlns:p14="http://schemas.microsoft.com/office/powerpoint/2010/main" xmlns="" val="14433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 smtClean="0">
                <a:latin typeface="Bahnschrift Condensed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 smtClean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lang="en-US" sz="2400" b="1" dirty="0">
              <a:latin typeface="Baskerville Old Face" pitchFamily="18" charset="0"/>
            </a:endParaRPr>
          </a:p>
          <a:p>
            <a:pPr marL="109728" indent="0" algn="just">
              <a:buNone/>
            </a:pPr>
            <a:r>
              <a:rPr lang="en-US" sz="2400" b="1" dirty="0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 smtClean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0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0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12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 smtClean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 smtClean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1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728</TotalTime>
  <Words>358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Slide 1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Slide 8</vt:lpstr>
      <vt:lpstr>Slide 9</vt:lpstr>
      <vt:lpstr>DATASET DESCRIPTION </vt:lpstr>
      <vt:lpstr>THE “WOW” IN OUR SOLUTION </vt:lpstr>
      <vt:lpstr>MODELLING</vt:lpstr>
      <vt:lpstr>Slide 13</vt:lpstr>
      <vt:lpstr>RESULTS AND DISCUSSION </vt:lpstr>
      <vt:lpstr>Slide 15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ACER</cp:lastModifiedBy>
  <cp:revision>36</cp:revision>
  <dcterms:created xsi:type="dcterms:W3CDTF">2024-08-30T10:51:34Z</dcterms:created>
  <dcterms:modified xsi:type="dcterms:W3CDTF">2024-09-06T10:54:41Z</dcterms:modified>
</cp:coreProperties>
</file>