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A1AA951-4EBE-4D09-8D11-94C197E0FAAF}" type="datetimeFigureOut">
              <a:rPr lang="en-US" smtClean="0"/>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66FCB1-8571-4A1F-9339-AFAED5C67217}" type="slidenum">
              <a:rPr lang="en-US" smtClean="0"/>
              <a:t>‹#›</a:t>
            </a:fld>
            <a:endParaRPr lang="en-US"/>
          </a:p>
        </p:txBody>
      </p:sp>
    </p:spTree>
    <p:extLst>
      <p:ext uri="{BB962C8B-B14F-4D97-AF65-F5344CB8AC3E}">
        <p14:creationId xmlns:p14="http://schemas.microsoft.com/office/powerpoint/2010/main" val="2154027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1AA951-4EBE-4D09-8D11-94C197E0FAAF}" type="datetimeFigureOut">
              <a:rPr lang="en-US" smtClean="0"/>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66FCB1-8571-4A1F-9339-AFAED5C67217}" type="slidenum">
              <a:rPr lang="en-US" smtClean="0"/>
              <a:t>‹#›</a:t>
            </a:fld>
            <a:endParaRPr lang="en-US"/>
          </a:p>
        </p:txBody>
      </p:sp>
    </p:spTree>
    <p:extLst>
      <p:ext uri="{BB962C8B-B14F-4D97-AF65-F5344CB8AC3E}">
        <p14:creationId xmlns:p14="http://schemas.microsoft.com/office/powerpoint/2010/main" val="1651750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1AA951-4EBE-4D09-8D11-94C197E0FAAF}" type="datetimeFigureOut">
              <a:rPr lang="en-US" smtClean="0"/>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66FCB1-8571-4A1F-9339-AFAED5C67217}" type="slidenum">
              <a:rPr lang="en-US" smtClean="0"/>
              <a:t>‹#›</a:t>
            </a:fld>
            <a:endParaRPr lang="en-US"/>
          </a:p>
        </p:txBody>
      </p:sp>
    </p:spTree>
    <p:extLst>
      <p:ext uri="{BB962C8B-B14F-4D97-AF65-F5344CB8AC3E}">
        <p14:creationId xmlns:p14="http://schemas.microsoft.com/office/powerpoint/2010/main" val="2700529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1AA951-4EBE-4D09-8D11-94C197E0FAAF}" type="datetimeFigureOut">
              <a:rPr lang="en-US" smtClean="0"/>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66FCB1-8571-4A1F-9339-AFAED5C67217}" type="slidenum">
              <a:rPr lang="en-US" smtClean="0"/>
              <a:t>‹#›</a:t>
            </a:fld>
            <a:endParaRPr lang="en-US"/>
          </a:p>
        </p:txBody>
      </p:sp>
    </p:spTree>
    <p:extLst>
      <p:ext uri="{BB962C8B-B14F-4D97-AF65-F5344CB8AC3E}">
        <p14:creationId xmlns:p14="http://schemas.microsoft.com/office/powerpoint/2010/main" val="189871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A1AA951-4EBE-4D09-8D11-94C197E0FAAF}" type="datetimeFigureOut">
              <a:rPr lang="en-US" smtClean="0"/>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66FCB1-8571-4A1F-9339-AFAED5C67217}" type="slidenum">
              <a:rPr lang="en-US" smtClean="0"/>
              <a:t>‹#›</a:t>
            </a:fld>
            <a:endParaRPr lang="en-US"/>
          </a:p>
        </p:txBody>
      </p:sp>
    </p:spTree>
    <p:extLst>
      <p:ext uri="{BB962C8B-B14F-4D97-AF65-F5344CB8AC3E}">
        <p14:creationId xmlns:p14="http://schemas.microsoft.com/office/powerpoint/2010/main" val="1514133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A1AA951-4EBE-4D09-8D11-94C197E0FAAF}" type="datetimeFigureOut">
              <a:rPr lang="en-US" smtClean="0"/>
              <a:t>5/24/2021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66FCB1-8571-4A1F-9339-AFAED5C67217}" type="slidenum">
              <a:rPr lang="en-US" smtClean="0"/>
              <a:t>‹#›</a:t>
            </a:fld>
            <a:endParaRPr lang="en-US"/>
          </a:p>
        </p:txBody>
      </p:sp>
    </p:spTree>
    <p:extLst>
      <p:ext uri="{BB962C8B-B14F-4D97-AF65-F5344CB8AC3E}">
        <p14:creationId xmlns:p14="http://schemas.microsoft.com/office/powerpoint/2010/main" val="1748969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A1AA951-4EBE-4D09-8D11-94C197E0FAAF}" type="datetimeFigureOut">
              <a:rPr lang="en-US" smtClean="0"/>
              <a:t>5/24/2021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66FCB1-8571-4A1F-9339-AFAED5C67217}" type="slidenum">
              <a:rPr lang="en-US" smtClean="0"/>
              <a:t>‹#›</a:t>
            </a:fld>
            <a:endParaRPr lang="en-US"/>
          </a:p>
        </p:txBody>
      </p:sp>
    </p:spTree>
    <p:extLst>
      <p:ext uri="{BB962C8B-B14F-4D97-AF65-F5344CB8AC3E}">
        <p14:creationId xmlns:p14="http://schemas.microsoft.com/office/powerpoint/2010/main" val="567488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A1AA951-4EBE-4D09-8D11-94C197E0FAAF}" type="datetimeFigureOut">
              <a:rPr lang="en-US" smtClean="0"/>
              <a:t>5/24/2021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66FCB1-8571-4A1F-9339-AFAED5C67217}" type="slidenum">
              <a:rPr lang="en-US" smtClean="0"/>
              <a:t>‹#›</a:t>
            </a:fld>
            <a:endParaRPr lang="en-US"/>
          </a:p>
        </p:txBody>
      </p:sp>
    </p:spTree>
    <p:extLst>
      <p:ext uri="{BB962C8B-B14F-4D97-AF65-F5344CB8AC3E}">
        <p14:creationId xmlns:p14="http://schemas.microsoft.com/office/powerpoint/2010/main" val="2780849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1AA951-4EBE-4D09-8D11-94C197E0FAAF}" type="datetimeFigureOut">
              <a:rPr lang="en-US" smtClean="0"/>
              <a:t>5/24/2021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66FCB1-8571-4A1F-9339-AFAED5C67217}" type="slidenum">
              <a:rPr lang="en-US" smtClean="0"/>
              <a:t>‹#›</a:t>
            </a:fld>
            <a:endParaRPr lang="en-US"/>
          </a:p>
        </p:txBody>
      </p:sp>
    </p:spTree>
    <p:extLst>
      <p:ext uri="{BB962C8B-B14F-4D97-AF65-F5344CB8AC3E}">
        <p14:creationId xmlns:p14="http://schemas.microsoft.com/office/powerpoint/2010/main" val="3651381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A1AA951-4EBE-4D09-8D11-94C197E0FAAF}" type="datetimeFigureOut">
              <a:rPr lang="en-US" smtClean="0"/>
              <a:t>5/24/2021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66FCB1-8571-4A1F-9339-AFAED5C67217}" type="slidenum">
              <a:rPr lang="en-US" smtClean="0"/>
              <a:t>‹#›</a:t>
            </a:fld>
            <a:endParaRPr lang="en-US"/>
          </a:p>
        </p:txBody>
      </p:sp>
    </p:spTree>
    <p:extLst>
      <p:ext uri="{BB962C8B-B14F-4D97-AF65-F5344CB8AC3E}">
        <p14:creationId xmlns:p14="http://schemas.microsoft.com/office/powerpoint/2010/main" val="3603057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A1AA951-4EBE-4D09-8D11-94C197E0FAAF}" type="datetimeFigureOut">
              <a:rPr lang="en-US" smtClean="0"/>
              <a:t>5/24/2021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66FCB1-8571-4A1F-9339-AFAED5C67217}" type="slidenum">
              <a:rPr lang="en-US" smtClean="0"/>
              <a:t>‹#›</a:t>
            </a:fld>
            <a:endParaRPr lang="en-US"/>
          </a:p>
        </p:txBody>
      </p:sp>
    </p:spTree>
    <p:extLst>
      <p:ext uri="{BB962C8B-B14F-4D97-AF65-F5344CB8AC3E}">
        <p14:creationId xmlns:p14="http://schemas.microsoft.com/office/powerpoint/2010/main" val="1224662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1AA951-4EBE-4D09-8D11-94C197E0FAAF}" type="datetimeFigureOut">
              <a:rPr lang="en-US" smtClean="0"/>
              <a:t>5/24/2021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66FCB1-8571-4A1F-9339-AFAED5C67217}" type="slidenum">
              <a:rPr lang="en-US" smtClean="0"/>
              <a:t>‹#›</a:t>
            </a:fld>
            <a:endParaRPr lang="en-US"/>
          </a:p>
        </p:txBody>
      </p:sp>
    </p:spTree>
    <p:extLst>
      <p:ext uri="{BB962C8B-B14F-4D97-AF65-F5344CB8AC3E}">
        <p14:creationId xmlns:p14="http://schemas.microsoft.com/office/powerpoint/2010/main" val="38681080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41863" y="692331"/>
            <a:ext cx="8686800" cy="862149"/>
          </a:xfrm>
        </p:spPr>
        <p:txBody>
          <a:bodyPr>
            <a:normAutofit fontScale="90000"/>
          </a:bodyPr>
          <a:lstStyle/>
          <a:p>
            <a:r>
              <a:rPr lang="en-IN" dirty="0" smtClean="0"/>
              <a:t>Default Methods in Interfaces</a:t>
            </a:r>
            <a:endParaRPr lang="en-US" dirty="0"/>
          </a:p>
        </p:txBody>
      </p:sp>
      <p:sp>
        <p:nvSpPr>
          <p:cNvPr id="3" name="Subtitle 2"/>
          <p:cNvSpPr>
            <a:spLocks noGrp="1"/>
          </p:cNvSpPr>
          <p:nvPr>
            <p:ph type="subTitle" idx="1"/>
          </p:nvPr>
        </p:nvSpPr>
        <p:spPr>
          <a:xfrm>
            <a:off x="1841862" y="2338251"/>
            <a:ext cx="8826137" cy="2919549"/>
          </a:xfrm>
        </p:spPr>
        <p:txBody>
          <a:bodyPr/>
          <a:lstStyle/>
          <a:p>
            <a:pPr marL="342900" indent="-342900" algn="l">
              <a:buFont typeface="Arial" panose="020B0604020202020204" pitchFamily="34" charset="0"/>
              <a:buChar char="•"/>
            </a:pPr>
            <a:r>
              <a:rPr lang="en-US" dirty="0" smtClean="0"/>
              <a:t>Adds extra </a:t>
            </a:r>
            <a:r>
              <a:rPr lang="en-US" dirty="0"/>
              <a:t>features to current interfaces without disrupting their existing </a:t>
            </a:r>
            <a:r>
              <a:rPr lang="en-US" dirty="0" smtClean="0"/>
              <a:t>implementations.</a:t>
            </a:r>
          </a:p>
          <a:p>
            <a:pPr marL="342900" indent="-342900" algn="l">
              <a:buFont typeface="Arial" panose="020B0604020202020204" pitchFamily="34" charset="0"/>
              <a:buChar char="•"/>
            </a:pPr>
            <a:r>
              <a:rPr lang="en-US" dirty="0" smtClean="0"/>
              <a:t>If one </a:t>
            </a:r>
            <a:r>
              <a:rPr lang="en-US" dirty="0"/>
              <a:t>or more methods are added to the interface, all the implementations will be forced to implement them too. They allow us to add new methods to an interface that are automatically available in the implementations. Thus, there’s no need to modify the implementing classes. In this way, backward compatibility is neatly preserved </a:t>
            </a:r>
          </a:p>
        </p:txBody>
      </p:sp>
    </p:spTree>
    <p:extLst>
      <p:ext uri="{BB962C8B-B14F-4D97-AF65-F5344CB8AC3E}">
        <p14:creationId xmlns:p14="http://schemas.microsoft.com/office/powerpoint/2010/main" val="3159139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Static </a:t>
            </a:r>
            <a:r>
              <a:rPr lang="en-IN" dirty="0"/>
              <a:t>Methods</a:t>
            </a:r>
            <a:endParaRPr lang="en-US" dirty="0"/>
          </a:p>
        </p:txBody>
      </p:sp>
      <p:sp>
        <p:nvSpPr>
          <p:cNvPr id="3" name="Content Placeholder 2"/>
          <p:cNvSpPr>
            <a:spLocks noGrp="1"/>
          </p:cNvSpPr>
          <p:nvPr>
            <p:ph idx="1"/>
          </p:nvPr>
        </p:nvSpPr>
        <p:spPr/>
        <p:txBody>
          <a:bodyPr/>
          <a:lstStyle/>
          <a:p>
            <a:r>
              <a:rPr lang="en-US" dirty="0" smtClean="0"/>
              <a:t>Static </a:t>
            </a:r>
            <a:r>
              <a:rPr lang="en-US" dirty="0"/>
              <a:t>methods in interfaces are never </a:t>
            </a:r>
            <a:r>
              <a:rPr lang="en-US" dirty="0" smtClean="0"/>
              <a:t>inherited</a:t>
            </a:r>
          </a:p>
          <a:p>
            <a:r>
              <a:rPr lang="en-US" dirty="0" smtClean="0"/>
              <a:t>can be called using class name only</a:t>
            </a:r>
          </a:p>
          <a:p>
            <a:r>
              <a:rPr lang="en-US"/>
              <a:t>useful when you have some utility methods </a:t>
            </a:r>
          </a:p>
          <a:p>
            <a:r>
              <a:rPr lang="en-US" smtClean="0"/>
              <a:t>It </a:t>
            </a:r>
            <a:r>
              <a:rPr lang="en-US" dirty="0"/>
              <a:t>gives a security as these methods can not be overridden by the implementing </a:t>
            </a:r>
            <a:r>
              <a:rPr lang="en-US" dirty="0" smtClean="0"/>
              <a:t>classes</a:t>
            </a:r>
          </a:p>
        </p:txBody>
      </p:sp>
    </p:spTree>
    <p:extLst>
      <p:ext uri="{BB962C8B-B14F-4D97-AF65-F5344CB8AC3E}">
        <p14:creationId xmlns:p14="http://schemas.microsoft.com/office/powerpoint/2010/main" val="1289739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Java 9 additions in interfaces</a:t>
            </a:r>
            <a:endParaRPr lang="en-US" dirty="0"/>
          </a:p>
        </p:txBody>
      </p:sp>
      <p:sp>
        <p:nvSpPr>
          <p:cNvPr id="3" name="Content Placeholder 2"/>
          <p:cNvSpPr>
            <a:spLocks noGrp="1"/>
          </p:cNvSpPr>
          <p:nvPr>
            <p:ph idx="1"/>
          </p:nvPr>
        </p:nvSpPr>
        <p:spPr>
          <a:xfrm>
            <a:off x="838200" y="1825625"/>
            <a:ext cx="10515600" cy="2759438"/>
          </a:xfrm>
        </p:spPr>
        <p:txBody>
          <a:bodyPr>
            <a:normAutofit/>
          </a:bodyPr>
          <a:lstStyle/>
          <a:p>
            <a:r>
              <a:rPr lang="en-IN" sz="4000" dirty="0" smtClean="0"/>
              <a:t>Introduced private and private static methods in interfaces</a:t>
            </a:r>
            <a:endParaRPr lang="en-US" sz="4000" dirty="0"/>
          </a:p>
        </p:txBody>
      </p:sp>
    </p:spTree>
    <p:extLst>
      <p:ext uri="{BB962C8B-B14F-4D97-AF65-F5344CB8AC3E}">
        <p14:creationId xmlns:p14="http://schemas.microsoft.com/office/powerpoint/2010/main" val="6422998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TotalTime>
  <Words>127</Words>
  <Application>Microsoft Office PowerPoint</Application>
  <PresentationFormat>Widescreen</PresentationFormat>
  <Paragraphs>10</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Default Methods in Interfaces</vt:lpstr>
      <vt:lpstr>Static Methods</vt:lpstr>
      <vt:lpstr>Java 9 additions in interfaces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Default Methods in Interfaces</dc:title>
  <dc:creator>tinu</dc:creator>
  <cp:lastModifiedBy>tinu</cp:lastModifiedBy>
  <cp:revision>12</cp:revision>
  <dcterms:created xsi:type="dcterms:W3CDTF">2021-05-13T12:09:59Z</dcterms:created>
  <dcterms:modified xsi:type="dcterms:W3CDTF">2021-05-24T05:08:44Z</dcterms:modified>
</cp:coreProperties>
</file>