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6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5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1536-EFC3-457C-9CEF-EFC8575A769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B9E0-DB19-4B31-B421-D12C1B27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1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interface that contains only one abstract </a:t>
            </a:r>
            <a:r>
              <a:rPr lang="en-US" dirty="0" smtClean="0"/>
              <a:t>method</a:t>
            </a:r>
          </a:p>
          <a:p>
            <a:r>
              <a:rPr lang="en-US" i="1" dirty="0" smtClean="0"/>
              <a:t>@</a:t>
            </a:r>
            <a:r>
              <a:rPr lang="en-US" i="1" dirty="0" err="1"/>
              <a:t>FunctionalInterface</a:t>
            </a:r>
            <a:r>
              <a:rPr lang="en-US" dirty="0"/>
              <a:t> </a:t>
            </a:r>
            <a:r>
              <a:rPr lang="en-US" dirty="0" smtClean="0"/>
              <a:t>annotation is optional</a:t>
            </a:r>
          </a:p>
          <a:p>
            <a:r>
              <a:rPr lang="en-US" i="1" dirty="0"/>
              <a:t>@</a:t>
            </a:r>
            <a:r>
              <a:rPr lang="en-US" i="1" dirty="0" err="1"/>
              <a:t>FunctionalInterface</a:t>
            </a:r>
            <a:r>
              <a:rPr lang="en-US" dirty="0"/>
              <a:t> </a:t>
            </a:r>
            <a:r>
              <a:rPr lang="en-US" dirty="0" smtClean="0"/>
              <a:t>annotation</a:t>
            </a:r>
            <a:r>
              <a:rPr lang="en-US" dirty="0"/>
              <a:t> </a:t>
            </a:r>
            <a:r>
              <a:rPr lang="en-US" dirty="0" smtClean="0"/>
              <a:t>is recommended since</a:t>
            </a:r>
          </a:p>
          <a:p>
            <a:pPr lvl="1"/>
            <a:r>
              <a:rPr lang="en-US" dirty="0"/>
              <a:t>communicates the purpose of the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/>
              <a:t>allows a compiler to generate an error if the annotated interface does not satisfy the </a:t>
            </a:r>
            <a:r>
              <a:rPr lang="en-US" dirty="0" smtClean="0"/>
              <a:t>conditions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6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Bult</a:t>
            </a:r>
            <a:r>
              <a:rPr lang="en-US" b="1" dirty="0" smtClean="0"/>
              <a:t> in Functional </a:t>
            </a:r>
            <a:r>
              <a:rPr lang="en-US" b="1" dirty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java.util.function.Function</a:t>
            </a:r>
            <a:r>
              <a:rPr lang="en-US" dirty="0" smtClean="0"/>
              <a:t> contains many functional interfaces</a:t>
            </a:r>
          </a:p>
          <a:p>
            <a:r>
              <a:rPr lang="en-IN" dirty="0" smtClean="0"/>
              <a:t>Examples : </a:t>
            </a:r>
            <a:r>
              <a:rPr lang="en-IN" dirty="0" err="1" smtClean="0"/>
              <a:t>Function,Predicate,Supplier,Consumer</a:t>
            </a:r>
            <a:r>
              <a:rPr lang="en-IN" dirty="0" smtClean="0"/>
              <a:t> ,</a:t>
            </a:r>
            <a:r>
              <a:rPr lang="en-IN" dirty="0" err="1" smtClean="0"/>
              <a:t>UnaryOperator,BinaryOperator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2513"/>
            <a:ext cx="9144000" cy="975769"/>
          </a:xfrm>
        </p:spPr>
        <p:txBody>
          <a:bodyPr/>
          <a:lstStyle/>
          <a:p>
            <a:r>
              <a:rPr lang="en-IN" dirty="0" smtClean="0"/>
              <a:t>Lambda Expression-syntax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4000" cy="34943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General Syntax</a:t>
            </a:r>
            <a:endParaRPr lang="en-US" b="1" dirty="0"/>
          </a:p>
          <a:p>
            <a:pPr algn="l"/>
            <a:r>
              <a:rPr lang="en-IN" dirty="0" smtClean="0"/>
              <a:t>	</a:t>
            </a:r>
            <a:r>
              <a:rPr lang="en-US" dirty="0" smtClean="0"/>
              <a:t>(Parameter-list</a:t>
            </a:r>
            <a:r>
              <a:rPr lang="en-US" dirty="0"/>
              <a:t>) -&gt; </a:t>
            </a:r>
            <a:r>
              <a:rPr lang="en-US" dirty="0" smtClean="0"/>
              <a:t>{code block}</a:t>
            </a:r>
            <a:r>
              <a:rPr lang="en-US" dirty="0"/>
              <a:t>  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No Parameter </a:t>
            </a:r>
            <a:r>
              <a:rPr lang="en-US" b="1" dirty="0" smtClean="0"/>
              <a:t>Syntax</a:t>
            </a:r>
          </a:p>
          <a:p>
            <a:pPr algn="l"/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US" dirty="0" smtClean="0"/>
              <a:t>() -&gt; </a:t>
            </a:r>
            <a:r>
              <a:rPr lang="en-US" dirty="0"/>
              <a:t>{code block} 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One </a:t>
            </a:r>
            <a:r>
              <a:rPr lang="en-US" b="1" dirty="0"/>
              <a:t>Parameter </a:t>
            </a:r>
            <a:r>
              <a:rPr lang="en-US" b="1" dirty="0" smtClean="0"/>
              <a:t>Syntax</a:t>
            </a:r>
          </a:p>
          <a:p>
            <a:pPr algn="l"/>
            <a:r>
              <a:rPr lang="en-IN" b="1" dirty="0" smtClean="0"/>
              <a:t>	 </a:t>
            </a:r>
            <a:r>
              <a:rPr lang="en-US" dirty="0" smtClean="0"/>
              <a:t>(Parameter)</a:t>
            </a:r>
            <a:r>
              <a:rPr lang="en-US" dirty="0"/>
              <a:t> -&gt; {code block} </a:t>
            </a:r>
            <a:r>
              <a:rPr lang="en-US" dirty="0" smtClean="0"/>
              <a:t> or  </a:t>
            </a:r>
            <a:r>
              <a:rPr lang="en-IN" b="1" dirty="0"/>
              <a:t> </a:t>
            </a:r>
            <a:r>
              <a:rPr lang="en-US" dirty="0" smtClean="0"/>
              <a:t>Parameter</a:t>
            </a:r>
            <a:r>
              <a:rPr lang="en-US" dirty="0"/>
              <a:t> -&gt; {code block}</a:t>
            </a:r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Two Parameter </a:t>
            </a:r>
            <a:r>
              <a:rPr lang="en-US" b="1" dirty="0" smtClean="0"/>
              <a:t>Syntax</a:t>
            </a:r>
          </a:p>
          <a:p>
            <a:pPr lvl="1" algn="l"/>
            <a:r>
              <a:rPr lang="en-US" dirty="0" smtClean="0"/>
              <a:t>         (Parameter1,</a:t>
            </a:r>
            <a:r>
              <a:rPr lang="en-US" dirty="0"/>
              <a:t> </a:t>
            </a:r>
            <a:r>
              <a:rPr lang="en-US" dirty="0" smtClean="0"/>
              <a:t>Parameter2)</a:t>
            </a:r>
            <a:r>
              <a:rPr lang="en-US" dirty="0"/>
              <a:t> -&gt; {code block}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3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Lambda Expressions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Implements the abstract method of the functional interfaces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527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</a:t>
            </a:r>
            <a:r>
              <a:rPr lang="en-IN" dirty="0" smtClean="0"/>
              <a:t>Expression-when {} is compulsory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Contains multiple statements</a:t>
            </a:r>
          </a:p>
          <a:p>
            <a:r>
              <a:rPr lang="en-IN" dirty="0" smtClean="0"/>
              <a:t>Contains return keyword</a:t>
            </a:r>
          </a:p>
          <a:p>
            <a:r>
              <a:rPr lang="en-IN" dirty="0" smtClean="0"/>
              <a:t>Contains variables, assignments, </a:t>
            </a:r>
            <a:r>
              <a:rPr lang="en-IN" dirty="0" err="1" smtClean="0"/>
              <a:t>if,for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2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Functional Interfaces</vt:lpstr>
      <vt:lpstr>Bult in Functional Interfaces</vt:lpstr>
      <vt:lpstr>Lambda Expression-syntax</vt:lpstr>
      <vt:lpstr>Lambda Expressions</vt:lpstr>
      <vt:lpstr>Lambda Expression-when {} is compulsory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Expression-syntax</dc:title>
  <dc:creator>tinu</dc:creator>
  <cp:lastModifiedBy>tinu</cp:lastModifiedBy>
  <cp:revision>17</cp:revision>
  <dcterms:created xsi:type="dcterms:W3CDTF">2021-05-11T12:28:10Z</dcterms:created>
  <dcterms:modified xsi:type="dcterms:W3CDTF">2021-05-24T05:26:21Z</dcterms:modified>
</cp:coreProperties>
</file>