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C98-E937-44E8-A46F-CF2AC112D2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053B-A1FD-455E-8F0E-BCDD6ADB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301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108" y="1606731"/>
            <a:ext cx="8982891" cy="36510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sequence of elements from a </a:t>
            </a:r>
            <a:r>
              <a:rPr lang="en-US" dirty="0" smtClean="0"/>
              <a:t>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not store </a:t>
            </a:r>
            <a:r>
              <a:rPr lang="en-US" dirty="0" smtClean="0"/>
              <a:t>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does not </a:t>
            </a:r>
            <a:r>
              <a:rPr lang="en-US" dirty="0"/>
              <a:t>change the original data </a:t>
            </a:r>
            <a:r>
              <a:rPr lang="en-US" dirty="0" smtClean="0"/>
              <a:t>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the result as per the pipelined </a:t>
            </a:r>
            <a:r>
              <a:rPr lang="en-US" dirty="0" smtClean="0"/>
              <a:t>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lazy </a:t>
            </a:r>
            <a:r>
              <a:rPr lang="en-US" dirty="0"/>
              <a:t>and evaluates code only when required.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are </a:t>
            </a:r>
            <a:r>
              <a:rPr lang="en-US" dirty="0"/>
              <a:t>only visited once during the life of a stream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6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Streams –</a:t>
            </a:r>
            <a:r>
              <a:rPr lang="en-IN" dirty="0" err="1" smtClean="0"/>
              <a:t>forEach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550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List&lt;String&gt; names = Arrays.</a:t>
            </a:r>
            <a:r>
              <a:rPr lang="sv-SE" sz="2400" i="1" dirty="0">
                <a:latin typeface="Arial" panose="020B0604020202020204" pitchFamily="34" charset="0"/>
                <a:cs typeface="Arial" panose="020B0604020202020204" pitchFamily="34" charset="0"/>
              </a:rPr>
              <a:t>asList("jon snow", "arya stark", "bran stark</a:t>
            </a:r>
            <a:r>
              <a:rPr lang="sv-S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IN" altLang="en-US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names.stream</a:t>
            </a:r>
            <a:r>
              <a:rPr kumimoji="0" lang="en-IN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kumimoji="0" lang="en-IN" altLang="en-US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IN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(name-&gt;</a:t>
            </a:r>
            <a:r>
              <a:rPr kumimoji="0" lang="en-IN" altLang="en-US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IN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en-IN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43961"/>
            <a:ext cx="15388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Streams -</a:t>
            </a:r>
            <a:r>
              <a:rPr lang="en-US" b="1" dirty="0"/>
              <a:t>filter()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550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List&lt;String&gt; names = Arrays.</a:t>
            </a:r>
            <a:r>
              <a:rPr lang="sv-S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asList("jon snow", "arya stark", "bran stark");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names.stream</a:t>
            </a:r>
            <a:r>
              <a:rPr lang="en-US" dirty="0" smtClean="0"/>
              <a:t>().filter(name </a:t>
            </a:r>
            <a:r>
              <a:rPr lang="en-US" dirty="0"/>
              <a:t>-&gt; </a:t>
            </a:r>
            <a:r>
              <a:rPr lang="en-US" dirty="0" err="1"/>
              <a:t>name.startsWith</a:t>
            </a:r>
            <a:r>
              <a:rPr lang="en-US" dirty="0"/>
              <a:t>("R")).</a:t>
            </a:r>
          </a:p>
          <a:p>
            <a:r>
              <a:rPr lang="en-US" dirty="0" err="1"/>
              <a:t>forEach</a:t>
            </a:r>
            <a:r>
              <a:rPr lang="en-US" dirty="0"/>
              <a:t>(name -&gt; {name=</a:t>
            </a:r>
            <a:r>
              <a:rPr lang="en-US" dirty="0" err="1"/>
              <a:t>name.toLowerCase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u="sng" dirty="0" err="1"/>
              <a:t>System.</a:t>
            </a:r>
            <a:r>
              <a:rPr lang="en-US" b="1" i="1" u="sng" dirty="0" err="1"/>
              <a:t>out.println</a:t>
            </a:r>
            <a:r>
              <a:rPr lang="en-US" b="1" i="1" u="sng" dirty="0"/>
              <a:t>(name);});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43961"/>
            <a:ext cx="15388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Stream API</vt:lpstr>
      <vt:lpstr>Streams –forEach()</vt:lpstr>
      <vt:lpstr>Streams -filter()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tinu</dc:creator>
  <cp:lastModifiedBy>tinu</cp:lastModifiedBy>
  <cp:revision>4</cp:revision>
  <dcterms:created xsi:type="dcterms:W3CDTF">2021-05-18T10:15:14Z</dcterms:created>
  <dcterms:modified xsi:type="dcterms:W3CDTF">2021-05-19T13:09:03Z</dcterms:modified>
</cp:coreProperties>
</file>