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89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6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1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69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0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9DB8E-5AA1-4D3B-BBDA-DF22A6C6B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067E7-6554-2340-8D37-171C71AD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510148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Secure your pipeline with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AF0E-CBBC-4348-9A26-01D7FEF1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 err="1"/>
              <a:t>Jiming</a:t>
            </a:r>
            <a:r>
              <a:rPr lang="en-US" sz="1800" dirty="0"/>
              <a:t> Chen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C11599-65BA-9646-922B-8E7F933F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6" y="91620"/>
            <a:ext cx="10115550" cy="6674759"/>
          </a:xfrm>
        </p:spPr>
      </p:pic>
    </p:spTree>
    <p:extLst>
      <p:ext uri="{BB962C8B-B14F-4D97-AF65-F5344CB8AC3E}">
        <p14:creationId xmlns:p14="http://schemas.microsoft.com/office/powerpoint/2010/main" val="21724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DD98382-9BBC-5241-9E6F-DAB0F225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51" y="1628777"/>
            <a:ext cx="11198246" cy="4514848"/>
          </a:xfrm>
        </p:spPr>
      </p:pic>
    </p:spTree>
    <p:extLst>
      <p:ext uri="{BB962C8B-B14F-4D97-AF65-F5344CB8AC3E}">
        <p14:creationId xmlns:p14="http://schemas.microsoft.com/office/powerpoint/2010/main" val="183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ight, green, control panel&#10;&#10;Description automatically generated">
            <a:extLst>
              <a:ext uri="{FF2B5EF4-FFF2-40B4-BE49-F238E27FC236}">
                <a16:creationId xmlns:a16="http://schemas.microsoft.com/office/drawing/2014/main" id="{A7D5E136-6A15-E64B-B339-5059199DB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825625"/>
            <a:ext cx="7949782" cy="4711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9092E-7196-A848-9E6A-1F363BE28A30}"/>
              </a:ext>
            </a:extLst>
          </p:cNvPr>
          <p:cNvSpPr txBox="1"/>
          <p:nvPr/>
        </p:nvSpPr>
        <p:spPr>
          <a:xfrm>
            <a:off x="1500188" y="542925"/>
            <a:ext cx="511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HashiCorp</a:t>
            </a:r>
            <a:r>
              <a:rPr lang="en-US" sz="2800" dirty="0"/>
              <a:t> Vault</a:t>
            </a:r>
          </a:p>
        </p:txBody>
      </p:sp>
    </p:spTree>
    <p:extLst>
      <p:ext uri="{BB962C8B-B14F-4D97-AF65-F5344CB8AC3E}">
        <p14:creationId xmlns:p14="http://schemas.microsoft.com/office/powerpoint/2010/main" val="313243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89DCB7-1ABA-2440-BBBC-93864535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7" y="371476"/>
            <a:ext cx="11103628" cy="5568950"/>
          </a:xfrm>
        </p:spPr>
      </p:pic>
    </p:spTree>
    <p:extLst>
      <p:ext uri="{BB962C8B-B14F-4D97-AF65-F5344CB8AC3E}">
        <p14:creationId xmlns:p14="http://schemas.microsoft.com/office/powerpoint/2010/main" val="55776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04759-B47A-F441-8E14-22BF521877A9}"/>
              </a:ext>
            </a:extLst>
          </p:cNvPr>
          <p:cNvSpPr/>
          <p:nvPr/>
        </p:nvSpPr>
        <p:spPr>
          <a:xfrm>
            <a:off x="1099458" y="2645229"/>
            <a:ext cx="1839686" cy="7837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Github</a:t>
            </a:r>
            <a:r>
              <a:rPr lang="en-US" dirty="0">
                <a:solidFill>
                  <a:sysClr val="windowText" lastClr="000000"/>
                </a:solidFill>
              </a:rPr>
              <a:t> Action Self Hosted Runner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DAB77-B5D1-9B48-B69A-B1DBA115B636}"/>
              </a:ext>
            </a:extLst>
          </p:cNvPr>
          <p:cNvSpPr/>
          <p:nvPr/>
        </p:nvSpPr>
        <p:spPr>
          <a:xfrm>
            <a:off x="4735287" y="2645228"/>
            <a:ext cx="1839686" cy="783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8522D-F110-A745-8F09-D72F689E0F27}"/>
              </a:ext>
            </a:extLst>
          </p:cNvPr>
          <p:cNvSpPr/>
          <p:nvPr/>
        </p:nvSpPr>
        <p:spPr>
          <a:xfrm>
            <a:off x="8839200" y="2645228"/>
            <a:ext cx="1839686" cy="783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EDFC7-93C1-0F4D-AB9B-0CAEC3D8FE2F}"/>
              </a:ext>
            </a:extLst>
          </p:cNvPr>
          <p:cNvCxnSpPr/>
          <p:nvPr/>
        </p:nvCxnSpPr>
        <p:spPr>
          <a:xfrm>
            <a:off x="2939144" y="2830286"/>
            <a:ext cx="1709056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D60AC7-1363-BD46-92CC-31981372EBBA}"/>
              </a:ext>
            </a:extLst>
          </p:cNvPr>
          <p:cNvCxnSpPr>
            <a:cxnSpLocks/>
          </p:cNvCxnSpPr>
          <p:nvPr/>
        </p:nvCxnSpPr>
        <p:spPr>
          <a:xfrm>
            <a:off x="6760030" y="2830286"/>
            <a:ext cx="185057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3CD59D-7AD1-7440-B0F7-97AB2C9E08E6}"/>
              </a:ext>
            </a:extLst>
          </p:cNvPr>
          <p:cNvCxnSpPr>
            <a:cxnSpLocks/>
          </p:cNvCxnSpPr>
          <p:nvPr/>
        </p:nvCxnSpPr>
        <p:spPr>
          <a:xfrm flipH="1">
            <a:off x="6760030" y="3145972"/>
            <a:ext cx="19811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DAAAC4-0AB6-C745-B113-4E01DADC1714}"/>
              </a:ext>
            </a:extLst>
          </p:cNvPr>
          <p:cNvCxnSpPr>
            <a:cxnSpLocks/>
          </p:cNvCxnSpPr>
          <p:nvPr/>
        </p:nvCxnSpPr>
        <p:spPr>
          <a:xfrm flipH="1">
            <a:off x="2939144" y="3145973"/>
            <a:ext cx="19811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36AA0A-4FD0-9A49-B43D-369D58CD1009}"/>
              </a:ext>
            </a:extLst>
          </p:cNvPr>
          <p:cNvSpPr txBox="1"/>
          <p:nvPr/>
        </p:nvSpPr>
        <p:spPr>
          <a:xfrm>
            <a:off x="2378528" y="1194526"/>
            <a:ext cx="2019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access 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sts</a:t>
            </a:r>
            <a:r>
              <a:rPr lang="en-US" dirty="0"/>
              <a:t>/</a:t>
            </a:r>
            <a:r>
              <a:rPr lang="en-US" dirty="0" err="1"/>
              <a:t>eks</a:t>
            </a:r>
            <a:r>
              <a:rPr lang="en-US" dirty="0"/>
              <a:t>-</a:t>
            </a:r>
            <a:r>
              <a:rPr lang="en-US" dirty="0" err="1"/>
              <a:t>ecr</a:t>
            </a:r>
            <a:r>
              <a:rPr lang="en-US" dirty="0"/>
              <a:t>-admin;</a:t>
            </a:r>
          </a:p>
          <a:p>
            <a:r>
              <a:rPr lang="en-US" dirty="0"/>
              <a:t>Here is role id and secret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B4177-067C-054C-9AE4-DAB56595A5D7}"/>
              </a:ext>
            </a:extLst>
          </p:cNvPr>
          <p:cNvSpPr txBox="1"/>
          <p:nvPr/>
        </p:nvSpPr>
        <p:spPr>
          <a:xfrm>
            <a:off x="5905500" y="1314273"/>
            <a:ext cx="2019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 granted, let me retrieve a key from </a:t>
            </a:r>
            <a:r>
              <a:rPr lang="en-US" dirty="0" err="1"/>
              <a:t>aws</a:t>
            </a:r>
            <a:r>
              <a:rPr lang="en-US" dirty="0"/>
              <a:t> for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599BE-C737-254C-8503-2691417FFA28}"/>
              </a:ext>
            </a:extLst>
          </p:cNvPr>
          <p:cNvSpPr txBox="1"/>
          <p:nvPr/>
        </p:nvSpPr>
        <p:spPr>
          <a:xfrm>
            <a:off x="6487886" y="3712028"/>
            <a:ext cx="349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AWS_ACCESS_KEY_ID</a:t>
            </a:r>
          </a:p>
          <a:p>
            <a:endParaRPr lang="en-US" dirty="0"/>
          </a:p>
          <a:p>
            <a:r>
              <a:rPr lang="en-US" dirty="0"/>
              <a:t>AWS_SECRET_ACCESS_KEY</a:t>
            </a:r>
          </a:p>
        </p:txBody>
      </p:sp>
    </p:spTree>
    <p:extLst>
      <p:ext uri="{BB962C8B-B14F-4D97-AF65-F5344CB8AC3E}">
        <p14:creationId xmlns:p14="http://schemas.microsoft.com/office/powerpoint/2010/main" val="35407726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3026"/>
      </a:dk2>
      <a:lt2>
        <a:srgbClr val="F1F3F0"/>
      </a:lt2>
      <a:accent1>
        <a:srgbClr val="BB2EE2"/>
      </a:accent1>
      <a:accent2>
        <a:srgbClr val="6D31D4"/>
      </a:accent2>
      <a:accent3>
        <a:srgbClr val="2E37E2"/>
      </a:accent3>
      <a:accent4>
        <a:srgbClr val="1C70D0"/>
      </a:accent4>
      <a:accent5>
        <a:srgbClr val="2BBED1"/>
      </a:accent5>
      <a:accent6>
        <a:srgbClr val="1AC290"/>
      </a:accent6>
      <a:hlink>
        <a:srgbClr val="3D94B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Secure your pipeline with vault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your pipeline with vault</dc:title>
  <dc:creator>Jimmy Chen</dc:creator>
  <cp:lastModifiedBy>Jimmy Chen</cp:lastModifiedBy>
  <cp:revision>4</cp:revision>
  <dcterms:created xsi:type="dcterms:W3CDTF">2021-06-21T08:17:47Z</dcterms:created>
  <dcterms:modified xsi:type="dcterms:W3CDTF">2021-06-21T09:01:58Z</dcterms:modified>
</cp:coreProperties>
</file>