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4" r:id="rId2"/>
    <p:sldId id="256" r:id="rId3"/>
    <p:sldId id="262" r:id="rId4"/>
    <p:sldId id="263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5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60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4259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64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697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5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75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09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98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4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8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09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04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8472-A14B-4772-BC2E-AE9D5E319CAE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B69516-735E-4891-97A9-1CAF4AD54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2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BABFF-94DA-4EBD-9445-1ACF45E3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465" y="-350520"/>
            <a:ext cx="9054147" cy="2049421"/>
          </a:xfrm>
        </p:spPr>
        <p:txBody>
          <a:bodyPr>
            <a:normAutofit/>
          </a:bodyPr>
          <a:lstStyle/>
          <a:p>
            <a:r>
              <a:rPr lang="fr-FR" dirty="0">
                <a:latin typeface="Adonais" pitchFamily="2" charset="0"/>
              </a:rPr>
              <a:t>Projet modelisation d’une base de donnees</a:t>
            </a:r>
          </a:p>
        </p:txBody>
      </p:sp>
      <p:pic>
        <p:nvPicPr>
          <p:cNvPr id="9" name="Image 8" descr="Une image contenant arme&#10;&#10;Description générée avec un niveau de confiance très élevé">
            <a:extLst>
              <a:ext uri="{FF2B5EF4-FFF2-40B4-BE49-F238E27FC236}">
                <a16:creationId xmlns:a16="http://schemas.microsoft.com/office/drawing/2014/main" id="{31CC86F1-65EB-4A5A-81EE-0DC3F75D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3508" flipH="1">
            <a:off x="8885274" y="1971675"/>
            <a:ext cx="2382800" cy="37528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4FF0871-3709-4F9D-85D8-17B1F5743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3" y="1172665"/>
            <a:ext cx="4143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6">
            <a:extLst>
              <a:ext uri="{FF2B5EF4-FFF2-40B4-BE49-F238E27FC236}">
                <a16:creationId xmlns:a16="http://schemas.microsoft.com/office/drawing/2014/main" id="{65B378DD-3302-4E46-B933-A3A4720E23C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FCBBDC3-1668-4E92-88DB-9D5F622F3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1F8CDD4-C1DD-481E-AE1A-CECF28784C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ECE6682-CC9D-4055-B817-C485C0706D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70E295D-337F-4604-BA41-8AF78AB4BA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05B2E94-9D47-4E73-B43F-8C5DB94CC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25A065C-3663-45A6-B19B-D4A4525C32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2453C32-1BD0-4AD5-9A40-A76B602713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9A9F5DF-D82E-49E5-B7B1-9CF50291AE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4E5C9FC-074A-4B8D-A737-4877EC56DA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EEA9B79-734E-412B-AC12-F59A37CBE8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680E6FE-1392-4677-96BA-2015ED508D4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A089533-9FE1-4EAC-90AA-A6E0423D80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6" name="Group 30">
            <a:extLst>
              <a:ext uri="{FF2B5EF4-FFF2-40B4-BE49-F238E27FC236}">
                <a16:creationId xmlns:a16="http://schemas.microsoft.com/office/drawing/2014/main" id="{B96A5ECF-03BC-41D7-9EF2-7C9F3EBD48B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17FD984D-FF88-4F1E-A057-F87EDFB0EA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14512BF1-B700-4263-A407-558870DC96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4B7DA2B-C0FD-4B76-9DE8-57B21ADECA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3D539ACC-402B-41D7-AB55-2CA6D4AFBE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29ABEBE4-C03A-4F8B-9552-BE7B0756E9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06F8AB47-16A6-4ACC-A359-8D11B80BAF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E4EC0B00-F7F3-4124-988D-8D9355A7A1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9E168AD9-9552-4A31-A112-B9CBDC27BD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1239135D-B71A-4C3E-B5AF-69B7127984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FD1D2D40-4C02-4265-A8E1-99128A70E3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76630F5F-FA2F-49F1-8E43-2FCE328627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086AF07B-F818-436B-ACB1-79BC976AF4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44">
            <a:extLst>
              <a:ext uri="{FF2B5EF4-FFF2-40B4-BE49-F238E27FC236}">
                <a16:creationId xmlns:a16="http://schemas.microsoft.com/office/drawing/2014/main" id="{32414B5A-E45A-41FB-B0D4-F2041B8E60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F314F073-B3D5-4E5E-BC7E-560789B24C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Image 5" descr="Une image contenant mur, personne, homme, habits&#10;&#10;Description générée avec un niveau de confiance très élevé">
            <a:extLst>
              <a:ext uri="{FF2B5EF4-FFF2-40B4-BE49-F238E27FC236}">
                <a16:creationId xmlns:a16="http://schemas.microsoft.com/office/drawing/2014/main" id="{564115EE-4370-4106-84DE-72D8EB3A8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" r="-5" b="23553"/>
          <a:stretch/>
        </p:blipFill>
        <p:spPr>
          <a:xfrm>
            <a:off x="8896519" y="623190"/>
            <a:ext cx="2647024" cy="2563582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2" name="Image 11" descr="Une image contenant personne, homme, debout, habits&#10;&#10;Description générée avec un niveau de confiance très élevé">
            <a:extLst>
              <a:ext uri="{FF2B5EF4-FFF2-40B4-BE49-F238E27FC236}">
                <a16:creationId xmlns:a16="http://schemas.microsoft.com/office/drawing/2014/main" id="{B3D757D6-DECB-4B0F-823E-7876E2CD1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r="9077" b="3"/>
          <a:stretch/>
        </p:blipFill>
        <p:spPr>
          <a:xfrm>
            <a:off x="6013531" y="3347640"/>
            <a:ext cx="2647024" cy="2563582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8" name="Image 7" descr="Une image contenant personne, mur, homme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2888AB91-C806-432F-9A48-31D9A672C8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3" r="7318" b="3"/>
          <a:stretch/>
        </p:blipFill>
        <p:spPr>
          <a:xfrm>
            <a:off x="8896519" y="3328978"/>
            <a:ext cx="2647024" cy="2563582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0" name="Image 9" descr="Une image contenant mur, homme, personne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8A0F99D2-5EC6-47C4-A21C-F37D8EEAD0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9" r="8532" b="3"/>
          <a:stretch/>
        </p:blipFill>
        <p:spPr>
          <a:xfrm>
            <a:off x="6008804" y="623190"/>
            <a:ext cx="2647024" cy="2563582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817EC17-58F8-4890-835B-6BA26ED0E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latin typeface="Adonais" pitchFamily="2" charset="0"/>
              </a:rPr>
              <a:t>Presentation de notre MCD pour validation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8FBCBF6-2403-4A46-8F23-CEE4B7077F3E}"/>
              </a:ext>
            </a:extLst>
          </p:cNvPr>
          <p:cNvSpPr txBox="1">
            <a:spLocks/>
          </p:cNvSpPr>
          <p:nvPr/>
        </p:nvSpPr>
        <p:spPr>
          <a:xfrm>
            <a:off x="1951440" y="3831835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CARTERON Matthieu : </a:t>
            </a:r>
            <a:r>
              <a:rPr lang="en-US" sz="12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chef de projet et planifications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CASENOVE Antoine : </a:t>
            </a:r>
            <a:r>
              <a:rPr lang="en-US" sz="12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Modélisation des données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LIGUORI Julien : </a:t>
            </a:r>
            <a:r>
              <a:rPr lang="en-US" sz="12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Construction de la base de données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MOUSSAOUI Nacim : </a:t>
            </a:r>
            <a:r>
              <a:rPr lang="en-US" sz="12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Interprétation des requêtes SQL</a:t>
            </a: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43E680A0-5F76-4CFF-B96D-FEF6D9FB4CB3}"/>
              </a:ext>
            </a:extLst>
          </p:cNvPr>
          <p:cNvSpPr txBox="1">
            <a:spLocks/>
          </p:cNvSpPr>
          <p:nvPr/>
        </p:nvSpPr>
        <p:spPr>
          <a:xfrm>
            <a:off x="1777677" y="3145800"/>
            <a:ext cx="2841948" cy="6990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600" u="sng" dirty="0">
                <a:latin typeface="Adonais" pitchFamily="2" charset="0"/>
              </a:rPr>
              <a:t>L’equipe de heros :</a:t>
            </a:r>
          </a:p>
        </p:txBody>
      </p:sp>
    </p:spTree>
    <p:extLst>
      <p:ext uri="{BB962C8B-B14F-4D97-AF65-F5344CB8AC3E}">
        <p14:creationId xmlns:p14="http://schemas.microsoft.com/office/powerpoint/2010/main" val="180716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4631-3C8F-45EE-8D19-4D3E8426B3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099C-17EE-4E0E-B096-C7997505003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54B62D-FC5C-4E1A-8D8B-279576FE537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6FA917F-43A3-4FA3-A085-59D0DC397E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CC720A7-6F10-4A40-BCCE-635A5E55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640080"/>
            <a:ext cx="8841068" cy="3602736"/>
          </a:xfrm>
          <a:prstGeom prst="rect">
            <a:avLst/>
          </a:prstGeom>
          <a:solidFill>
            <a:schemeClr val="tx2">
              <a:lumMod val="20000"/>
              <a:lumOff val="80000"/>
              <a:alpha val="0"/>
            </a:schemeClr>
          </a:solidFill>
          <a:effectLst>
            <a:softEdge rad="508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3716B7-5134-4491-908A-26EAA6FE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latin typeface="Adonais" pitchFamily="2" charset="0"/>
              </a:rPr>
              <a:t>Notre analyse fonctionnelle</a:t>
            </a:r>
          </a:p>
        </p:txBody>
      </p:sp>
    </p:spTree>
    <p:extLst>
      <p:ext uri="{BB962C8B-B14F-4D97-AF65-F5344CB8AC3E}">
        <p14:creationId xmlns:p14="http://schemas.microsoft.com/office/powerpoint/2010/main" val="40894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B9B5B69-A297-4D2F-8B89-529DA8A273B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9C8D0D-644B-4B97-B83C-CC8E64361D4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A84F153B-2093-4171-BD2D-1631695C9B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B455F04-9A6D-49DF-9621-6DF22CCA69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5F5081F-37E1-4651-A685-1D8354215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F16181CE-3EA5-4D58-A3AA-9704939374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776F0265-5E75-48ED-AEBE-792C6A2366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F3A23F23-DEDC-4448-A380-57216FDC05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9FB750A-CA04-42D7-A256-E16C98F4B8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593CD97-94EF-4930-BEF7-9DFE27BA02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37489753-40A8-4C17-983C-0B09EDDB2A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362E40F-89AA-4DB8-885B-4812CB537B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A026A638-F364-4D6F-A4DD-606AC28BAC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C41DDF4-A860-42A2-84C0-A706A5257A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E019430E-3BB4-4326-8E2F-CA7E27B847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B5D45939-94D8-41FE-8437-788C906A79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61A15015-47F0-4D53-9493-9587C5C15E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0B3EEE4-4340-4869-98BA-AEEC5F4C7B1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7DCADF10-86E2-48A3-B44C-C4762F7E4B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CF33E804-AD00-44F7-8295-60B39B8F09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3A3276E7-66C2-48FB-85E8-37C6963F92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3D2B214F-5F81-43B9-AE41-3CD519B471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8BED419E-757B-4EF9-B5AE-D809228DE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960674DF-0057-47C8-A62C-337674785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9B8DCD1B-7CF5-401A-8B31-03EE09D3F3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279A5B9B-7FC2-47CE-BD5A-209222A407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5">
              <a:extLst>
                <a:ext uri="{FF2B5EF4-FFF2-40B4-BE49-F238E27FC236}">
                  <a16:creationId xmlns:a16="http://schemas.microsoft.com/office/drawing/2014/main" id="{B237B490-FC75-4988-BB3F-2593F696F8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EF711921-0B65-4AB8-8D7E-73E707A9D9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7">
              <a:extLst>
                <a:ext uri="{FF2B5EF4-FFF2-40B4-BE49-F238E27FC236}">
                  <a16:creationId xmlns:a16="http://schemas.microsoft.com/office/drawing/2014/main" id="{286D4526-6B51-4E64-B8B2-B2D5A6DFA8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id="{C3D1D4A3-45A2-401A-86D1-0196905445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90DC8CE-E8B8-45FA-AE4B-92A8B8F994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5331"/>
            <a:ext cx="8962708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F8EF48D-8F1D-45F5-9D9A-4AAA11117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id="{B122FD83-8BC3-477C-BCBB-A1A4505791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3FEBAF-D344-48A1-B27E-A8EE386CA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1486027"/>
            <a:ext cx="4235767" cy="1906094"/>
          </a:xfrm>
          <a:prstGeom prst="rect">
            <a:avLst/>
          </a:prstGeom>
        </p:spPr>
      </p:pic>
      <p:pic>
        <p:nvPicPr>
          <p:cNvPr id="1026" name="Picture 2" descr="https://i.gyazo.com/1dfb04b37a1845abdda1453c69872adc.png">
            <a:extLst>
              <a:ext uri="{FF2B5EF4-FFF2-40B4-BE49-F238E27FC236}">
                <a16:creationId xmlns:a16="http://schemas.microsoft.com/office/drawing/2014/main" id="{82DF2629-B0F6-46FF-B55F-0748AC49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28" y="1184229"/>
            <a:ext cx="4235765" cy="25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1E5CA81-EF6B-41E0-B91D-1D371D36C688}"/>
              </a:ext>
            </a:extLst>
          </p:cNvPr>
          <p:cNvSpPr txBox="1">
            <a:spLocks/>
          </p:cNvSpPr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000" dirty="0">
                <a:latin typeface="Adonais" pitchFamily="2" charset="0"/>
              </a:rPr>
              <a:t>Notre analyse fonctionnelle</a:t>
            </a:r>
          </a:p>
        </p:txBody>
      </p:sp>
    </p:spTree>
    <p:extLst>
      <p:ext uri="{BB962C8B-B14F-4D97-AF65-F5344CB8AC3E}">
        <p14:creationId xmlns:p14="http://schemas.microsoft.com/office/powerpoint/2010/main" val="42843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F0E53-E37D-4A61-A6DA-EC889A73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88" y="49184"/>
            <a:ext cx="7132118" cy="729080"/>
          </a:xfrm>
        </p:spPr>
        <p:txBody>
          <a:bodyPr/>
          <a:lstStyle/>
          <a:p>
            <a:r>
              <a:rPr lang="fr-FR" dirty="0">
                <a:latin typeface="Adonais" pitchFamily="2" charset="0"/>
              </a:rPr>
              <a:t>Notre dictionnaire de donnees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CB68D1-9D8B-457F-995D-3E049E1B4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" t="7847" r="3273" b="2715"/>
          <a:stretch/>
        </p:blipFill>
        <p:spPr>
          <a:xfrm>
            <a:off x="2864498" y="778264"/>
            <a:ext cx="5915608" cy="577182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534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75F60-E59B-4900-9040-C5D46FBE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660" y="83735"/>
            <a:ext cx="7568111" cy="688161"/>
          </a:xfrm>
        </p:spPr>
        <p:txBody>
          <a:bodyPr/>
          <a:lstStyle/>
          <a:p>
            <a:r>
              <a:rPr lang="fr-FR" dirty="0">
                <a:latin typeface="Adonais" pitchFamily="2" charset="0"/>
              </a:rPr>
              <a:t>Nos dependances fonctionnelles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837B69-55B2-4043-A721-40BE64D2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46" y="904455"/>
            <a:ext cx="5768138" cy="57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241032-5A3B-4338-BB56-42D35BAF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661" y="83735"/>
            <a:ext cx="7936246" cy="700036"/>
          </a:xfrm>
        </p:spPr>
        <p:txBody>
          <a:bodyPr>
            <a:normAutofit/>
          </a:bodyPr>
          <a:lstStyle/>
          <a:p>
            <a:r>
              <a:rPr lang="fr-FR" dirty="0">
                <a:latin typeface="Adonais" pitchFamily="2" charset="0"/>
              </a:rPr>
              <a:t>Notre Modele Logique de Donnees</a:t>
            </a:r>
          </a:p>
        </p:txBody>
      </p: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77EAE04-092F-4866-829F-D4CFBD1D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91" y="922822"/>
            <a:ext cx="7076809" cy="56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E068417D-5472-47D9-B032-E7EE6E6FBDF0}"/>
              </a:ext>
            </a:extLst>
          </p:cNvPr>
          <p:cNvSpPr txBox="1">
            <a:spLocks/>
          </p:cNvSpPr>
          <p:nvPr/>
        </p:nvSpPr>
        <p:spPr>
          <a:xfrm>
            <a:off x="2359660" y="83734"/>
            <a:ext cx="9832340" cy="216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latin typeface="Adonais" pitchFamily="2" charset="0"/>
              </a:rPr>
              <a:t>Notre Modele Conceptuel de Donnees</a:t>
            </a:r>
          </a:p>
        </p:txBody>
      </p:sp>
      <p:pic>
        <p:nvPicPr>
          <p:cNvPr id="3" name="Image 2" descr="Une image contenant intérieur, moniteur, écran, télévision&#10;&#10;Description générée avec un niveau de confiance très élevé">
            <a:extLst>
              <a:ext uri="{FF2B5EF4-FFF2-40B4-BE49-F238E27FC236}">
                <a16:creationId xmlns:a16="http://schemas.microsoft.com/office/drawing/2014/main" id="{9B1CD2DF-5DB3-4A20-858D-16D0FC379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62" y="868472"/>
            <a:ext cx="8282986" cy="56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342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69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Adonais</vt:lpstr>
      <vt:lpstr>Arial</vt:lpstr>
      <vt:lpstr>Century Gothic</vt:lpstr>
      <vt:lpstr>Wingdings 3</vt:lpstr>
      <vt:lpstr>Brin</vt:lpstr>
      <vt:lpstr>Projet modelisation d’une base de donnees</vt:lpstr>
      <vt:lpstr>Presentation de notre MCD pour validation</vt:lpstr>
      <vt:lpstr>Notre analyse fonctionnelle</vt:lpstr>
      <vt:lpstr>Présentation PowerPoint</vt:lpstr>
      <vt:lpstr>Notre dictionnaire de donnees</vt:lpstr>
      <vt:lpstr>Nos dependances fonctionnelles</vt:lpstr>
      <vt:lpstr>Notre Modele Logique de Donnees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notre MCD</dc:title>
  <dc:creator>Antoine CASENOVE</dc:creator>
  <cp:lastModifiedBy>Antoine CASENOVE</cp:lastModifiedBy>
  <cp:revision>11</cp:revision>
  <dcterms:created xsi:type="dcterms:W3CDTF">2018-04-06T07:50:37Z</dcterms:created>
  <dcterms:modified xsi:type="dcterms:W3CDTF">2018-04-06T10:47:27Z</dcterms:modified>
</cp:coreProperties>
</file>