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7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7D281-1C89-4FB9-AAAA-CA08E2F54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3A6E1-8A62-4AC1-BA88-A38A6A8F2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2E792-237C-4B0A-BAE0-3F9A9AF4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: diagramme  FAST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9AF191-3B61-44F4-B07B-34DA855F5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649" y="2514600"/>
            <a:ext cx="3819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6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DAB3-EF72-445B-B180-73DED2E7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: </a:t>
            </a:r>
            <a:r>
              <a:rPr lang="fr-FR" dirty="0" err="1"/>
              <a:t>wbs</a:t>
            </a:r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80F1C34-AB2E-4B3D-885C-DEF17EA5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033" y="1780510"/>
            <a:ext cx="3575934" cy="4467890"/>
          </a:xfrm>
        </p:spPr>
      </p:pic>
    </p:spTree>
    <p:extLst>
      <p:ext uri="{BB962C8B-B14F-4D97-AF65-F5344CB8AC3E}">
        <p14:creationId xmlns:p14="http://schemas.microsoft.com/office/powerpoint/2010/main" val="58947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BC7A2-6429-4722-8D14-3FAE3B99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: </a:t>
            </a:r>
            <a:r>
              <a:rPr lang="fr-FR" dirty="0" err="1"/>
              <a:t>pert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4E512C-ED1D-40F1-AB3A-21A25B0AC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647" y="2095500"/>
            <a:ext cx="8470505" cy="3804620"/>
          </a:xfrm>
        </p:spPr>
      </p:pic>
    </p:spTree>
    <p:extLst>
      <p:ext uri="{BB962C8B-B14F-4D97-AF65-F5344CB8AC3E}">
        <p14:creationId xmlns:p14="http://schemas.microsoft.com/office/powerpoint/2010/main" val="134463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B5034-65BE-4BF3-A412-30F3FF9F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99CE0-4558-48C7-910E-D3C8ECCB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59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8D016-60E3-4856-BD2C-9D04AD44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web 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E0BAE-1A36-4B39-8A35-480AB16C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17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F1831-1C25-49EA-9054-DB26B91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44769-69BB-469D-BE2C-21E30E2C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22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4E571-4A9A-45A8-9E15-EA40136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6071C-202A-4733-92A5-B6196503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57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A2B89-193A-4DB5-8817-30EF587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54FE9-7C99-4ECB-A763-1A6818E1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2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1000A-C2FA-4817-B773-4064DF6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CB101-047E-4FA8-BBD2-7C9D8710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34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D08B5-4666-48E9-8B35-3B0902A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steelsheets</a:t>
            </a:r>
            <a:r>
              <a:rPr lang="fr-FR" dirty="0"/>
              <a:t>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2C970-D98B-4C25-A0BA-944D5ACA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8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EC021-72D4-45C5-9018-101E2C1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 de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F1F81-4881-4C74-A902-D69B460A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36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19CA5-7197-4E18-8C5B-A1892983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data </a:t>
            </a:r>
            <a:r>
              <a:rPr lang="fr-FR" dirty="0" err="1"/>
              <a:t>dictionnary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54359-5DDF-458E-9C4C-D65C3E92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39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A591-3085-41A4-998A-4119C1C4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Conceptual</a:t>
            </a:r>
            <a:r>
              <a:rPr lang="fr-FR" dirty="0"/>
              <a:t> merise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9C27D9-CBF2-444A-9C1A-981492A7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4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F617D-C9A2-4825-8F11-9A5F2F84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FE2B7-F119-4CDF-9FBE-F75F6D33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63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1476D-C08F-41F3-9FD7-1FB0227B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backend </a:t>
            </a:r>
            <a:r>
              <a:rPr lang="fr-FR" dirty="0" err="1"/>
              <a:t>controller</a:t>
            </a:r>
            <a:r>
              <a:rPr lang="fr-FR" dirty="0"/>
              <a:t> (script 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9724A-C990-473F-B8F1-4B0E8835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50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20E20-C707-4526-846A-BFD6328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57F52-3665-4924-8CC5-7426644E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136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665CE-206B-4627-9436-0C1528A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CONTROL (REGEX)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438AC0-04B0-45D6-959A-46C80593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29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935E6-5D23-4E7C-8892-9D103CBC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Rest</a:t>
            </a:r>
            <a:r>
              <a:rPr lang="fr-FR" dirty="0"/>
              <a:t> api et </a:t>
            </a:r>
            <a:r>
              <a:rPr lang="fr-FR" dirty="0" err="1"/>
              <a:t>node,js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14423-8E9B-4690-91FD-B7FAB795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03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BF740-EAEF-49B0-821A-7B4CB990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/>
              <a:t>preview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93F7A-AA4D-4B03-955F-8EA600E6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4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2F47-F64F-43EA-9BCC-1321D3F6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609600"/>
            <a:ext cx="5689598" cy="1619250"/>
          </a:xfrm>
        </p:spPr>
        <p:txBody>
          <a:bodyPr/>
          <a:lstStyle/>
          <a:p>
            <a:r>
              <a:rPr lang="fr-FR" dirty="0"/>
              <a:t>Salim </a:t>
            </a:r>
            <a:r>
              <a:rPr lang="fr-FR" dirty="0" err="1"/>
              <a:t>zemri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E16F4-5B5F-4DA8-B88A-FE52B6C2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1" y="2666999"/>
            <a:ext cx="5689599" cy="312420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61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2F47-F64F-43EA-9BCC-1321D3F6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609600"/>
            <a:ext cx="5689598" cy="1619250"/>
          </a:xfrm>
        </p:spPr>
        <p:txBody>
          <a:bodyPr/>
          <a:lstStyle/>
          <a:p>
            <a:r>
              <a:rPr lang="fr-FR" dirty="0"/>
              <a:t>Charafein </a:t>
            </a:r>
            <a:r>
              <a:rPr lang="fr-FR" dirty="0" err="1"/>
              <a:t>mohamed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E16F4-5B5F-4DA8-B88A-FE52B6C2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1" y="2666999"/>
            <a:ext cx="5689599" cy="312420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Front design</a:t>
            </a:r>
          </a:p>
          <a:p>
            <a:pPr>
              <a:buFontTx/>
              <a:buChar char="-"/>
            </a:pPr>
            <a:r>
              <a:rPr lang="fr-FR" dirty="0"/>
              <a:t>Back site</a:t>
            </a:r>
          </a:p>
          <a:p>
            <a:pPr>
              <a:buFontTx/>
              <a:buChar char="-"/>
            </a:pP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connection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Mockup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8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2F47-F64F-43EA-9BCC-1321D3F6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609600"/>
            <a:ext cx="5689598" cy="1619250"/>
          </a:xfrm>
        </p:spPr>
        <p:txBody>
          <a:bodyPr/>
          <a:lstStyle/>
          <a:p>
            <a:r>
              <a:rPr lang="fr-FR" dirty="0"/>
              <a:t>Salim </a:t>
            </a:r>
            <a:r>
              <a:rPr lang="fr-FR" dirty="0" err="1"/>
              <a:t>zemro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E16F4-5B5F-4DA8-B88A-FE52B6C2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1" y="2666999"/>
            <a:ext cx="5689599" cy="312420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Front design</a:t>
            </a:r>
          </a:p>
          <a:p>
            <a:pPr>
              <a:buFontTx/>
              <a:buChar char="-"/>
            </a:pPr>
            <a:r>
              <a:rPr lang="fr-FR" dirty="0"/>
              <a:t>Back site</a:t>
            </a:r>
          </a:p>
          <a:p>
            <a:pPr>
              <a:buFontTx/>
              <a:buChar char="-"/>
            </a:pP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connection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Mockup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28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B2F47-F64F-43EA-9BCC-1321D3F6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3" y="609600"/>
            <a:ext cx="5689598" cy="1619250"/>
          </a:xfrm>
        </p:spPr>
        <p:txBody>
          <a:bodyPr/>
          <a:lstStyle/>
          <a:p>
            <a:r>
              <a:rPr lang="fr-FR" dirty="0"/>
              <a:t>Kilian </a:t>
            </a:r>
            <a:r>
              <a:rPr lang="fr-FR" dirty="0" err="1"/>
              <a:t>deroche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E16F4-5B5F-4DA8-B88A-FE52B6C2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1" y="2666999"/>
            <a:ext cx="5689599" cy="3124201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/>
              <a:t>Front design</a:t>
            </a:r>
          </a:p>
          <a:p>
            <a:pPr>
              <a:buFontTx/>
              <a:buChar char="-"/>
            </a:pPr>
            <a:r>
              <a:rPr lang="fr-FR" dirty="0"/>
              <a:t>Back site</a:t>
            </a:r>
          </a:p>
          <a:p>
            <a:pPr>
              <a:buFontTx/>
              <a:buChar char="-"/>
            </a:pP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connection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Mockup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23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19B24-6C8B-4705-A247-69DF2830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site structure</a:t>
            </a:r>
          </a:p>
        </p:txBody>
      </p:sp>
      <p:pic>
        <p:nvPicPr>
          <p:cNvPr id="1026" name="Picture 2" descr="RÃ©sultat de recherche d'images pour &quot;bdd png&quot;">
            <a:extLst>
              <a:ext uri="{FF2B5EF4-FFF2-40B4-BE49-F238E27FC236}">
                <a16:creationId xmlns:a16="http://schemas.microsoft.com/office/drawing/2014/main" id="{390CA153-1401-42CE-9302-C507B8BCD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2041" y="1629366"/>
            <a:ext cx="1330487" cy="14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bdd png&quot;">
            <a:extLst>
              <a:ext uri="{FF2B5EF4-FFF2-40B4-BE49-F238E27FC236}">
                <a16:creationId xmlns:a16="http://schemas.microsoft.com/office/drawing/2014/main" id="{54E168B9-2A20-4AF0-B627-B357927C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041" y="4782730"/>
            <a:ext cx="1330487" cy="14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laptop png&quot;">
            <a:extLst>
              <a:ext uri="{FF2B5EF4-FFF2-40B4-BE49-F238E27FC236}">
                <a16:creationId xmlns:a16="http://schemas.microsoft.com/office/drawing/2014/main" id="{2A12730B-53E2-4DF7-B3A4-2293362B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1" y="2258015"/>
            <a:ext cx="2781301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0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2F4B7-11FB-4E21-AF83-F178226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analysise</a:t>
            </a:r>
            <a:r>
              <a:rPr lang="fr-FR" dirty="0"/>
              <a:t>: APTE diagramme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C2CE784-C52B-402E-B627-3F56607A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988" y="3429000"/>
            <a:ext cx="3981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097E3-F459-4026-9597-DA7DE212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analysise</a:t>
            </a:r>
            <a:r>
              <a:rPr lang="fr-FR" dirty="0"/>
              <a:t>: </a:t>
            </a:r>
            <a:r>
              <a:rPr lang="fr-FR" dirty="0" err="1"/>
              <a:t>actor</a:t>
            </a:r>
            <a:r>
              <a:rPr lang="fr-FR" dirty="0"/>
              <a:t> diagramme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C8ED36D-19E3-4017-A7F7-805B29FE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888" y="2843212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25</TotalTime>
  <Words>100</Words>
  <Application>Microsoft Office PowerPoint</Application>
  <PresentationFormat>Grand écran</PresentationFormat>
  <Paragraphs>39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Maillage</vt:lpstr>
      <vt:lpstr>Web service project</vt:lpstr>
      <vt:lpstr>Photo de groupe</vt:lpstr>
      <vt:lpstr>Salim zemri</vt:lpstr>
      <vt:lpstr>Charafein mohamed</vt:lpstr>
      <vt:lpstr>Salim zemro</vt:lpstr>
      <vt:lpstr>Kilian deroche</vt:lpstr>
      <vt:lpstr>Web site structure</vt:lpstr>
      <vt:lpstr>Functional analysise: APTE diagramme</vt:lpstr>
      <vt:lpstr>Functional analysise: actor diagramme</vt:lpstr>
      <vt:lpstr>Technical choice: diagramme  FAST </vt:lpstr>
      <vt:lpstr>Task: wbs</vt:lpstr>
      <vt:lpstr>Task: pert</vt:lpstr>
      <vt:lpstr>gant</vt:lpstr>
      <vt:lpstr>The web pages</vt:lpstr>
      <vt:lpstr>zoning</vt:lpstr>
      <vt:lpstr>wireframe</vt:lpstr>
      <vt:lpstr>mockup</vt:lpstr>
      <vt:lpstr>Html 5</vt:lpstr>
      <vt:lpstr>The steelsheets css</vt:lpstr>
      <vt:lpstr>The data dictionnary </vt:lpstr>
      <vt:lpstr>Conceptual merise graph</vt:lpstr>
      <vt:lpstr>Database creation </vt:lpstr>
      <vt:lpstr>The backend controller (script php)</vt:lpstr>
      <vt:lpstr>PDO</vt:lpstr>
      <vt:lpstr>JAVASCRIPT CONTROL (REGEX)</vt:lpstr>
      <vt:lpstr>Rest api et node,js</vt:lpstr>
      <vt:lpstr>Final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project</dc:title>
  <dc:creator>Charafein DJOUNAID</dc:creator>
  <cp:lastModifiedBy>Charafein DJOUNAID</cp:lastModifiedBy>
  <cp:revision>6</cp:revision>
  <dcterms:created xsi:type="dcterms:W3CDTF">2019-01-29T02:35:22Z</dcterms:created>
  <dcterms:modified xsi:type="dcterms:W3CDTF">2019-01-29T03:01:15Z</dcterms:modified>
</cp:coreProperties>
</file>