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Economica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  <p:embeddedFont>
      <p:font typeface="Lato Light"/>
      <p:regular r:id="rId20"/>
      <p:bold r:id="rId21"/>
      <p:italic r:id="rId22"/>
      <p:boldItalic r:id="rId23"/>
    </p:embeddedFont>
    <p:embeddedFont>
      <p:font typeface="Fira Sans Extra Condensed Medium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Light-regular.fntdata"/><Relationship Id="rId22" Type="http://schemas.openxmlformats.org/officeDocument/2006/relationships/font" Target="fonts/LatoLight-italic.fntdata"/><Relationship Id="rId21" Type="http://schemas.openxmlformats.org/officeDocument/2006/relationships/font" Target="fonts/LatoLight-bold.fntdata"/><Relationship Id="rId24" Type="http://schemas.openxmlformats.org/officeDocument/2006/relationships/font" Target="fonts/FiraSansExtraCondensedMedium-regular.fntdata"/><Relationship Id="rId23" Type="http://schemas.openxmlformats.org/officeDocument/2006/relationships/font" Target="fonts/Lato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Medium-italic.fntdata"/><Relationship Id="rId25" Type="http://schemas.openxmlformats.org/officeDocument/2006/relationships/font" Target="fonts/FiraSansExtraCondensedMedium-bold.fntdata"/><Relationship Id="rId27" Type="http://schemas.openxmlformats.org/officeDocument/2006/relationships/font" Target="fonts/FiraSansExtraCondensedMedium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Economica-bold.fntdata"/><Relationship Id="rId12" Type="http://schemas.openxmlformats.org/officeDocument/2006/relationships/font" Target="fonts/Economica-regular.fntdata"/><Relationship Id="rId15" Type="http://schemas.openxmlformats.org/officeDocument/2006/relationships/font" Target="fonts/Economica-boldItalic.fntdata"/><Relationship Id="rId14" Type="http://schemas.openxmlformats.org/officeDocument/2006/relationships/font" Target="fonts/Economica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19" Type="http://schemas.openxmlformats.org/officeDocument/2006/relationships/font" Target="fonts/Lato-boldItalic.fntdata"/><Relationship Id="rId18" Type="http://schemas.openxmlformats.org/officeDocument/2006/relationships/font" Target="fonts/La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563d59f7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563d59f7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563d59f79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563d59f79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563d59f7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563d59f7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563d59f7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563d59f7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563d59f79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563d59f79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563d59f7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563d59f7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0801d671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0801d671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8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495800" y="560025"/>
            <a:ext cx="5757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976675" y="2633450"/>
            <a:ext cx="2241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/>
          <p:nvPr>
            <p:ph hasCustomPrompt="1" type="title"/>
          </p:nvPr>
        </p:nvSpPr>
        <p:spPr>
          <a:xfrm>
            <a:off x="1219000" y="1424750"/>
            <a:ext cx="2339400" cy="65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" name="Google Shape;39;p11"/>
          <p:cNvSpPr txBox="1"/>
          <p:nvPr>
            <p:ph idx="2" type="title"/>
          </p:nvPr>
        </p:nvSpPr>
        <p:spPr>
          <a:xfrm>
            <a:off x="3050750" y="376125"/>
            <a:ext cx="30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subTitle"/>
          </p:nvPr>
        </p:nvSpPr>
        <p:spPr>
          <a:xfrm>
            <a:off x="1564750" y="1911546"/>
            <a:ext cx="16479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1"/>
          <p:cNvSpPr txBox="1"/>
          <p:nvPr>
            <p:ph hasCustomPrompt="1" idx="3" type="title"/>
          </p:nvPr>
        </p:nvSpPr>
        <p:spPr>
          <a:xfrm>
            <a:off x="1219000" y="2434641"/>
            <a:ext cx="2339400" cy="65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11"/>
          <p:cNvSpPr txBox="1"/>
          <p:nvPr>
            <p:ph idx="4" type="subTitle"/>
          </p:nvPr>
        </p:nvSpPr>
        <p:spPr>
          <a:xfrm>
            <a:off x="1564750" y="2921437"/>
            <a:ext cx="16479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11"/>
          <p:cNvSpPr txBox="1"/>
          <p:nvPr>
            <p:ph hasCustomPrompt="1" idx="5" type="title"/>
          </p:nvPr>
        </p:nvSpPr>
        <p:spPr>
          <a:xfrm>
            <a:off x="1219000" y="3444532"/>
            <a:ext cx="2339400" cy="65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/>
          <p:nvPr>
            <p:ph idx="6" type="subTitle"/>
          </p:nvPr>
        </p:nvSpPr>
        <p:spPr>
          <a:xfrm>
            <a:off x="1564750" y="3931328"/>
            <a:ext cx="16479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hree columns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" type="subTitle"/>
          </p:nvPr>
        </p:nvSpPr>
        <p:spPr>
          <a:xfrm>
            <a:off x="1311004" y="3569050"/>
            <a:ext cx="1818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7" name="Google Shape;47;p12"/>
          <p:cNvSpPr txBox="1"/>
          <p:nvPr>
            <p:ph idx="2" type="subTitle"/>
          </p:nvPr>
        </p:nvSpPr>
        <p:spPr>
          <a:xfrm>
            <a:off x="3673231" y="3206993"/>
            <a:ext cx="1818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3" type="subTitle"/>
          </p:nvPr>
        </p:nvSpPr>
        <p:spPr>
          <a:xfrm>
            <a:off x="5990071" y="3559060"/>
            <a:ext cx="1818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9" name="Google Shape;49;p12"/>
          <p:cNvSpPr txBox="1"/>
          <p:nvPr>
            <p:ph idx="4" type="subTitle"/>
          </p:nvPr>
        </p:nvSpPr>
        <p:spPr>
          <a:xfrm>
            <a:off x="1609025" y="2632700"/>
            <a:ext cx="122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20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idx="5" type="subTitle"/>
          </p:nvPr>
        </p:nvSpPr>
        <p:spPr>
          <a:xfrm>
            <a:off x="3673231" y="2158801"/>
            <a:ext cx="181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20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1" name="Google Shape;51;p12"/>
          <p:cNvSpPr txBox="1"/>
          <p:nvPr>
            <p:ph idx="6" type="subTitle"/>
          </p:nvPr>
        </p:nvSpPr>
        <p:spPr>
          <a:xfrm>
            <a:off x="6202540" y="2617715"/>
            <a:ext cx="1467900" cy="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20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2" name="Google Shape;52;p12"/>
          <p:cNvSpPr txBox="1"/>
          <p:nvPr>
            <p:ph type="title"/>
          </p:nvPr>
        </p:nvSpPr>
        <p:spPr>
          <a:xfrm>
            <a:off x="3050750" y="376125"/>
            <a:ext cx="30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097251" y="1359073"/>
            <a:ext cx="1686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299600" y="1761048"/>
            <a:ext cx="1483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hasCustomPrompt="1" idx="2" type="title"/>
          </p:nvPr>
        </p:nvSpPr>
        <p:spPr>
          <a:xfrm>
            <a:off x="5614677" y="1518450"/>
            <a:ext cx="1253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idx="3" type="ctrTitle"/>
          </p:nvPr>
        </p:nvSpPr>
        <p:spPr>
          <a:xfrm>
            <a:off x="4372776" y="3631918"/>
            <a:ext cx="1377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4" type="subTitle"/>
          </p:nvPr>
        </p:nvSpPr>
        <p:spPr>
          <a:xfrm>
            <a:off x="4366726" y="4032151"/>
            <a:ext cx="1441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hasCustomPrompt="1" idx="5" type="title"/>
          </p:nvPr>
        </p:nvSpPr>
        <p:spPr>
          <a:xfrm>
            <a:off x="5614677" y="2659574"/>
            <a:ext cx="1253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/>
          <p:nvPr>
            <p:ph idx="6" type="ctrTitle"/>
          </p:nvPr>
        </p:nvSpPr>
        <p:spPr>
          <a:xfrm>
            <a:off x="6696247" y="2455700"/>
            <a:ext cx="1650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7" type="subTitle"/>
          </p:nvPr>
        </p:nvSpPr>
        <p:spPr>
          <a:xfrm>
            <a:off x="6676267" y="2853909"/>
            <a:ext cx="1483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hasCustomPrompt="1" idx="8" type="title"/>
          </p:nvPr>
        </p:nvSpPr>
        <p:spPr>
          <a:xfrm>
            <a:off x="5614677" y="3800697"/>
            <a:ext cx="1253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idx="9" type="ctrTitle"/>
          </p:nvPr>
        </p:nvSpPr>
        <p:spPr>
          <a:xfrm>
            <a:off x="5136200" y="218975"/>
            <a:ext cx="21711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 2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599375" y="2132550"/>
            <a:ext cx="1945200" cy="9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2" type="ctrTitle"/>
          </p:nvPr>
        </p:nvSpPr>
        <p:spPr>
          <a:xfrm>
            <a:off x="6483022" y="1980805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6483022" y="2395518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hasCustomPrompt="1" idx="3" type="title"/>
          </p:nvPr>
        </p:nvSpPr>
        <p:spPr>
          <a:xfrm>
            <a:off x="5544574" y="2282860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4"/>
          <p:cNvSpPr txBox="1"/>
          <p:nvPr>
            <p:ph idx="4" type="ctrTitle"/>
          </p:nvPr>
        </p:nvSpPr>
        <p:spPr>
          <a:xfrm>
            <a:off x="218772" y="2021734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0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5" type="subTitle"/>
          </p:nvPr>
        </p:nvSpPr>
        <p:spPr>
          <a:xfrm>
            <a:off x="564072" y="2436448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hasCustomPrompt="1" idx="6" type="title"/>
          </p:nvPr>
        </p:nvSpPr>
        <p:spPr>
          <a:xfrm>
            <a:off x="2728593" y="2282850"/>
            <a:ext cx="706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ix columns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2335550" y="376125"/>
            <a:ext cx="447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2" type="title"/>
          </p:nvPr>
        </p:nvSpPr>
        <p:spPr>
          <a:xfrm>
            <a:off x="1477609" y="1711192"/>
            <a:ext cx="143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1477609" y="2040204"/>
            <a:ext cx="17604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6" name="Google Shape;76;p15"/>
          <p:cNvSpPr txBox="1"/>
          <p:nvPr>
            <p:ph idx="3" type="title"/>
          </p:nvPr>
        </p:nvSpPr>
        <p:spPr>
          <a:xfrm>
            <a:off x="4039391" y="1711192"/>
            <a:ext cx="143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7" name="Google Shape;77;p15"/>
          <p:cNvSpPr txBox="1"/>
          <p:nvPr>
            <p:ph idx="4" type="subTitle"/>
          </p:nvPr>
        </p:nvSpPr>
        <p:spPr>
          <a:xfrm>
            <a:off x="4039391" y="2040204"/>
            <a:ext cx="17604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8" name="Google Shape;78;p15"/>
          <p:cNvSpPr txBox="1"/>
          <p:nvPr>
            <p:ph idx="5" type="title"/>
          </p:nvPr>
        </p:nvSpPr>
        <p:spPr>
          <a:xfrm>
            <a:off x="6591624" y="1711192"/>
            <a:ext cx="143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5"/>
          <p:cNvSpPr txBox="1"/>
          <p:nvPr>
            <p:ph idx="6" type="subTitle"/>
          </p:nvPr>
        </p:nvSpPr>
        <p:spPr>
          <a:xfrm>
            <a:off x="6591624" y="2040204"/>
            <a:ext cx="17604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0" name="Google Shape;80;p15"/>
          <p:cNvSpPr txBox="1"/>
          <p:nvPr>
            <p:ph idx="7" type="title"/>
          </p:nvPr>
        </p:nvSpPr>
        <p:spPr>
          <a:xfrm>
            <a:off x="1477609" y="3079054"/>
            <a:ext cx="143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" name="Google Shape;81;p15"/>
          <p:cNvSpPr txBox="1"/>
          <p:nvPr>
            <p:ph idx="8" type="subTitle"/>
          </p:nvPr>
        </p:nvSpPr>
        <p:spPr>
          <a:xfrm>
            <a:off x="1477609" y="3408591"/>
            <a:ext cx="17604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2" name="Google Shape;82;p15"/>
          <p:cNvSpPr txBox="1"/>
          <p:nvPr>
            <p:ph idx="9" type="title"/>
          </p:nvPr>
        </p:nvSpPr>
        <p:spPr>
          <a:xfrm>
            <a:off x="4039391" y="3079054"/>
            <a:ext cx="143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3" name="Google Shape;83;p15"/>
          <p:cNvSpPr txBox="1"/>
          <p:nvPr>
            <p:ph idx="13" type="subTitle"/>
          </p:nvPr>
        </p:nvSpPr>
        <p:spPr>
          <a:xfrm>
            <a:off x="4039391" y="3408591"/>
            <a:ext cx="17604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4" name="Google Shape;84;p15"/>
          <p:cNvSpPr txBox="1"/>
          <p:nvPr>
            <p:ph idx="14" type="title"/>
          </p:nvPr>
        </p:nvSpPr>
        <p:spPr>
          <a:xfrm>
            <a:off x="6591624" y="3079054"/>
            <a:ext cx="143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5" name="Google Shape;85;p15"/>
          <p:cNvSpPr txBox="1"/>
          <p:nvPr>
            <p:ph idx="15" type="subTitle"/>
          </p:nvPr>
        </p:nvSpPr>
        <p:spPr>
          <a:xfrm>
            <a:off x="6591624" y="3408591"/>
            <a:ext cx="17604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four columns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2335550" y="376125"/>
            <a:ext cx="447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2" type="title"/>
          </p:nvPr>
        </p:nvSpPr>
        <p:spPr>
          <a:xfrm>
            <a:off x="1813550" y="1711192"/>
            <a:ext cx="143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6"/>
          <p:cNvSpPr txBox="1"/>
          <p:nvPr>
            <p:ph idx="1" type="subTitle"/>
          </p:nvPr>
        </p:nvSpPr>
        <p:spPr>
          <a:xfrm>
            <a:off x="1492550" y="2047675"/>
            <a:ext cx="17604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0" name="Google Shape;90;p16"/>
          <p:cNvSpPr txBox="1"/>
          <p:nvPr>
            <p:ph idx="3" type="title"/>
          </p:nvPr>
        </p:nvSpPr>
        <p:spPr>
          <a:xfrm>
            <a:off x="5871630" y="1711192"/>
            <a:ext cx="143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1" name="Google Shape;91;p16"/>
          <p:cNvSpPr txBox="1"/>
          <p:nvPr>
            <p:ph idx="4" type="subTitle"/>
          </p:nvPr>
        </p:nvSpPr>
        <p:spPr>
          <a:xfrm>
            <a:off x="5871630" y="2047675"/>
            <a:ext cx="17604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2" name="Google Shape;92;p16"/>
          <p:cNvSpPr txBox="1"/>
          <p:nvPr>
            <p:ph idx="5" type="title"/>
          </p:nvPr>
        </p:nvSpPr>
        <p:spPr>
          <a:xfrm>
            <a:off x="1813550" y="3079054"/>
            <a:ext cx="143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3" name="Google Shape;93;p16"/>
          <p:cNvSpPr txBox="1"/>
          <p:nvPr>
            <p:ph idx="6" type="subTitle"/>
          </p:nvPr>
        </p:nvSpPr>
        <p:spPr>
          <a:xfrm>
            <a:off x="1492550" y="3410027"/>
            <a:ext cx="17604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4" name="Google Shape;94;p16"/>
          <p:cNvSpPr txBox="1"/>
          <p:nvPr>
            <p:ph idx="7" type="title"/>
          </p:nvPr>
        </p:nvSpPr>
        <p:spPr>
          <a:xfrm>
            <a:off x="5871630" y="3079054"/>
            <a:ext cx="143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5" name="Google Shape;95;p16"/>
          <p:cNvSpPr txBox="1"/>
          <p:nvPr>
            <p:ph idx="8" type="subTitle"/>
          </p:nvPr>
        </p:nvSpPr>
        <p:spPr>
          <a:xfrm>
            <a:off x="5871630" y="3410027"/>
            <a:ext cx="17604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2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2342550" y="368825"/>
            <a:ext cx="44586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937700" y="1453708"/>
            <a:ext cx="7268700" cy="17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2">
  <p:cSld name="TITLE_ONL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050750" y="376125"/>
            <a:ext cx="30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3">
  <p:cSld name="TITLE_ONLY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050750" y="376125"/>
            <a:ext cx="30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chnology">
  <p:cSld name="TITLE_ONLY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050750" y="376125"/>
            <a:ext cx="30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" type="subTitle"/>
          </p:nvPr>
        </p:nvSpPr>
        <p:spPr>
          <a:xfrm>
            <a:off x="6948900" y="954825"/>
            <a:ext cx="14121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640200" y="24289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640200" y="3846400"/>
            <a:ext cx="22104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6118448" y="753680"/>
            <a:ext cx="1868400" cy="12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-358269" y="849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4448947" y="3060600"/>
            <a:ext cx="4045200" cy="9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9" name="Google Shape;109;p21"/>
          <p:cNvSpPr txBox="1"/>
          <p:nvPr/>
        </p:nvSpPr>
        <p:spPr>
          <a:xfrm>
            <a:off x="5545725" y="3663154"/>
            <a:ext cx="29604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CREDITS: This presentation template was created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/>
              </a:rPr>
              <a:t>Slidesgo</a:t>
            </a:r>
            <a:r>
              <a:rPr lang="en" sz="10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, including icons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/>
              </a:rPr>
              <a:t>Flaticon</a:t>
            </a:r>
            <a:r>
              <a:rPr lang="en" sz="10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, and infographics &amp; images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/>
              </a:rPr>
              <a:t>Freepik</a:t>
            </a:r>
            <a:endParaRPr b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picture">
  <p:cSld name="TITLE_ONLY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5460250" y="369556"/>
            <a:ext cx="30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 1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 2">
  <p:cSld name="CUSTOM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 3">
  <p:cSld name="CUSTOM_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noFill/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003600" y="368825"/>
            <a:ext cx="31365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2212900" y="1966650"/>
            <a:ext cx="4718100" cy="17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621913" y="363230"/>
            <a:ext cx="304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2" type="title"/>
          </p:nvPr>
        </p:nvSpPr>
        <p:spPr>
          <a:xfrm>
            <a:off x="5475190" y="4162984"/>
            <a:ext cx="304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subTitle"/>
          </p:nvPr>
        </p:nvSpPr>
        <p:spPr>
          <a:xfrm>
            <a:off x="617607" y="1150132"/>
            <a:ext cx="32580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3" type="subTitle"/>
          </p:nvPr>
        </p:nvSpPr>
        <p:spPr>
          <a:xfrm>
            <a:off x="4423475" y="3043175"/>
            <a:ext cx="4045200" cy="123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3050750" y="376125"/>
            <a:ext cx="30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/>
          <p:nvPr/>
        </p:nvSpPr>
        <p:spPr>
          <a:xfrm>
            <a:off x="-3000" y="0"/>
            <a:ext cx="6819870" cy="5143577"/>
          </a:xfrm>
          <a:custGeom>
            <a:rect b="b" l="l" r="r" t="t"/>
            <a:pathLst>
              <a:path extrusionOk="0" h="208855" w="277880">
                <a:moveTo>
                  <a:pt x="271651" y="200879"/>
                </a:moveTo>
                <a:lnTo>
                  <a:pt x="277879" y="190091"/>
                </a:lnTo>
                <a:lnTo>
                  <a:pt x="271852" y="179658"/>
                </a:lnTo>
                <a:lnTo>
                  <a:pt x="259518" y="179658"/>
                </a:lnTo>
                <a:lnTo>
                  <a:pt x="253289" y="190447"/>
                </a:lnTo>
                <a:lnTo>
                  <a:pt x="240739" y="190447"/>
                </a:lnTo>
                <a:lnTo>
                  <a:pt x="234464" y="179581"/>
                </a:lnTo>
                <a:lnTo>
                  <a:pt x="240708" y="168778"/>
                </a:lnTo>
                <a:lnTo>
                  <a:pt x="234557" y="158098"/>
                </a:lnTo>
                <a:lnTo>
                  <a:pt x="234603" y="158020"/>
                </a:lnTo>
                <a:lnTo>
                  <a:pt x="222424" y="158020"/>
                </a:lnTo>
                <a:lnTo>
                  <a:pt x="216195" y="168808"/>
                </a:lnTo>
                <a:lnTo>
                  <a:pt x="203645" y="168808"/>
                </a:lnTo>
                <a:lnTo>
                  <a:pt x="197370" y="157943"/>
                </a:lnTo>
                <a:lnTo>
                  <a:pt x="203460" y="147418"/>
                </a:lnTo>
                <a:lnTo>
                  <a:pt x="197293" y="136738"/>
                </a:lnTo>
                <a:lnTo>
                  <a:pt x="197293" y="136738"/>
                </a:lnTo>
                <a:lnTo>
                  <a:pt x="184913" y="136738"/>
                </a:lnTo>
                <a:lnTo>
                  <a:pt x="178638" y="125872"/>
                </a:lnTo>
                <a:lnTo>
                  <a:pt x="184913" y="115007"/>
                </a:lnTo>
                <a:lnTo>
                  <a:pt x="197231" y="115007"/>
                </a:lnTo>
                <a:lnTo>
                  <a:pt x="203398" y="104311"/>
                </a:lnTo>
                <a:lnTo>
                  <a:pt x="197293" y="93709"/>
                </a:lnTo>
                <a:lnTo>
                  <a:pt x="184805" y="93709"/>
                </a:lnTo>
                <a:lnTo>
                  <a:pt x="178530" y="82843"/>
                </a:lnTo>
                <a:lnTo>
                  <a:pt x="184805" y="71962"/>
                </a:lnTo>
                <a:lnTo>
                  <a:pt x="197185" y="71962"/>
                </a:lnTo>
                <a:lnTo>
                  <a:pt x="197185" y="71962"/>
                </a:lnTo>
                <a:lnTo>
                  <a:pt x="203429" y="61159"/>
                </a:lnTo>
                <a:lnTo>
                  <a:pt x="197262" y="50494"/>
                </a:lnTo>
                <a:lnTo>
                  <a:pt x="203491" y="39721"/>
                </a:lnTo>
                <a:lnTo>
                  <a:pt x="197262" y="28933"/>
                </a:lnTo>
                <a:lnTo>
                  <a:pt x="197386" y="28732"/>
                </a:lnTo>
                <a:lnTo>
                  <a:pt x="197370" y="28717"/>
                </a:lnTo>
                <a:lnTo>
                  <a:pt x="203645" y="17851"/>
                </a:lnTo>
                <a:lnTo>
                  <a:pt x="216134" y="17851"/>
                </a:lnTo>
                <a:lnTo>
                  <a:pt x="222316" y="7172"/>
                </a:lnTo>
                <a:lnTo>
                  <a:pt x="234495" y="7172"/>
                </a:lnTo>
                <a:lnTo>
                  <a:pt x="238637" y="0"/>
                </a:lnTo>
                <a:lnTo>
                  <a:pt x="0" y="0"/>
                </a:lnTo>
                <a:lnTo>
                  <a:pt x="0" y="208854"/>
                </a:lnTo>
                <a:lnTo>
                  <a:pt x="276241" y="208854"/>
                </a:lnTo>
                <a:close/>
              </a:path>
            </a:pathLst>
          </a:custGeom>
          <a:gradFill>
            <a:gsLst>
              <a:gs pos="0">
                <a:srgbClr val="4F4F4F"/>
              </a:gs>
              <a:gs pos="100000">
                <a:srgbClr val="0E0E0E"/>
              </a:gs>
            </a:gsLst>
            <a:lin ang="3299893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7"/>
          <p:cNvSpPr txBox="1"/>
          <p:nvPr>
            <p:ph type="title"/>
          </p:nvPr>
        </p:nvSpPr>
        <p:spPr>
          <a:xfrm>
            <a:off x="799357" y="2287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799357" y="1537475"/>
            <a:ext cx="2808000" cy="31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138810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113100" y="849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3" name="Google Shape;33;p9"/>
          <p:cNvSpPr txBox="1"/>
          <p:nvPr>
            <p:ph idx="1" type="subTitle"/>
          </p:nvPr>
        </p:nvSpPr>
        <p:spPr>
          <a:xfrm>
            <a:off x="113100" y="193570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416688" y="2846850"/>
            <a:ext cx="23106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</a:lstStyle>
          <a:p/>
        </p:txBody>
      </p:sp>
      <p:sp>
        <p:nvSpPr>
          <p:cNvPr id="36" name="Google Shape;36;p10"/>
          <p:cNvSpPr txBox="1"/>
          <p:nvPr>
            <p:ph type="ctrTitle"/>
          </p:nvPr>
        </p:nvSpPr>
        <p:spPr>
          <a:xfrm>
            <a:off x="2843538" y="1966650"/>
            <a:ext cx="34569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43434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conomica"/>
              <a:buNone/>
              <a:defRPr sz="2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conomica"/>
              <a:buNone/>
              <a:defRPr sz="2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conomica"/>
              <a:buNone/>
              <a:defRPr sz="2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conomica"/>
              <a:buNone/>
              <a:defRPr sz="2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conomica"/>
              <a:buNone/>
              <a:defRPr sz="2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conomica"/>
              <a:buNone/>
              <a:defRPr sz="2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conomica"/>
              <a:buNone/>
              <a:defRPr sz="2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conomica"/>
              <a:buNone/>
              <a:defRPr sz="2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conomica"/>
              <a:buNone/>
              <a:defRPr sz="2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●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○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■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●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○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■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●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○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 Light"/>
              <a:buChar char="■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Relationship Id="rId5" Type="http://schemas.openxmlformats.org/officeDocument/2006/relationships/image" Target="../media/image22.png"/><Relationship Id="rId6" Type="http://schemas.openxmlformats.org/officeDocument/2006/relationships/image" Target="../media/image2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4.png"/><Relationship Id="rId4" Type="http://schemas.openxmlformats.org/officeDocument/2006/relationships/image" Target="../media/image30.png"/><Relationship Id="rId5" Type="http://schemas.openxmlformats.org/officeDocument/2006/relationships/image" Target="../media/image27.png"/><Relationship Id="rId6" Type="http://schemas.openxmlformats.org/officeDocument/2006/relationships/image" Target="../media/image40.png"/><Relationship Id="rId7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5.png"/><Relationship Id="rId4" Type="http://schemas.openxmlformats.org/officeDocument/2006/relationships/image" Target="../media/image39.png"/><Relationship Id="rId5" Type="http://schemas.openxmlformats.org/officeDocument/2006/relationships/image" Target="../media/image33.png"/><Relationship Id="rId6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/>
          <p:nvPr>
            <p:ph type="ctrTitle"/>
          </p:nvPr>
        </p:nvSpPr>
        <p:spPr>
          <a:xfrm>
            <a:off x="2495800" y="560025"/>
            <a:ext cx="5757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4</a:t>
            </a:r>
            <a:endParaRPr/>
          </a:p>
        </p:txBody>
      </p:sp>
      <p:sp>
        <p:nvSpPr>
          <p:cNvPr id="121" name="Google Shape;121;p27"/>
          <p:cNvSpPr txBox="1"/>
          <p:nvPr>
            <p:ph idx="1" type="subTitle"/>
          </p:nvPr>
        </p:nvSpPr>
        <p:spPr>
          <a:xfrm>
            <a:off x="5976675" y="2633450"/>
            <a:ext cx="2241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scraping hell</a:t>
            </a:r>
            <a:endParaRPr/>
          </a:p>
        </p:txBody>
      </p:sp>
      <p:sp>
        <p:nvSpPr>
          <p:cNvPr id="122" name="Google Shape;122;p27"/>
          <p:cNvSpPr/>
          <p:nvPr/>
        </p:nvSpPr>
        <p:spPr>
          <a:xfrm>
            <a:off x="6619036" y="3446870"/>
            <a:ext cx="1546769" cy="279991"/>
          </a:xfrm>
          <a:custGeom>
            <a:rect b="b" l="l" r="r" t="t"/>
            <a:pathLst>
              <a:path extrusionOk="0" h="13073" w="44769">
                <a:moveTo>
                  <a:pt x="0" y="299"/>
                </a:moveTo>
                <a:lnTo>
                  <a:pt x="22126" y="13073"/>
                </a:lnTo>
                <a:lnTo>
                  <a:pt x="44769" y="0"/>
                </a:lnTo>
              </a:path>
            </a:pathLst>
          </a:custGeom>
          <a:noFill/>
          <a:ln cap="flat" cmpd="sng" w="9525">
            <a:solidFill>
              <a:srgbClr val="DDB45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/>
          <p:nvPr/>
        </p:nvSpPr>
        <p:spPr>
          <a:xfrm rot="1799484">
            <a:off x="4267747" y="1631582"/>
            <a:ext cx="2170764" cy="1880336"/>
          </a:xfrm>
          <a:prstGeom prst="hexagon">
            <a:avLst>
              <a:gd fmla="val 29265" name="adj"/>
              <a:gd fmla="val 115470" name="vf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8"/>
          <p:cNvSpPr/>
          <p:nvPr/>
        </p:nvSpPr>
        <p:spPr>
          <a:xfrm rot="1799484">
            <a:off x="2708336" y="1631582"/>
            <a:ext cx="2170764" cy="1880336"/>
          </a:xfrm>
          <a:prstGeom prst="hexagon">
            <a:avLst>
              <a:gd fmla="val 29265" name="adj"/>
              <a:gd fmla="val 115470" name="vf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8"/>
          <p:cNvSpPr/>
          <p:nvPr/>
        </p:nvSpPr>
        <p:spPr>
          <a:xfrm rot="1799484">
            <a:off x="3486697" y="1631582"/>
            <a:ext cx="2170764" cy="1880336"/>
          </a:xfrm>
          <a:prstGeom prst="hexagon">
            <a:avLst>
              <a:gd fmla="val 29265" name="adj"/>
              <a:gd fmla="val 115470" name="vf"/>
            </a:avLst>
          </a:prstGeom>
          <a:solidFill>
            <a:srgbClr val="C9A95E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8"/>
          <p:cNvSpPr txBox="1"/>
          <p:nvPr>
            <p:ph type="title"/>
          </p:nvPr>
        </p:nvSpPr>
        <p:spPr>
          <a:xfrm>
            <a:off x="3599375" y="2086950"/>
            <a:ext cx="1945200" cy="9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Con</a:t>
            </a:r>
            <a:r>
              <a:rPr lang="en"/>
              <a:t>t</a:t>
            </a:r>
            <a:r>
              <a:rPr lang="en">
                <a:solidFill>
                  <a:schemeClr val="lt1"/>
                </a:solidFill>
              </a:rPr>
              <a:t>ents</a:t>
            </a:r>
            <a:endParaRPr/>
          </a:p>
        </p:txBody>
      </p:sp>
      <p:sp>
        <p:nvSpPr>
          <p:cNvPr id="131" name="Google Shape;131;p28"/>
          <p:cNvSpPr txBox="1"/>
          <p:nvPr>
            <p:ph idx="2" type="ctrTitle"/>
          </p:nvPr>
        </p:nvSpPr>
        <p:spPr>
          <a:xfrm>
            <a:off x="6483022" y="1980805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</a:t>
            </a:r>
            <a:endParaRPr/>
          </a:p>
        </p:txBody>
      </p:sp>
      <p:sp>
        <p:nvSpPr>
          <p:cNvPr id="132" name="Google Shape;132;p28"/>
          <p:cNvSpPr txBox="1"/>
          <p:nvPr>
            <p:ph idx="3" type="title"/>
          </p:nvPr>
        </p:nvSpPr>
        <p:spPr>
          <a:xfrm>
            <a:off x="5501150" y="2237251"/>
            <a:ext cx="791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3" name="Google Shape;133;p28"/>
          <p:cNvSpPr txBox="1"/>
          <p:nvPr>
            <p:ph idx="4" type="ctrTitle"/>
          </p:nvPr>
        </p:nvSpPr>
        <p:spPr>
          <a:xfrm>
            <a:off x="402436" y="1980805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</a:t>
            </a:r>
            <a:endParaRPr/>
          </a:p>
        </p:txBody>
      </p:sp>
      <p:sp>
        <p:nvSpPr>
          <p:cNvPr id="134" name="Google Shape;134;p28"/>
          <p:cNvSpPr txBox="1"/>
          <p:nvPr>
            <p:ph idx="6" type="title"/>
          </p:nvPr>
        </p:nvSpPr>
        <p:spPr>
          <a:xfrm>
            <a:off x="2878073" y="2237251"/>
            <a:ext cx="7554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title"/>
          </p:nvPr>
        </p:nvSpPr>
        <p:spPr>
          <a:xfrm>
            <a:off x="3003600" y="368825"/>
            <a:ext cx="31365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</a:t>
            </a:r>
            <a:endParaRPr/>
          </a:p>
        </p:txBody>
      </p:sp>
      <p:sp>
        <p:nvSpPr>
          <p:cNvPr id="140" name="Google Shape;140;p29"/>
          <p:cNvSpPr/>
          <p:nvPr/>
        </p:nvSpPr>
        <p:spPr>
          <a:xfrm>
            <a:off x="3883225" y="1031024"/>
            <a:ext cx="1377542" cy="208188"/>
          </a:xfrm>
          <a:custGeom>
            <a:rect b="b" l="l" r="r" t="t"/>
            <a:pathLst>
              <a:path extrusionOk="0" h="13073" w="44769">
                <a:moveTo>
                  <a:pt x="0" y="299"/>
                </a:moveTo>
                <a:lnTo>
                  <a:pt x="22126" y="13073"/>
                </a:lnTo>
                <a:lnTo>
                  <a:pt x="44769" y="0"/>
                </a:lnTo>
              </a:path>
            </a:pathLst>
          </a:custGeom>
          <a:noFill/>
          <a:ln cap="flat" cmpd="sng" w="9525">
            <a:solidFill>
              <a:srgbClr val="DDB453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141" name="Google Shape;1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1345625"/>
            <a:ext cx="5018799" cy="379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9900" y="4014280"/>
            <a:ext cx="4032900" cy="112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5712" y="1980574"/>
            <a:ext cx="3361275" cy="131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424" y="1375851"/>
            <a:ext cx="3533710" cy="62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0"/>
          <p:cNvPicPr preferRelativeResize="0"/>
          <p:nvPr/>
        </p:nvPicPr>
        <p:blipFill rotWithShape="1">
          <a:blip r:embed="rId4">
            <a:alphaModFix/>
          </a:blip>
          <a:srcRect b="32369" l="0" r="0" t="-32370"/>
          <a:stretch/>
        </p:blipFill>
        <p:spPr>
          <a:xfrm>
            <a:off x="6326450" y="99425"/>
            <a:ext cx="1929050" cy="306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275" y="2258100"/>
            <a:ext cx="4797998" cy="62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0550" y="3314899"/>
            <a:ext cx="8902902" cy="166067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0"/>
          <p:cNvSpPr txBox="1"/>
          <p:nvPr>
            <p:ph idx="4294967295" type="title"/>
          </p:nvPr>
        </p:nvSpPr>
        <p:spPr>
          <a:xfrm>
            <a:off x="3050700" y="257825"/>
            <a:ext cx="30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SPACY</a:t>
            </a:r>
            <a:endParaRPr/>
          </a:p>
        </p:txBody>
      </p:sp>
      <p:sp>
        <p:nvSpPr>
          <p:cNvPr id="153" name="Google Shape;153;p30"/>
          <p:cNvSpPr/>
          <p:nvPr/>
        </p:nvSpPr>
        <p:spPr>
          <a:xfrm>
            <a:off x="3883175" y="912724"/>
            <a:ext cx="1377542" cy="208188"/>
          </a:xfrm>
          <a:custGeom>
            <a:rect b="b" l="l" r="r" t="t"/>
            <a:pathLst>
              <a:path extrusionOk="0" h="13073" w="44769">
                <a:moveTo>
                  <a:pt x="0" y="299"/>
                </a:moveTo>
                <a:lnTo>
                  <a:pt x="22126" y="13073"/>
                </a:lnTo>
                <a:lnTo>
                  <a:pt x="44769" y="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8800"/>
            <a:ext cx="8839202" cy="1639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3633" y="2251971"/>
            <a:ext cx="896725" cy="28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/>
          <p:nvPr>
            <p:ph type="title"/>
          </p:nvPr>
        </p:nvSpPr>
        <p:spPr>
          <a:xfrm>
            <a:off x="3050750" y="376125"/>
            <a:ext cx="30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2"/>
          <p:cNvSpPr/>
          <p:nvPr/>
        </p:nvSpPr>
        <p:spPr>
          <a:xfrm>
            <a:off x="3883225" y="1031024"/>
            <a:ext cx="1377542" cy="208188"/>
          </a:xfrm>
          <a:custGeom>
            <a:rect b="b" l="l" r="r" t="t"/>
            <a:pathLst>
              <a:path extrusionOk="0" h="13073" w="44769">
                <a:moveTo>
                  <a:pt x="0" y="299"/>
                </a:moveTo>
                <a:lnTo>
                  <a:pt x="22126" y="13073"/>
                </a:lnTo>
                <a:lnTo>
                  <a:pt x="44769" y="0"/>
                </a:lnTo>
              </a:path>
            </a:pathLst>
          </a:custGeom>
          <a:noFill/>
          <a:ln cap="flat" cmpd="sng" w="9525">
            <a:solidFill>
              <a:srgbClr val="DDB453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166" name="Google Shape;16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25" y="1726300"/>
            <a:ext cx="3754500" cy="122762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2"/>
          <p:cNvSpPr txBox="1"/>
          <p:nvPr/>
        </p:nvSpPr>
        <p:spPr>
          <a:xfrm>
            <a:off x="659875" y="1310725"/>
            <a:ext cx="21603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Spacy Noun Chunks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68" name="Google Shape;16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725" y="3099650"/>
            <a:ext cx="3754500" cy="97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3300" y="4164780"/>
            <a:ext cx="2285374" cy="97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2"/>
          <p:cNvSpPr txBox="1"/>
          <p:nvPr/>
        </p:nvSpPr>
        <p:spPr>
          <a:xfrm>
            <a:off x="5496050" y="1310725"/>
            <a:ext cx="2766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Spacy Document Vectors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71" name="Google Shape;171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0200" y="1753525"/>
            <a:ext cx="2894665" cy="122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03700" y="3099650"/>
            <a:ext cx="2246900" cy="122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3050750" y="376125"/>
            <a:ext cx="30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Masum’s Dataset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3"/>
          <p:cNvSpPr/>
          <p:nvPr/>
        </p:nvSpPr>
        <p:spPr>
          <a:xfrm>
            <a:off x="3883225" y="1031024"/>
            <a:ext cx="1377542" cy="208188"/>
          </a:xfrm>
          <a:custGeom>
            <a:rect b="b" l="l" r="r" t="t"/>
            <a:pathLst>
              <a:path extrusionOk="0" h="13073" w="44769">
                <a:moveTo>
                  <a:pt x="0" y="299"/>
                </a:moveTo>
                <a:lnTo>
                  <a:pt x="22126" y="13073"/>
                </a:lnTo>
                <a:lnTo>
                  <a:pt x="44769" y="0"/>
                </a:lnTo>
              </a:path>
            </a:pathLst>
          </a:custGeom>
          <a:noFill/>
          <a:ln cap="flat" cmpd="sng" w="9525">
            <a:solidFill>
              <a:srgbClr val="DDB453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179" name="Google Shape;1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25" y="1545279"/>
            <a:ext cx="5732349" cy="13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9925" y="3064450"/>
            <a:ext cx="2396750" cy="4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325" y="3064451"/>
            <a:ext cx="3273576" cy="144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61575" y="1545275"/>
            <a:ext cx="1879700" cy="302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oneycomb Meeting by Slidesgo">
  <a:themeElements>
    <a:clrScheme name="Simple Light">
      <a:dk1>
        <a:srgbClr val="2E2E2E"/>
      </a:dk1>
      <a:lt1>
        <a:srgbClr val="FFFFFF"/>
      </a:lt1>
      <a:dk2>
        <a:srgbClr val="595959"/>
      </a:dk2>
      <a:lt2>
        <a:srgbClr val="EEEEEE"/>
      </a:lt2>
      <a:accent1>
        <a:srgbClr val="C9A95E"/>
      </a:accent1>
      <a:accent2>
        <a:srgbClr val="212121"/>
      </a:accent2>
      <a:accent3>
        <a:srgbClr val="BB994A"/>
      </a:accent3>
      <a:accent4>
        <a:srgbClr val="DFC17B"/>
      </a:accent4>
      <a:accent5>
        <a:srgbClr val="6D551D"/>
      </a:accent5>
      <a:accent6>
        <a:srgbClr val="2E2E2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