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4668e5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4668e5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4668e5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4668e5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4668e53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4668e53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4668e5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4668e5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4668e53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4668e53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4668e5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4668e5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Oxycontin and Pain Medication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 significant correlation between pain-relief medication use and Oxycontin use across age groups.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422" y="2717625"/>
            <a:ext cx="2776875" cy="18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824" y="381575"/>
            <a:ext cx="4390225" cy="4380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4000" y="1304275"/>
            <a:ext cx="36393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is a clear visual positive correlation between Pain-relief medication and Oxycontin use.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seems a slight negative correlation between pain-relief drug use and frequency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Samples per age group cluster around 2000 to 3000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Correlation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7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previous overview indicated there is a strong positive correlation of </a:t>
            </a:r>
            <a:r>
              <a:rPr b="1" lang="en"/>
              <a:t>0.98 </a:t>
            </a:r>
            <a:r>
              <a:rPr lang="en"/>
              <a:t>between the use of each drug.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note a minor negative correlation between pain-relief med use and frequency.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501" y="710775"/>
            <a:ext cx="5620076" cy="4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drugs within each age group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24003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represents gradient between drugs use in each age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gradients suggest correlation is consistent within age groups.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150" y="972000"/>
            <a:ext cx="4453400" cy="37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use rate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5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seems to be more of each age group clustered to the higher end of drug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a higher use of either drug will correlate to a higher use of the other.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500" y="393386"/>
            <a:ext cx="4449199" cy="4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