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 Light"/>
      <p:regular r:id="rId16"/>
      <p:bold r:id="rId17"/>
    </p:embeddedFont>
    <p:embeddedFont>
      <p:font typeface="Dosis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Fira Sans Light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33" Type="http://schemas.openxmlformats.org/officeDocument/2006/relationships/font" Target="fonts/FiraSansLight-bold.fntdata"/><Relationship Id="rId10" Type="http://schemas.openxmlformats.org/officeDocument/2006/relationships/slide" Target="slides/slide6.xml"/><Relationship Id="rId32" Type="http://schemas.openxmlformats.org/officeDocument/2006/relationships/font" Target="fonts/FiraSansLight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Light-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10.xml"/><Relationship Id="rId36" Type="http://schemas.openxmlformats.org/officeDocument/2006/relationships/font" Target="fonts/TitilliumWebLight-regular.fntdata"/><Relationship Id="rId17" Type="http://schemas.openxmlformats.org/officeDocument/2006/relationships/font" Target="fonts/DosisLight-bold.fntdata"/><Relationship Id="rId39" Type="http://schemas.openxmlformats.org/officeDocument/2006/relationships/font" Target="fonts/TitilliumWebLight-boldItalic.fntdata"/><Relationship Id="rId16" Type="http://schemas.openxmlformats.org/officeDocument/2006/relationships/font" Target="fonts/DosisLight-regular.fntdata"/><Relationship Id="rId38" Type="http://schemas.openxmlformats.org/officeDocument/2006/relationships/font" Target="fonts/TitilliumWebLight-italic.fntdata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g1195e360e2f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Google Shape;3907;g1195e360e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1195e360e2f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1195e360e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5" name="Google Shape;385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1195e360e2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1195e360e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1195e360e2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1195e360e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1195e360e2f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1195e360e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0" y="0"/>
            <a:ext cx="6218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(CS-4092), Progress Report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‘22, BS(CS)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“CodeClassy”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910" name="Google Shape;3910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911" name="Google Shape;3911;p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Finishing Data Modelling For Question Bank, Quizzes</a:t>
            </a:r>
            <a:endParaRPr b="1" sz="21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Finishing the Data Modelling for Question Bank, Quizzes, and so integrating front-end, back-end, to overall finish Quiz Management System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Coding Assignment Discussion, Data Modelling, Integration</a:t>
            </a:r>
            <a:endParaRPr b="1" sz="21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Finally moving onto the last module of our project, front-end prototyping and backend integration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r>
              <a:rPr b="1"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🎉 🎊 🥳</a:t>
            </a:r>
            <a:endParaRPr/>
          </a:p>
        </p:txBody>
      </p:sp>
      <p:sp>
        <p:nvSpPr>
          <p:cNvPr id="3917" name="Google Shape;3917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Progress continues despite obstacles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Core idea continues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Questions, if any</a:t>
            </a:r>
            <a:endParaRPr/>
          </a:p>
        </p:txBody>
      </p:sp>
      <p:sp>
        <p:nvSpPr>
          <p:cNvPr id="3918" name="Google Shape;3918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idx="4294967295" type="ctrTitle"/>
          </p:nvPr>
        </p:nvSpPr>
        <p:spPr>
          <a:xfrm>
            <a:off x="2978625" y="158750"/>
            <a:ext cx="452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CodeClassy</a:t>
            </a:r>
            <a:endParaRPr sz="6000"/>
          </a:p>
        </p:txBody>
      </p:sp>
      <p:sp>
        <p:nvSpPr>
          <p:cNvPr id="3842" name="Google Shape;3842;p14"/>
          <p:cNvSpPr txBox="1"/>
          <p:nvPr>
            <p:ph idx="4294967295" type="subTitle"/>
          </p:nvPr>
        </p:nvSpPr>
        <p:spPr>
          <a:xfrm>
            <a:off x="2978625" y="1318550"/>
            <a:ext cx="45264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Team Members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Saif Ul Islam - 18K 0307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Hassan Zahid - 18K 0208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Tashik Moin Sheikh - 18K 0142</a:t>
            </a:r>
            <a:endParaRPr b="1"/>
          </a:p>
        </p:txBody>
      </p:sp>
      <p:pic>
        <p:nvPicPr>
          <p:cNvPr descr="photo-1434030216411-0b793f4b4173.jpg" id="3843" name="Google Shape;3843;p14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5" name="Google Shape;3845;p14"/>
          <p:cNvSpPr txBox="1"/>
          <p:nvPr>
            <p:ph idx="4294967295" type="subTitle"/>
          </p:nvPr>
        </p:nvSpPr>
        <p:spPr>
          <a:xfrm>
            <a:off x="2978625" y="3140150"/>
            <a:ext cx="45264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Supervisor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Muhammad Rafi (muhammad.rafi@nu.edu.pk)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type="ctrTitle"/>
          </p:nvPr>
        </p:nvSpPr>
        <p:spPr>
          <a:xfrm>
            <a:off x="685800" y="4966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1.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51" name="Google Shape;3851;p15"/>
          <p:cNvSpPr txBox="1"/>
          <p:nvPr>
            <p:ph idx="1" type="subTitle"/>
          </p:nvPr>
        </p:nvSpPr>
        <p:spPr>
          <a:xfrm>
            <a:off x="685800" y="1656480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“An online collaborative platform that fits major EdTech needs”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52" name="Google Shape;3852;p15"/>
          <p:cNvSpPr txBox="1"/>
          <p:nvPr>
            <p:ph idx="1" type="subTitle"/>
          </p:nvPr>
        </p:nvSpPr>
        <p:spPr>
          <a:xfrm>
            <a:off x="685800" y="2986522"/>
            <a:ext cx="52689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AutoNum type="arabicPeriod"/>
            </a:pPr>
            <a:r>
              <a:rPr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Classroom Management System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AutoNum type="arabicPeriod"/>
            </a:pPr>
            <a:r>
              <a:rPr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Quiz Management System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AutoNum type="arabicPeriod"/>
            </a:pPr>
            <a:r>
              <a:rPr lang="en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Coding Assignments (RCE + RTC)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1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Fira Sans Light"/>
                <a:ea typeface="Fira Sans Light"/>
                <a:cs typeface="Fira Sans Light"/>
                <a:sym typeface="Fira Sans Light"/>
              </a:rPr>
              <a:t>Our primary goal being to work on an EdTech product integrating several solutions together into a single platform to help and propagate collaborative learning together between the teacher/student</a:t>
            </a:r>
            <a:endParaRPr sz="22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858" name="Google Shape;3858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7"/>
          <p:cNvSpPr txBox="1"/>
          <p:nvPr>
            <p:ph idx="1" type="body"/>
          </p:nvPr>
        </p:nvSpPr>
        <p:spPr>
          <a:xfrm>
            <a:off x="50" y="144025"/>
            <a:ext cx="9144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800">
                <a:latin typeface="Fira Sans Light"/>
                <a:ea typeface="Fira Sans Light"/>
                <a:cs typeface="Fira Sans Light"/>
                <a:sym typeface="Fira Sans Light"/>
              </a:rPr>
              <a:t>FYP II Timeline</a:t>
            </a:r>
            <a:endParaRPr sz="28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864" name="Google Shape;3864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865" name="Google Shape;38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50" y="701050"/>
            <a:ext cx="8355849" cy="4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Progress, </a:t>
            </a:r>
            <a:r>
              <a:rPr lang="en"/>
              <a:t>Current Plans, Development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718300" y="857400"/>
            <a:ext cx="67611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Primary goals include,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Question Bank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Quiz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Coding Assignment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of which is concerned with,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Modelling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Frontend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Backend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Integration</a:t>
            </a:r>
            <a:endParaRPr/>
          </a:p>
        </p:txBody>
      </p:sp>
      <p:sp>
        <p:nvSpPr>
          <p:cNvPr id="3872" name="Google Shape;387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idx="4294967295" type="ctrTitle"/>
          </p:nvPr>
        </p:nvSpPr>
        <p:spPr>
          <a:xfrm>
            <a:off x="685800" y="2650150"/>
            <a:ext cx="7012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D3EBD5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UPDATE TIMELINE</a:t>
            </a:r>
            <a:endParaRPr sz="7000">
              <a:solidFill>
                <a:srgbClr val="D3EBD5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3878" name="Google Shape;3878;p19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Comparing our 7th Semester progress vs 8th Semester timeline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898" name="Google Shape;38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123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904" name="Google Shape;3904;p21"/>
          <p:cNvSpPr txBox="1"/>
          <p:nvPr/>
        </p:nvSpPr>
        <p:spPr>
          <a:xfrm>
            <a:off x="424275" y="74625"/>
            <a:ext cx="65490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Expected delivery</a:t>
            </a:r>
            <a:endParaRPr b="1"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June ‘22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Recent progress</a:t>
            </a:r>
            <a:endParaRPr b="1"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Question Bank + Quiz Data Modelling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Progress Report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Bug Fixes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Flow Decisions related to Question Bank + Quiz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Obstacles</a:t>
            </a:r>
            <a:endParaRPr b="1"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Data Modelling proves to be time intensive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Semester work along with this project</a:t>
            </a: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