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57" r:id="rId4"/>
    <p:sldId id="258" r:id="rId5"/>
    <p:sldId id="271" r:id="rId6"/>
    <p:sldId id="259" r:id="rId7"/>
    <p:sldId id="276" r:id="rId8"/>
    <p:sldId id="273" r:id="rId9"/>
    <p:sldId id="277" r:id="rId10"/>
    <p:sldId id="279" r:id="rId11"/>
    <p:sldId id="275" r:id="rId12"/>
    <p:sldId id="269" r:id="rId13"/>
    <p:sldId id="280" r:id="rId14"/>
    <p:sldId id="260" r:id="rId15"/>
    <p:sldId id="283" r:id="rId16"/>
    <p:sldId id="284" r:id="rId17"/>
    <p:sldId id="281" r:id="rId18"/>
    <p:sldId id="261" r:id="rId19"/>
    <p:sldId id="262" r:id="rId20"/>
    <p:sldId id="263" r:id="rId21"/>
    <p:sldId id="264" r:id="rId22"/>
    <p:sldId id="265" r:id="rId23"/>
    <p:sldId id="266" r:id="rId24"/>
    <p:sldId id="267" r:id="rId25"/>
    <p:sldId id="268" r:id="rId26"/>
    <p:sldId id="270"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5393"/>
    <a:srgbClr val="BD9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ubix Stars" userId="b9854b8040c94f5b" providerId="LiveId" clId="{E0B69063-9390-45FD-8A19-D41AAEEEFE15}"/>
    <pc:docChg chg="undo custSel addSld delSld modSld sldOrd">
      <pc:chgData name="Rubix Stars" userId="b9854b8040c94f5b" providerId="LiveId" clId="{E0B69063-9390-45FD-8A19-D41AAEEEFE15}" dt="2024-11-27T20:21:49.921" v="1775" actId="113"/>
      <pc:docMkLst>
        <pc:docMk/>
      </pc:docMkLst>
      <pc:sldChg chg="addSp delSp modSp mod delDesignElem">
        <pc:chgData name="Rubix Stars" userId="b9854b8040c94f5b" providerId="LiveId" clId="{E0B69063-9390-45FD-8A19-D41AAEEEFE15}" dt="2024-11-27T18:37:55.204" v="188"/>
        <pc:sldMkLst>
          <pc:docMk/>
          <pc:sldMk cId="801289930" sldId="256"/>
        </pc:sldMkLst>
        <pc:spChg chg="mod">
          <ac:chgData name="Rubix Stars" userId="b9854b8040c94f5b" providerId="LiveId" clId="{E0B69063-9390-45FD-8A19-D41AAEEEFE15}" dt="2024-11-27T18:37:55.204" v="188"/>
          <ac:spMkLst>
            <pc:docMk/>
            <pc:sldMk cId="801289930" sldId="256"/>
            <ac:spMk id="2" creationId="{64E87D61-57F6-40DA-9D54-659E02E7D8BF}"/>
          </ac:spMkLst>
        </pc:spChg>
        <pc:spChg chg="add del">
          <ac:chgData name="Rubix Stars" userId="b9854b8040c94f5b" providerId="LiveId" clId="{E0B69063-9390-45FD-8A19-D41AAEEEFE15}" dt="2024-11-27T18:37:55.204" v="188"/>
          <ac:spMkLst>
            <pc:docMk/>
            <pc:sldMk cId="801289930" sldId="256"/>
            <ac:spMk id="13" creationId="{0671A8AE-40A1-4631-A6B8-581AFF065482}"/>
          </ac:spMkLst>
        </pc:spChg>
        <pc:spChg chg="add del">
          <ac:chgData name="Rubix Stars" userId="b9854b8040c94f5b" providerId="LiveId" clId="{E0B69063-9390-45FD-8A19-D41AAEEEFE15}" dt="2024-11-27T18:37:55.204" v="188"/>
          <ac:spMkLst>
            <pc:docMk/>
            <pc:sldMk cId="801289930" sldId="256"/>
            <ac:spMk id="15" creationId="{AB58EF07-17C2-48CF-ABB0-EEF1F17CB8F0}"/>
          </ac:spMkLst>
        </pc:spChg>
        <pc:spChg chg="add del">
          <ac:chgData name="Rubix Stars" userId="b9854b8040c94f5b" providerId="LiveId" clId="{E0B69063-9390-45FD-8A19-D41AAEEEFE15}" dt="2024-11-27T18:37:55.204" v="188"/>
          <ac:spMkLst>
            <pc:docMk/>
            <pc:sldMk cId="801289930" sldId="256"/>
            <ac:spMk id="17" creationId="{AF2F604E-43BE-4DC3-B983-E071523364F8}"/>
          </ac:spMkLst>
        </pc:spChg>
        <pc:spChg chg="add del">
          <ac:chgData name="Rubix Stars" userId="b9854b8040c94f5b" providerId="LiveId" clId="{E0B69063-9390-45FD-8A19-D41AAEEEFE15}" dt="2024-11-27T18:37:55.204" v="188"/>
          <ac:spMkLst>
            <pc:docMk/>
            <pc:sldMk cId="801289930" sldId="256"/>
            <ac:spMk id="19" creationId="{08C9B587-E65E-4B52-B37C-ABEBB6E87928}"/>
          </ac:spMkLst>
        </pc:spChg>
        <pc:picChg chg="mod">
          <ac:chgData name="Rubix Stars" userId="b9854b8040c94f5b" providerId="LiveId" clId="{E0B69063-9390-45FD-8A19-D41AAEEEFE15}" dt="2024-11-27T18:34:53.608" v="63" actId="1076"/>
          <ac:picMkLst>
            <pc:docMk/>
            <pc:sldMk cId="801289930" sldId="256"/>
            <ac:picMk id="7" creationId="{1D30EB47-0976-4BAF-92C5-1255380E2141}"/>
          </ac:picMkLst>
        </pc:picChg>
      </pc:sldChg>
      <pc:sldChg chg="addSp delSp modSp mod delDesignElem">
        <pc:chgData name="Rubix Stars" userId="b9854b8040c94f5b" providerId="LiveId" clId="{E0B69063-9390-45FD-8A19-D41AAEEEFE15}" dt="2024-11-27T18:37:55.204" v="188"/>
        <pc:sldMkLst>
          <pc:docMk/>
          <pc:sldMk cId="1518131541" sldId="257"/>
        </pc:sldMkLst>
        <pc:spChg chg="mod">
          <ac:chgData name="Rubix Stars" userId="b9854b8040c94f5b" providerId="LiveId" clId="{E0B69063-9390-45FD-8A19-D41AAEEEFE15}" dt="2024-11-27T18:37:55.204" v="188"/>
          <ac:spMkLst>
            <pc:docMk/>
            <pc:sldMk cId="1518131541" sldId="257"/>
            <ac:spMk id="2" creationId="{25B15E2D-7DC1-45E0-8950-31E71C839D61}"/>
          </ac:spMkLst>
        </pc:spChg>
        <pc:spChg chg="add del">
          <ac:chgData name="Rubix Stars" userId="b9854b8040c94f5b" providerId="LiveId" clId="{E0B69063-9390-45FD-8A19-D41AAEEEFE15}" dt="2024-11-27T18:37:55.204" v="188"/>
          <ac:spMkLst>
            <pc:docMk/>
            <pc:sldMk cId="1518131541" sldId="257"/>
            <ac:spMk id="8" creationId="{09588DA8-065E-4F6F-8EFD-43104AB2E0CF}"/>
          </ac:spMkLst>
        </pc:spChg>
        <pc:spChg chg="add del">
          <ac:chgData name="Rubix Stars" userId="b9854b8040c94f5b" providerId="LiveId" clId="{E0B69063-9390-45FD-8A19-D41AAEEEFE15}" dt="2024-11-27T18:37:55.204" v="188"/>
          <ac:spMkLst>
            <pc:docMk/>
            <pc:sldMk cId="1518131541" sldId="257"/>
            <ac:spMk id="10" creationId="{C4285719-470E-454C-AF62-8323075F1F5B}"/>
          </ac:spMkLst>
        </pc:spChg>
        <pc:spChg chg="add del">
          <ac:chgData name="Rubix Stars" userId="b9854b8040c94f5b" providerId="LiveId" clId="{E0B69063-9390-45FD-8A19-D41AAEEEFE15}" dt="2024-11-27T18:37:55.204" v="188"/>
          <ac:spMkLst>
            <pc:docMk/>
            <pc:sldMk cId="1518131541" sldId="257"/>
            <ac:spMk id="12" creationId="{CD9FE4EF-C4D8-49A0-B2FF-81D8DB7D8A24}"/>
          </ac:spMkLst>
        </pc:spChg>
        <pc:spChg chg="add del">
          <ac:chgData name="Rubix Stars" userId="b9854b8040c94f5b" providerId="LiveId" clId="{E0B69063-9390-45FD-8A19-D41AAEEEFE15}" dt="2024-11-27T18:37:55.204" v="188"/>
          <ac:spMkLst>
            <pc:docMk/>
            <pc:sldMk cId="1518131541" sldId="257"/>
            <ac:spMk id="14" creationId="{4300840D-0A0B-4512-BACA-B439D5B9C57C}"/>
          </ac:spMkLst>
        </pc:spChg>
        <pc:spChg chg="add del">
          <ac:chgData name="Rubix Stars" userId="b9854b8040c94f5b" providerId="LiveId" clId="{E0B69063-9390-45FD-8A19-D41AAEEEFE15}" dt="2024-11-27T18:37:55.204" v="188"/>
          <ac:spMkLst>
            <pc:docMk/>
            <pc:sldMk cId="1518131541" sldId="257"/>
            <ac:spMk id="16" creationId="{D2B78728-A580-49A7-84F9-6EF6F583ADE0}"/>
          </ac:spMkLst>
        </pc:spChg>
        <pc:spChg chg="add del">
          <ac:chgData name="Rubix Stars" userId="b9854b8040c94f5b" providerId="LiveId" clId="{E0B69063-9390-45FD-8A19-D41AAEEEFE15}" dt="2024-11-27T18:37:55.204" v="188"/>
          <ac:spMkLst>
            <pc:docMk/>
            <pc:sldMk cId="1518131541" sldId="257"/>
            <ac:spMk id="18" creationId="{38FAA1A1-D861-433F-88FA-1E9D6FD31D11}"/>
          </ac:spMkLst>
        </pc:spChg>
        <pc:spChg chg="add del">
          <ac:chgData name="Rubix Stars" userId="b9854b8040c94f5b" providerId="LiveId" clId="{E0B69063-9390-45FD-8A19-D41AAEEEFE15}" dt="2024-11-27T18:37:55.204" v="188"/>
          <ac:spMkLst>
            <pc:docMk/>
            <pc:sldMk cId="1518131541" sldId="257"/>
            <ac:spMk id="20" creationId="{8D71EDA1-87BF-4D5D-AB79-F346FD19278A}"/>
          </ac:spMkLst>
        </pc:spChg>
      </pc:sldChg>
      <pc:sldChg chg="modSp mod">
        <pc:chgData name="Rubix Stars" userId="b9854b8040c94f5b" providerId="LiveId" clId="{E0B69063-9390-45FD-8A19-D41AAEEEFE15}" dt="2024-11-27T18:31:10.708" v="3" actId="1037"/>
        <pc:sldMkLst>
          <pc:docMk/>
          <pc:sldMk cId="182848702" sldId="258"/>
        </pc:sldMkLst>
        <pc:spChg chg="mod">
          <ac:chgData name="Rubix Stars" userId="b9854b8040c94f5b" providerId="LiveId" clId="{E0B69063-9390-45FD-8A19-D41AAEEEFE15}" dt="2024-11-27T18:31:10.708" v="3" actId="1037"/>
          <ac:spMkLst>
            <pc:docMk/>
            <pc:sldMk cId="182848702" sldId="258"/>
            <ac:spMk id="6" creationId="{A79CF475-AAEF-DE61-9D97-78C77A4FE80E}"/>
          </ac:spMkLst>
        </pc:spChg>
      </pc:sldChg>
      <pc:sldChg chg="addSp delSp delDesignElem">
        <pc:chgData name="Rubix Stars" userId="b9854b8040c94f5b" providerId="LiveId" clId="{E0B69063-9390-45FD-8A19-D41AAEEEFE15}" dt="2024-11-27T18:37:55.204" v="188"/>
        <pc:sldMkLst>
          <pc:docMk/>
          <pc:sldMk cId="4113516181" sldId="259"/>
        </pc:sldMkLst>
        <pc:spChg chg="add del">
          <ac:chgData name="Rubix Stars" userId="b9854b8040c94f5b" providerId="LiveId" clId="{E0B69063-9390-45FD-8A19-D41AAEEEFE15}" dt="2024-11-27T18:37:55.204" v="188"/>
          <ac:spMkLst>
            <pc:docMk/>
            <pc:sldMk cId="4113516181" sldId="259"/>
            <ac:spMk id="25" creationId="{C4285719-470E-454C-AF62-8323075F1F5B}"/>
          </ac:spMkLst>
        </pc:spChg>
        <pc:spChg chg="add del">
          <ac:chgData name="Rubix Stars" userId="b9854b8040c94f5b" providerId="LiveId" clId="{E0B69063-9390-45FD-8A19-D41AAEEEFE15}" dt="2024-11-27T18:37:55.204" v="188"/>
          <ac:spMkLst>
            <pc:docMk/>
            <pc:sldMk cId="4113516181" sldId="259"/>
            <ac:spMk id="27" creationId="{CD9FE4EF-C4D8-49A0-B2FF-81D8DB7D8A24}"/>
          </ac:spMkLst>
        </pc:spChg>
        <pc:spChg chg="add del">
          <ac:chgData name="Rubix Stars" userId="b9854b8040c94f5b" providerId="LiveId" clId="{E0B69063-9390-45FD-8A19-D41AAEEEFE15}" dt="2024-11-27T18:37:55.204" v="188"/>
          <ac:spMkLst>
            <pc:docMk/>
            <pc:sldMk cId="4113516181" sldId="259"/>
            <ac:spMk id="29" creationId="{4300840D-0A0B-4512-BACA-B439D5B9C57C}"/>
          </ac:spMkLst>
        </pc:spChg>
        <pc:spChg chg="add del">
          <ac:chgData name="Rubix Stars" userId="b9854b8040c94f5b" providerId="LiveId" clId="{E0B69063-9390-45FD-8A19-D41AAEEEFE15}" dt="2024-11-27T18:37:55.204" v="188"/>
          <ac:spMkLst>
            <pc:docMk/>
            <pc:sldMk cId="4113516181" sldId="259"/>
            <ac:spMk id="31" creationId="{D2B78728-A580-49A7-84F9-6EF6F583ADE0}"/>
          </ac:spMkLst>
        </pc:spChg>
        <pc:spChg chg="add del">
          <ac:chgData name="Rubix Stars" userId="b9854b8040c94f5b" providerId="LiveId" clId="{E0B69063-9390-45FD-8A19-D41AAEEEFE15}" dt="2024-11-27T18:37:55.204" v="188"/>
          <ac:spMkLst>
            <pc:docMk/>
            <pc:sldMk cId="4113516181" sldId="259"/>
            <ac:spMk id="33" creationId="{38FAA1A1-D861-433F-88FA-1E9D6FD31D11}"/>
          </ac:spMkLst>
        </pc:spChg>
        <pc:spChg chg="add del">
          <ac:chgData name="Rubix Stars" userId="b9854b8040c94f5b" providerId="LiveId" clId="{E0B69063-9390-45FD-8A19-D41AAEEEFE15}" dt="2024-11-27T18:37:55.204" v="188"/>
          <ac:spMkLst>
            <pc:docMk/>
            <pc:sldMk cId="4113516181" sldId="259"/>
            <ac:spMk id="35" creationId="{8D71EDA1-87BF-4D5D-AB79-F346FD19278A}"/>
          </ac:spMkLst>
        </pc:spChg>
      </pc:sldChg>
      <pc:sldChg chg="addSp delSp modSp mod delDesignElem">
        <pc:chgData name="Rubix Stars" userId="b9854b8040c94f5b" providerId="LiveId" clId="{E0B69063-9390-45FD-8A19-D41AAEEEFE15}" dt="2024-11-27T20:16:37.897" v="1674" actId="14100"/>
        <pc:sldMkLst>
          <pc:docMk/>
          <pc:sldMk cId="3288412538" sldId="260"/>
        </pc:sldMkLst>
        <pc:spChg chg="mod">
          <ac:chgData name="Rubix Stars" userId="b9854b8040c94f5b" providerId="LiveId" clId="{E0B69063-9390-45FD-8A19-D41AAEEEFE15}" dt="2024-11-27T18:39:26.216" v="199" actId="404"/>
          <ac:spMkLst>
            <pc:docMk/>
            <pc:sldMk cId="3288412538" sldId="260"/>
            <ac:spMk id="2" creationId="{D5DDB594-F868-45A5-BBF4-8BC1F96EB889}"/>
          </ac:spMkLst>
        </pc:spChg>
        <pc:spChg chg="mod">
          <ac:chgData name="Rubix Stars" userId="b9854b8040c94f5b" providerId="LiveId" clId="{E0B69063-9390-45FD-8A19-D41AAEEEFE15}" dt="2024-11-27T20:16:37.897" v="1674" actId="14100"/>
          <ac:spMkLst>
            <pc:docMk/>
            <pc:sldMk cId="3288412538" sldId="260"/>
            <ac:spMk id="3" creationId="{33EC36A9-B3C5-4A65-8005-93538BE75619}"/>
          </ac:spMkLst>
        </pc:spChg>
        <pc:spChg chg="del mod">
          <ac:chgData name="Rubix Stars" userId="b9854b8040c94f5b" providerId="LiveId" clId="{E0B69063-9390-45FD-8A19-D41AAEEEFE15}" dt="2024-11-27T18:46:33.776" v="540" actId="478"/>
          <ac:spMkLst>
            <pc:docMk/>
            <pc:sldMk cId="3288412538" sldId="260"/>
            <ac:spMk id="4" creationId="{20EAA623-8B67-4041-9E2B-459452FAC836}"/>
          </ac:spMkLst>
        </pc:spChg>
        <pc:spChg chg="add del">
          <ac:chgData name="Rubix Stars" userId="b9854b8040c94f5b" providerId="LiveId" clId="{E0B69063-9390-45FD-8A19-D41AAEEEFE15}" dt="2024-11-27T18:37:55.204" v="188"/>
          <ac:spMkLst>
            <pc:docMk/>
            <pc:sldMk cId="3288412538" sldId="260"/>
            <ac:spMk id="8" creationId="{09588DA8-065E-4F6F-8EFD-43104AB2E0CF}"/>
          </ac:spMkLst>
        </pc:spChg>
        <pc:spChg chg="add del">
          <ac:chgData name="Rubix Stars" userId="b9854b8040c94f5b" providerId="LiveId" clId="{E0B69063-9390-45FD-8A19-D41AAEEEFE15}" dt="2024-11-27T18:37:55.204" v="188"/>
          <ac:spMkLst>
            <pc:docMk/>
            <pc:sldMk cId="3288412538" sldId="260"/>
            <ac:spMk id="10" creationId="{C4285719-470E-454C-AF62-8323075F1F5B}"/>
          </ac:spMkLst>
        </pc:spChg>
        <pc:spChg chg="add del">
          <ac:chgData name="Rubix Stars" userId="b9854b8040c94f5b" providerId="LiveId" clId="{E0B69063-9390-45FD-8A19-D41AAEEEFE15}" dt="2024-11-27T18:37:55.204" v="188"/>
          <ac:spMkLst>
            <pc:docMk/>
            <pc:sldMk cId="3288412538" sldId="260"/>
            <ac:spMk id="12" creationId="{CD9FE4EF-C4D8-49A0-B2FF-81D8DB7D8A24}"/>
          </ac:spMkLst>
        </pc:spChg>
        <pc:spChg chg="add del">
          <ac:chgData name="Rubix Stars" userId="b9854b8040c94f5b" providerId="LiveId" clId="{E0B69063-9390-45FD-8A19-D41AAEEEFE15}" dt="2024-11-27T18:37:55.204" v="188"/>
          <ac:spMkLst>
            <pc:docMk/>
            <pc:sldMk cId="3288412538" sldId="260"/>
            <ac:spMk id="14" creationId="{4300840D-0A0B-4512-BACA-B439D5B9C57C}"/>
          </ac:spMkLst>
        </pc:spChg>
        <pc:spChg chg="add del">
          <ac:chgData name="Rubix Stars" userId="b9854b8040c94f5b" providerId="LiveId" clId="{E0B69063-9390-45FD-8A19-D41AAEEEFE15}" dt="2024-11-27T18:37:55.204" v="188"/>
          <ac:spMkLst>
            <pc:docMk/>
            <pc:sldMk cId="3288412538" sldId="260"/>
            <ac:spMk id="16" creationId="{D2B78728-A580-49A7-84F9-6EF6F583ADE0}"/>
          </ac:spMkLst>
        </pc:spChg>
        <pc:spChg chg="add del">
          <ac:chgData name="Rubix Stars" userId="b9854b8040c94f5b" providerId="LiveId" clId="{E0B69063-9390-45FD-8A19-D41AAEEEFE15}" dt="2024-11-27T18:37:55.204" v="188"/>
          <ac:spMkLst>
            <pc:docMk/>
            <pc:sldMk cId="3288412538" sldId="260"/>
            <ac:spMk id="18" creationId="{38FAA1A1-D861-433F-88FA-1E9D6FD31D11}"/>
          </ac:spMkLst>
        </pc:spChg>
        <pc:spChg chg="add del">
          <ac:chgData name="Rubix Stars" userId="b9854b8040c94f5b" providerId="LiveId" clId="{E0B69063-9390-45FD-8A19-D41AAEEEFE15}" dt="2024-11-27T18:37:55.204" v="188"/>
          <ac:spMkLst>
            <pc:docMk/>
            <pc:sldMk cId="3288412538" sldId="260"/>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913282989" sldId="261"/>
        </pc:sldMkLst>
        <pc:spChg chg="add del">
          <ac:chgData name="Rubix Stars" userId="b9854b8040c94f5b" providerId="LiveId" clId="{E0B69063-9390-45FD-8A19-D41AAEEEFE15}" dt="2024-11-27T18:37:55.204" v="188"/>
          <ac:spMkLst>
            <pc:docMk/>
            <pc:sldMk cId="2913282989" sldId="261"/>
            <ac:spMk id="8" creationId="{09588DA8-065E-4F6F-8EFD-43104AB2E0CF}"/>
          </ac:spMkLst>
        </pc:spChg>
        <pc:spChg chg="add del">
          <ac:chgData name="Rubix Stars" userId="b9854b8040c94f5b" providerId="LiveId" clId="{E0B69063-9390-45FD-8A19-D41AAEEEFE15}" dt="2024-11-27T18:37:55.204" v="188"/>
          <ac:spMkLst>
            <pc:docMk/>
            <pc:sldMk cId="2913282989" sldId="261"/>
            <ac:spMk id="10" creationId="{C4285719-470E-454C-AF62-8323075F1F5B}"/>
          </ac:spMkLst>
        </pc:spChg>
        <pc:spChg chg="add del">
          <ac:chgData name="Rubix Stars" userId="b9854b8040c94f5b" providerId="LiveId" clId="{E0B69063-9390-45FD-8A19-D41AAEEEFE15}" dt="2024-11-27T18:37:55.204" v="188"/>
          <ac:spMkLst>
            <pc:docMk/>
            <pc:sldMk cId="2913282989" sldId="261"/>
            <ac:spMk id="12" creationId="{CD9FE4EF-C4D8-49A0-B2FF-81D8DB7D8A24}"/>
          </ac:spMkLst>
        </pc:spChg>
        <pc:spChg chg="add del">
          <ac:chgData name="Rubix Stars" userId="b9854b8040c94f5b" providerId="LiveId" clId="{E0B69063-9390-45FD-8A19-D41AAEEEFE15}" dt="2024-11-27T18:37:55.204" v="188"/>
          <ac:spMkLst>
            <pc:docMk/>
            <pc:sldMk cId="2913282989" sldId="261"/>
            <ac:spMk id="14" creationId="{4300840D-0A0B-4512-BACA-B439D5B9C57C}"/>
          </ac:spMkLst>
        </pc:spChg>
        <pc:spChg chg="add del">
          <ac:chgData name="Rubix Stars" userId="b9854b8040c94f5b" providerId="LiveId" clId="{E0B69063-9390-45FD-8A19-D41AAEEEFE15}" dt="2024-11-27T18:37:55.204" v="188"/>
          <ac:spMkLst>
            <pc:docMk/>
            <pc:sldMk cId="2913282989" sldId="261"/>
            <ac:spMk id="16" creationId="{D2B78728-A580-49A7-84F9-6EF6F583ADE0}"/>
          </ac:spMkLst>
        </pc:spChg>
        <pc:spChg chg="add del">
          <ac:chgData name="Rubix Stars" userId="b9854b8040c94f5b" providerId="LiveId" clId="{E0B69063-9390-45FD-8A19-D41AAEEEFE15}" dt="2024-11-27T18:37:55.204" v="188"/>
          <ac:spMkLst>
            <pc:docMk/>
            <pc:sldMk cId="2913282989" sldId="261"/>
            <ac:spMk id="18" creationId="{38FAA1A1-D861-433F-88FA-1E9D6FD31D11}"/>
          </ac:spMkLst>
        </pc:spChg>
        <pc:spChg chg="add del">
          <ac:chgData name="Rubix Stars" userId="b9854b8040c94f5b" providerId="LiveId" clId="{E0B69063-9390-45FD-8A19-D41AAEEEFE15}" dt="2024-11-27T18:37:55.204" v="188"/>
          <ac:spMkLst>
            <pc:docMk/>
            <pc:sldMk cId="2913282989" sldId="261"/>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992315925" sldId="262"/>
        </pc:sldMkLst>
        <pc:spChg chg="add del">
          <ac:chgData name="Rubix Stars" userId="b9854b8040c94f5b" providerId="LiveId" clId="{E0B69063-9390-45FD-8A19-D41AAEEEFE15}" dt="2024-11-27T18:37:55.204" v="188"/>
          <ac:spMkLst>
            <pc:docMk/>
            <pc:sldMk cId="2992315925" sldId="262"/>
            <ac:spMk id="8" creationId="{09588DA8-065E-4F6F-8EFD-43104AB2E0CF}"/>
          </ac:spMkLst>
        </pc:spChg>
        <pc:spChg chg="add del">
          <ac:chgData name="Rubix Stars" userId="b9854b8040c94f5b" providerId="LiveId" clId="{E0B69063-9390-45FD-8A19-D41AAEEEFE15}" dt="2024-11-27T18:37:55.204" v="188"/>
          <ac:spMkLst>
            <pc:docMk/>
            <pc:sldMk cId="2992315925" sldId="262"/>
            <ac:spMk id="10" creationId="{C4285719-470E-454C-AF62-8323075F1F5B}"/>
          </ac:spMkLst>
        </pc:spChg>
        <pc:spChg chg="add del">
          <ac:chgData name="Rubix Stars" userId="b9854b8040c94f5b" providerId="LiveId" clId="{E0B69063-9390-45FD-8A19-D41AAEEEFE15}" dt="2024-11-27T18:37:55.204" v="188"/>
          <ac:spMkLst>
            <pc:docMk/>
            <pc:sldMk cId="2992315925" sldId="262"/>
            <ac:spMk id="12" creationId="{CD9FE4EF-C4D8-49A0-B2FF-81D8DB7D8A24}"/>
          </ac:spMkLst>
        </pc:spChg>
        <pc:spChg chg="add del">
          <ac:chgData name="Rubix Stars" userId="b9854b8040c94f5b" providerId="LiveId" clId="{E0B69063-9390-45FD-8A19-D41AAEEEFE15}" dt="2024-11-27T18:37:55.204" v="188"/>
          <ac:spMkLst>
            <pc:docMk/>
            <pc:sldMk cId="2992315925" sldId="262"/>
            <ac:spMk id="14" creationId="{4300840D-0A0B-4512-BACA-B439D5B9C57C}"/>
          </ac:spMkLst>
        </pc:spChg>
        <pc:spChg chg="add del">
          <ac:chgData name="Rubix Stars" userId="b9854b8040c94f5b" providerId="LiveId" clId="{E0B69063-9390-45FD-8A19-D41AAEEEFE15}" dt="2024-11-27T18:37:55.204" v="188"/>
          <ac:spMkLst>
            <pc:docMk/>
            <pc:sldMk cId="2992315925" sldId="262"/>
            <ac:spMk id="16" creationId="{D2B78728-A580-49A7-84F9-6EF6F583ADE0}"/>
          </ac:spMkLst>
        </pc:spChg>
        <pc:spChg chg="add del">
          <ac:chgData name="Rubix Stars" userId="b9854b8040c94f5b" providerId="LiveId" clId="{E0B69063-9390-45FD-8A19-D41AAEEEFE15}" dt="2024-11-27T18:37:55.204" v="188"/>
          <ac:spMkLst>
            <pc:docMk/>
            <pc:sldMk cId="2992315925" sldId="262"/>
            <ac:spMk id="18" creationId="{38FAA1A1-D861-433F-88FA-1E9D6FD31D11}"/>
          </ac:spMkLst>
        </pc:spChg>
        <pc:spChg chg="add del">
          <ac:chgData name="Rubix Stars" userId="b9854b8040c94f5b" providerId="LiveId" clId="{E0B69063-9390-45FD-8A19-D41AAEEEFE15}" dt="2024-11-27T18:37:55.204" v="188"/>
          <ac:spMkLst>
            <pc:docMk/>
            <pc:sldMk cId="2992315925" sldId="262"/>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824892764" sldId="263"/>
        </pc:sldMkLst>
        <pc:spChg chg="add del">
          <ac:chgData name="Rubix Stars" userId="b9854b8040c94f5b" providerId="LiveId" clId="{E0B69063-9390-45FD-8A19-D41AAEEEFE15}" dt="2024-11-27T18:37:55.204" v="188"/>
          <ac:spMkLst>
            <pc:docMk/>
            <pc:sldMk cId="2824892764" sldId="263"/>
            <ac:spMk id="8" creationId="{09588DA8-065E-4F6F-8EFD-43104AB2E0CF}"/>
          </ac:spMkLst>
        </pc:spChg>
        <pc:spChg chg="add del">
          <ac:chgData name="Rubix Stars" userId="b9854b8040c94f5b" providerId="LiveId" clId="{E0B69063-9390-45FD-8A19-D41AAEEEFE15}" dt="2024-11-27T18:37:55.204" v="188"/>
          <ac:spMkLst>
            <pc:docMk/>
            <pc:sldMk cId="2824892764" sldId="263"/>
            <ac:spMk id="10" creationId="{C4285719-470E-454C-AF62-8323075F1F5B}"/>
          </ac:spMkLst>
        </pc:spChg>
        <pc:spChg chg="add del">
          <ac:chgData name="Rubix Stars" userId="b9854b8040c94f5b" providerId="LiveId" clId="{E0B69063-9390-45FD-8A19-D41AAEEEFE15}" dt="2024-11-27T18:37:55.204" v="188"/>
          <ac:spMkLst>
            <pc:docMk/>
            <pc:sldMk cId="2824892764" sldId="263"/>
            <ac:spMk id="12" creationId="{CD9FE4EF-C4D8-49A0-B2FF-81D8DB7D8A24}"/>
          </ac:spMkLst>
        </pc:spChg>
        <pc:spChg chg="add del">
          <ac:chgData name="Rubix Stars" userId="b9854b8040c94f5b" providerId="LiveId" clId="{E0B69063-9390-45FD-8A19-D41AAEEEFE15}" dt="2024-11-27T18:37:55.204" v="188"/>
          <ac:spMkLst>
            <pc:docMk/>
            <pc:sldMk cId="2824892764" sldId="263"/>
            <ac:spMk id="14" creationId="{4300840D-0A0B-4512-BACA-B439D5B9C57C}"/>
          </ac:spMkLst>
        </pc:spChg>
        <pc:spChg chg="add del">
          <ac:chgData name="Rubix Stars" userId="b9854b8040c94f5b" providerId="LiveId" clId="{E0B69063-9390-45FD-8A19-D41AAEEEFE15}" dt="2024-11-27T18:37:55.204" v="188"/>
          <ac:spMkLst>
            <pc:docMk/>
            <pc:sldMk cId="2824892764" sldId="263"/>
            <ac:spMk id="16" creationId="{D2B78728-A580-49A7-84F9-6EF6F583ADE0}"/>
          </ac:spMkLst>
        </pc:spChg>
        <pc:spChg chg="add del">
          <ac:chgData name="Rubix Stars" userId="b9854b8040c94f5b" providerId="LiveId" clId="{E0B69063-9390-45FD-8A19-D41AAEEEFE15}" dt="2024-11-27T18:37:55.204" v="188"/>
          <ac:spMkLst>
            <pc:docMk/>
            <pc:sldMk cId="2824892764" sldId="263"/>
            <ac:spMk id="18" creationId="{38FAA1A1-D861-433F-88FA-1E9D6FD31D11}"/>
          </ac:spMkLst>
        </pc:spChg>
        <pc:spChg chg="add del">
          <ac:chgData name="Rubix Stars" userId="b9854b8040c94f5b" providerId="LiveId" clId="{E0B69063-9390-45FD-8A19-D41AAEEEFE15}" dt="2024-11-27T18:37:55.204" v="188"/>
          <ac:spMkLst>
            <pc:docMk/>
            <pc:sldMk cId="2824892764" sldId="263"/>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167315286" sldId="264"/>
        </pc:sldMkLst>
        <pc:spChg chg="add del">
          <ac:chgData name="Rubix Stars" userId="b9854b8040c94f5b" providerId="LiveId" clId="{E0B69063-9390-45FD-8A19-D41AAEEEFE15}" dt="2024-11-27T18:37:55.204" v="188"/>
          <ac:spMkLst>
            <pc:docMk/>
            <pc:sldMk cId="167315286" sldId="264"/>
            <ac:spMk id="8" creationId="{09588DA8-065E-4F6F-8EFD-43104AB2E0CF}"/>
          </ac:spMkLst>
        </pc:spChg>
        <pc:spChg chg="add del">
          <ac:chgData name="Rubix Stars" userId="b9854b8040c94f5b" providerId="LiveId" clId="{E0B69063-9390-45FD-8A19-D41AAEEEFE15}" dt="2024-11-27T18:37:55.204" v="188"/>
          <ac:spMkLst>
            <pc:docMk/>
            <pc:sldMk cId="167315286" sldId="264"/>
            <ac:spMk id="10" creationId="{C4285719-470E-454C-AF62-8323075F1F5B}"/>
          </ac:spMkLst>
        </pc:spChg>
        <pc:spChg chg="add del">
          <ac:chgData name="Rubix Stars" userId="b9854b8040c94f5b" providerId="LiveId" clId="{E0B69063-9390-45FD-8A19-D41AAEEEFE15}" dt="2024-11-27T18:37:55.204" v="188"/>
          <ac:spMkLst>
            <pc:docMk/>
            <pc:sldMk cId="167315286" sldId="264"/>
            <ac:spMk id="12" creationId="{CD9FE4EF-C4D8-49A0-B2FF-81D8DB7D8A24}"/>
          </ac:spMkLst>
        </pc:spChg>
        <pc:spChg chg="add del">
          <ac:chgData name="Rubix Stars" userId="b9854b8040c94f5b" providerId="LiveId" clId="{E0B69063-9390-45FD-8A19-D41AAEEEFE15}" dt="2024-11-27T18:37:55.204" v="188"/>
          <ac:spMkLst>
            <pc:docMk/>
            <pc:sldMk cId="167315286" sldId="264"/>
            <ac:spMk id="14" creationId="{4300840D-0A0B-4512-BACA-B439D5B9C57C}"/>
          </ac:spMkLst>
        </pc:spChg>
        <pc:spChg chg="add del">
          <ac:chgData name="Rubix Stars" userId="b9854b8040c94f5b" providerId="LiveId" clId="{E0B69063-9390-45FD-8A19-D41AAEEEFE15}" dt="2024-11-27T18:37:55.204" v="188"/>
          <ac:spMkLst>
            <pc:docMk/>
            <pc:sldMk cId="167315286" sldId="264"/>
            <ac:spMk id="16" creationId="{D2B78728-A580-49A7-84F9-6EF6F583ADE0}"/>
          </ac:spMkLst>
        </pc:spChg>
        <pc:spChg chg="add del">
          <ac:chgData name="Rubix Stars" userId="b9854b8040c94f5b" providerId="LiveId" clId="{E0B69063-9390-45FD-8A19-D41AAEEEFE15}" dt="2024-11-27T18:37:55.204" v="188"/>
          <ac:spMkLst>
            <pc:docMk/>
            <pc:sldMk cId="167315286" sldId="264"/>
            <ac:spMk id="18" creationId="{38FAA1A1-D861-433F-88FA-1E9D6FD31D11}"/>
          </ac:spMkLst>
        </pc:spChg>
        <pc:spChg chg="add del">
          <ac:chgData name="Rubix Stars" userId="b9854b8040c94f5b" providerId="LiveId" clId="{E0B69063-9390-45FD-8A19-D41AAEEEFE15}" dt="2024-11-27T18:37:55.204" v="188"/>
          <ac:spMkLst>
            <pc:docMk/>
            <pc:sldMk cId="167315286" sldId="264"/>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2734579722" sldId="265"/>
        </pc:sldMkLst>
        <pc:spChg chg="add del">
          <ac:chgData name="Rubix Stars" userId="b9854b8040c94f5b" providerId="LiveId" clId="{E0B69063-9390-45FD-8A19-D41AAEEEFE15}" dt="2024-11-27T18:37:55.204" v="188"/>
          <ac:spMkLst>
            <pc:docMk/>
            <pc:sldMk cId="2734579722" sldId="265"/>
            <ac:spMk id="8" creationId="{09588DA8-065E-4F6F-8EFD-43104AB2E0CF}"/>
          </ac:spMkLst>
        </pc:spChg>
        <pc:spChg chg="add del">
          <ac:chgData name="Rubix Stars" userId="b9854b8040c94f5b" providerId="LiveId" clId="{E0B69063-9390-45FD-8A19-D41AAEEEFE15}" dt="2024-11-27T18:37:55.204" v="188"/>
          <ac:spMkLst>
            <pc:docMk/>
            <pc:sldMk cId="2734579722" sldId="265"/>
            <ac:spMk id="10" creationId="{C4285719-470E-454C-AF62-8323075F1F5B}"/>
          </ac:spMkLst>
        </pc:spChg>
        <pc:spChg chg="add del">
          <ac:chgData name="Rubix Stars" userId="b9854b8040c94f5b" providerId="LiveId" clId="{E0B69063-9390-45FD-8A19-D41AAEEEFE15}" dt="2024-11-27T18:37:55.204" v="188"/>
          <ac:spMkLst>
            <pc:docMk/>
            <pc:sldMk cId="2734579722" sldId="265"/>
            <ac:spMk id="12" creationId="{CD9FE4EF-C4D8-49A0-B2FF-81D8DB7D8A24}"/>
          </ac:spMkLst>
        </pc:spChg>
        <pc:spChg chg="add del">
          <ac:chgData name="Rubix Stars" userId="b9854b8040c94f5b" providerId="LiveId" clId="{E0B69063-9390-45FD-8A19-D41AAEEEFE15}" dt="2024-11-27T18:37:55.204" v="188"/>
          <ac:spMkLst>
            <pc:docMk/>
            <pc:sldMk cId="2734579722" sldId="265"/>
            <ac:spMk id="14" creationId="{4300840D-0A0B-4512-BACA-B439D5B9C57C}"/>
          </ac:spMkLst>
        </pc:spChg>
        <pc:spChg chg="add del">
          <ac:chgData name="Rubix Stars" userId="b9854b8040c94f5b" providerId="LiveId" clId="{E0B69063-9390-45FD-8A19-D41AAEEEFE15}" dt="2024-11-27T18:37:55.204" v="188"/>
          <ac:spMkLst>
            <pc:docMk/>
            <pc:sldMk cId="2734579722" sldId="265"/>
            <ac:spMk id="16" creationId="{D2B78728-A580-49A7-84F9-6EF6F583ADE0}"/>
          </ac:spMkLst>
        </pc:spChg>
        <pc:spChg chg="add del">
          <ac:chgData name="Rubix Stars" userId="b9854b8040c94f5b" providerId="LiveId" clId="{E0B69063-9390-45FD-8A19-D41AAEEEFE15}" dt="2024-11-27T18:37:55.204" v="188"/>
          <ac:spMkLst>
            <pc:docMk/>
            <pc:sldMk cId="2734579722" sldId="265"/>
            <ac:spMk id="18" creationId="{38FAA1A1-D861-433F-88FA-1E9D6FD31D11}"/>
          </ac:spMkLst>
        </pc:spChg>
        <pc:spChg chg="add del">
          <ac:chgData name="Rubix Stars" userId="b9854b8040c94f5b" providerId="LiveId" clId="{E0B69063-9390-45FD-8A19-D41AAEEEFE15}" dt="2024-11-27T18:37:55.204" v="188"/>
          <ac:spMkLst>
            <pc:docMk/>
            <pc:sldMk cId="2734579722" sldId="265"/>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3007083300" sldId="266"/>
        </pc:sldMkLst>
        <pc:spChg chg="add del">
          <ac:chgData name="Rubix Stars" userId="b9854b8040c94f5b" providerId="LiveId" clId="{E0B69063-9390-45FD-8A19-D41AAEEEFE15}" dt="2024-11-27T18:37:55.204" v="188"/>
          <ac:spMkLst>
            <pc:docMk/>
            <pc:sldMk cId="3007083300" sldId="266"/>
            <ac:spMk id="8" creationId="{09588DA8-065E-4F6F-8EFD-43104AB2E0CF}"/>
          </ac:spMkLst>
        </pc:spChg>
        <pc:spChg chg="add del">
          <ac:chgData name="Rubix Stars" userId="b9854b8040c94f5b" providerId="LiveId" clId="{E0B69063-9390-45FD-8A19-D41AAEEEFE15}" dt="2024-11-27T18:37:55.204" v="188"/>
          <ac:spMkLst>
            <pc:docMk/>
            <pc:sldMk cId="3007083300" sldId="266"/>
            <ac:spMk id="10" creationId="{C4285719-470E-454C-AF62-8323075F1F5B}"/>
          </ac:spMkLst>
        </pc:spChg>
        <pc:spChg chg="add del">
          <ac:chgData name="Rubix Stars" userId="b9854b8040c94f5b" providerId="LiveId" clId="{E0B69063-9390-45FD-8A19-D41AAEEEFE15}" dt="2024-11-27T18:37:55.204" v="188"/>
          <ac:spMkLst>
            <pc:docMk/>
            <pc:sldMk cId="3007083300" sldId="266"/>
            <ac:spMk id="12" creationId="{CD9FE4EF-C4D8-49A0-B2FF-81D8DB7D8A24}"/>
          </ac:spMkLst>
        </pc:spChg>
        <pc:spChg chg="add del">
          <ac:chgData name="Rubix Stars" userId="b9854b8040c94f5b" providerId="LiveId" clId="{E0B69063-9390-45FD-8A19-D41AAEEEFE15}" dt="2024-11-27T18:37:55.204" v="188"/>
          <ac:spMkLst>
            <pc:docMk/>
            <pc:sldMk cId="3007083300" sldId="266"/>
            <ac:spMk id="14" creationId="{4300840D-0A0B-4512-BACA-B439D5B9C57C}"/>
          </ac:spMkLst>
        </pc:spChg>
        <pc:spChg chg="add del">
          <ac:chgData name="Rubix Stars" userId="b9854b8040c94f5b" providerId="LiveId" clId="{E0B69063-9390-45FD-8A19-D41AAEEEFE15}" dt="2024-11-27T18:37:55.204" v="188"/>
          <ac:spMkLst>
            <pc:docMk/>
            <pc:sldMk cId="3007083300" sldId="266"/>
            <ac:spMk id="16" creationId="{D2B78728-A580-49A7-84F9-6EF6F583ADE0}"/>
          </ac:spMkLst>
        </pc:spChg>
        <pc:spChg chg="add del">
          <ac:chgData name="Rubix Stars" userId="b9854b8040c94f5b" providerId="LiveId" clId="{E0B69063-9390-45FD-8A19-D41AAEEEFE15}" dt="2024-11-27T18:37:55.204" v="188"/>
          <ac:spMkLst>
            <pc:docMk/>
            <pc:sldMk cId="3007083300" sldId="266"/>
            <ac:spMk id="18" creationId="{38FAA1A1-D861-433F-88FA-1E9D6FD31D11}"/>
          </ac:spMkLst>
        </pc:spChg>
        <pc:spChg chg="add del">
          <ac:chgData name="Rubix Stars" userId="b9854b8040c94f5b" providerId="LiveId" clId="{E0B69063-9390-45FD-8A19-D41AAEEEFE15}" dt="2024-11-27T18:37:55.204" v="188"/>
          <ac:spMkLst>
            <pc:docMk/>
            <pc:sldMk cId="3007083300" sldId="266"/>
            <ac:spMk id="20" creationId="{8D71EDA1-87BF-4D5D-AB79-F346FD19278A}"/>
          </ac:spMkLst>
        </pc:spChg>
      </pc:sldChg>
      <pc:sldChg chg="addSp delSp mod ord delDesignElem modShow">
        <pc:chgData name="Rubix Stars" userId="b9854b8040c94f5b" providerId="LiveId" clId="{E0B69063-9390-45FD-8A19-D41AAEEEFE15}" dt="2024-11-27T18:46:08.152" v="538"/>
        <pc:sldMkLst>
          <pc:docMk/>
          <pc:sldMk cId="2887962772" sldId="267"/>
        </pc:sldMkLst>
        <pc:spChg chg="add del">
          <ac:chgData name="Rubix Stars" userId="b9854b8040c94f5b" providerId="LiveId" clId="{E0B69063-9390-45FD-8A19-D41AAEEEFE15}" dt="2024-11-27T18:37:55.204" v="188"/>
          <ac:spMkLst>
            <pc:docMk/>
            <pc:sldMk cId="2887962772" sldId="267"/>
            <ac:spMk id="8" creationId="{09588DA8-065E-4F6F-8EFD-43104AB2E0CF}"/>
          </ac:spMkLst>
        </pc:spChg>
        <pc:spChg chg="add del">
          <ac:chgData name="Rubix Stars" userId="b9854b8040c94f5b" providerId="LiveId" clId="{E0B69063-9390-45FD-8A19-D41AAEEEFE15}" dt="2024-11-27T18:37:55.204" v="188"/>
          <ac:spMkLst>
            <pc:docMk/>
            <pc:sldMk cId="2887962772" sldId="267"/>
            <ac:spMk id="10" creationId="{C4285719-470E-454C-AF62-8323075F1F5B}"/>
          </ac:spMkLst>
        </pc:spChg>
        <pc:spChg chg="add del">
          <ac:chgData name="Rubix Stars" userId="b9854b8040c94f5b" providerId="LiveId" clId="{E0B69063-9390-45FD-8A19-D41AAEEEFE15}" dt="2024-11-27T18:37:55.204" v="188"/>
          <ac:spMkLst>
            <pc:docMk/>
            <pc:sldMk cId="2887962772" sldId="267"/>
            <ac:spMk id="12" creationId="{CD9FE4EF-C4D8-49A0-B2FF-81D8DB7D8A24}"/>
          </ac:spMkLst>
        </pc:spChg>
        <pc:spChg chg="add del">
          <ac:chgData name="Rubix Stars" userId="b9854b8040c94f5b" providerId="LiveId" clId="{E0B69063-9390-45FD-8A19-D41AAEEEFE15}" dt="2024-11-27T18:37:55.204" v="188"/>
          <ac:spMkLst>
            <pc:docMk/>
            <pc:sldMk cId="2887962772" sldId="267"/>
            <ac:spMk id="14" creationId="{4300840D-0A0B-4512-BACA-B439D5B9C57C}"/>
          </ac:spMkLst>
        </pc:spChg>
        <pc:spChg chg="add del">
          <ac:chgData name="Rubix Stars" userId="b9854b8040c94f5b" providerId="LiveId" clId="{E0B69063-9390-45FD-8A19-D41AAEEEFE15}" dt="2024-11-27T18:37:55.204" v="188"/>
          <ac:spMkLst>
            <pc:docMk/>
            <pc:sldMk cId="2887962772" sldId="267"/>
            <ac:spMk id="16" creationId="{D2B78728-A580-49A7-84F9-6EF6F583ADE0}"/>
          </ac:spMkLst>
        </pc:spChg>
        <pc:spChg chg="add del">
          <ac:chgData name="Rubix Stars" userId="b9854b8040c94f5b" providerId="LiveId" clId="{E0B69063-9390-45FD-8A19-D41AAEEEFE15}" dt="2024-11-27T18:37:55.204" v="188"/>
          <ac:spMkLst>
            <pc:docMk/>
            <pc:sldMk cId="2887962772" sldId="267"/>
            <ac:spMk id="18" creationId="{38FAA1A1-D861-433F-88FA-1E9D6FD31D11}"/>
          </ac:spMkLst>
        </pc:spChg>
        <pc:spChg chg="add del">
          <ac:chgData name="Rubix Stars" userId="b9854b8040c94f5b" providerId="LiveId" clId="{E0B69063-9390-45FD-8A19-D41AAEEEFE15}" dt="2024-11-27T18:37:55.204" v="188"/>
          <ac:spMkLst>
            <pc:docMk/>
            <pc:sldMk cId="2887962772" sldId="267"/>
            <ac:spMk id="20" creationId="{8D71EDA1-87BF-4D5D-AB79-F346FD19278A}"/>
          </ac:spMkLst>
        </pc:spChg>
      </pc:sldChg>
      <pc:sldChg chg="addSp delSp delDesignElem">
        <pc:chgData name="Rubix Stars" userId="b9854b8040c94f5b" providerId="LiveId" clId="{E0B69063-9390-45FD-8A19-D41AAEEEFE15}" dt="2024-11-27T18:37:55.204" v="188"/>
        <pc:sldMkLst>
          <pc:docMk/>
          <pc:sldMk cId="194696290" sldId="268"/>
        </pc:sldMkLst>
        <pc:spChg chg="add del">
          <ac:chgData name="Rubix Stars" userId="b9854b8040c94f5b" providerId="LiveId" clId="{E0B69063-9390-45FD-8A19-D41AAEEEFE15}" dt="2024-11-27T18:37:55.204" v="188"/>
          <ac:spMkLst>
            <pc:docMk/>
            <pc:sldMk cId="194696290" sldId="268"/>
            <ac:spMk id="8" creationId="{09588DA8-065E-4F6F-8EFD-43104AB2E0CF}"/>
          </ac:spMkLst>
        </pc:spChg>
        <pc:spChg chg="add del">
          <ac:chgData name="Rubix Stars" userId="b9854b8040c94f5b" providerId="LiveId" clId="{E0B69063-9390-45FD-8A19-D41AAEEEFE15}" dt="2024-11-27T18:37:55.204" v="188"/>
          <ac:spMkLst>
            <pc:docMk/>
            <pc:sldMk cId="194696290" sldId="268"/>
            <ac:spMk id="10" creationId="{C4285719-470E-454C-AF62-8323075F1F5B}"/>
          </ac:spMkLst>
        </pc:spChg>
        <pc:spChg chg="add del">
          <ac:chgData name="Rubix Stars" userId="b9854b8040c94f5b" providerId="LiveId" clId="{E0B69063-9390-45FD-8A19-D41AAEEEFE15}" dt="2024-11-27T18:37:55.204" v="188"/>
          <ac:spMkLst>
            <pc:docMk/>
            <pc:sldMk cId="194696290" sldId="268"/>
            <ac:spMk id="12" creationId="{CD9FE4EF-C4D8-49A0-B2FF-81D8DB7D8A24}"/>
          </ac:spMkLst>
        </pc:spChg>
        <pc:spChg chg="add del">
          <ac:chgData name="Rubix Stars" userId="b9854b8040c94f5b" providerId="LiveId" clId="{E0B69063-9390-45FD-8A19-D41AAEEEFE15}" dt="2024-11-27T18:37:55.204" v="188"/>
          <ac:spMkLst>
            <pc:docMk/>
            <pc:sldMk cId="194696290" sldId="268"/>
            <ac:spMk id="14" creationId="{4300840D-0A0B-4512-BACA-B439D5B9C57C}"/>
          </ac:spMkLst>
        </pc:spChg>
        <pc:spChg chg="add del">
          <ac:chgData name="Rubix Stars" userId="b9854b8040c94f5b" providerId="LiveId" clId="{E0B69063-9390-45FD-8A19-D41AAEEEFE15}" dt="2024-11-27T18:37:55.204" v="188"/>
          <ac:spMkLst>
            <pc:docMk/>
            <pc:sldMk cId="194696290" sldId="268"/>
            <ac:spMk id="16" creationId="{D2B78728-A580-49A7-84F9-6EF6F583ADE0}"/>
          </ac:spMkLst>
        </pc:spChg>
        <pc:spChg chg="add del">
          <ac:chgData name="Rubix Stars" userId="b9854b8040c94f5b" providerId="LiveId" clId="{E0B69063-9390-45FD-8A19-D41AAEEEFE15}" dt="2024-11-27T18:37:55.204" v="188"/>
          <ac:spMkLst>
            <pc:docMk/>
            <pc:sldMk cId="194696290" sldId="268"/>
            <ac:spMk id="18" creationId="{38FAA1A1-D861-433F-88FA-1E9D6FD31D11}"/>
          </ac:spMkLst>
        </pc:spChg>
        <pc:spChg chg="add del">
          <ac:chgData name="Rubix Stars" userId="b9854b8040c94f5b" providerId="LiveId" clId="{E0B69063-9390-45FD-8A19-D41AAEEEFE15}" dt="2024-11-27T18:37:55.204" v="188"/>
          <ac:spMkLst>
            <pc:docMk/>
            <pc:sldMk cId="194696290" sldId="268"/>
            <ac:spMk id="20" creationId="{8D71EDA1-87BF-4D5D-AB79-F346FD19278A}"/>
          </ac:spMkLst>
        </pc:spChg>
      </pc:sldChg>
      <pc:sldChg chg="modSp">
        <pc:chgData name="Rubix Stars" userId="b9854b8040c94f5b" providerId="LiveId" clId="{E0B69063-9390-45FD-8A19-D41AAEEEFE15}" dt="2024-11-27T18:37:55.204" v="188"/>
        <pc:sldMkLst>
          <pc:docMk/>
          <pc:sldMk cId="1806852021" sldId="269"/>
        </pc:sldMkLst>
        <pc:spChg chg="mod">
          <ac:chgData name="Rubix Stars" userId="b9854b8040c94f5b" providerId="LiveId" clId="{E0B69063-9390-45FD-8A19-D41AAEEEFE15}" dt="2024-11-27T18:37:55.204" v="188"/>
          <ac:spMkLst>
            <pc:docMk/>
            <pc:sldMk cId="1806852021" sldId="269"/>
            <ac:spMk id="2" creationId="{4DA1AB03-1FD1-4452-B18F-462ED8A34174}"/>
          </ac:spMkLst>
        </pc:spChg>
        <pc:spChg chg="mod">
          <ac:chgData name="Rubix Stars" userId="b9854b8040c94f5b" providerId="LiveId" clId="{E0B69063-9390-45FD-8A19-D41AAEEEFE15}" dt="2024-11-27T18:37:55.204" v="188"/>
          <ac:spMkLst>
            <pc:docMk/>
            <pc:sldMk cId="1806852021" sldId="269"/>
            <ac:spMk id="6" creationId="{4ECC960E-8CB6-D640-4A14-B8C6F6D8D5DB}"/>
          </ac:spMkLst>
        </pc:spChg>
      </pc:sldChg>
      <pc:sldChg chg="addSp delSp mod delDesignElem modShow">
        <pc:chgData name="Rubix Stars" userId="b9854b8040c94f5b" providerId="LiveId" clId="{E0B69063-9390-45FD-8A19-D41AAEEEFE15}" dt="2024-11-27T18:45:59.402" v="536" actId="729"/>
        <pc:sldMkLst>
          <pc:docMk/>
          <pc:sldMk cId="2614511103" sldId="270"/>
        </pc:sldMkLst>
        <pc:spChg chg="add del">
          <ac:chgData name="Rubix Stars" userId="b9854b8040c94f5b" providerId="LiveId" clId="{E0B69063-9390-45FD-8A19-D41AAEEEFE15}" dt="2024-11-27T18:37:55.204" v="188"/>
          <ac:spMkLst>
            <pc:docMk/>
            <pc:sldMk cId="2614511103" sldId="270"/>
            <ac:spMk id="8" creationId="{09588DA8-065E-4F6F-8EFD-43104AB2E0CF}"/>
          </ac:spMkLst>
        </pc:spChg>
        <pc:spChg chg="add del">
          <ac:chgData name="Rubix Stars" userId="b9854b8040c94f5b" providerId="LiveId" clId="{E0B69063-9390-45FD-8A19-D41AAEEEFE15}" dt="2024-11-27T18:37:55.204" v="188"/>
          <ac:spMkLst>
            <pc:docMk/>
            <pc:sldMk cId="2614511103" sldId="270"/>
            <ac:spMk id="10" creationId="{C4285719-470E-454C-AF62-8323075F1F5B}"/>
          </ac:spMkLst>
        </pc:spChg>
        <pc:spChg chg="add del">
          <ac:chgData name="Rubix Stars" userId="b9854b8040c94f5b" providerId="LiveId" clId="{E0B69063-9390-45FD-8A19-D41AAEEEFE15}" dt="2024-11-27T18:37:55.204" v="188"/>
          <ac:spMkLst>
            <pc:docMk/>
            <pc:sldMk cId="2614511103" sldId="270"/>
            <ac:spMk id="12" creationId="{CD9FE4EF-C4D8-49A0-B2FF-81D8DB7D8A24}"/>
          </ac:spMkLst>
        </pc:spChg>
        <pc:spChg chg="add del">
          <ac:chgData name="Rubix Stars" userId="b9854b8040c94f5b" providerId="LiveId" clId="{E0B69063-9390-45FD-8A19-D41AAEEEFE15}" dt="2024-11-27T18:37:55.204" v="188"/>
          <ac:spMkLst>
            <pc:docMk/>
            <pc:sldMk cId="2614511103" sldId="270"/>
            <ac:spMk id="14" creationId="{4300840D-0A0B-4512-BACA-B439D5B9C57C}"/>
          </ac:spMkLst>
        </pc:spChg>
        <pc:spChg chg="add del">
          <ac:chgData name="Rubix Stars" userId="b9854b8040c94f5b" providerId="LiveId" clId="{E0B69063-9390-45FD-8A19-D41AAEEEFE15}" dt="2024-11-27T18:37:55.204" v="188"/>
          <ac:spMkLst>
            <pc:docMk/>
            <pc:sldMk cId="2614511103" sldId="270"/>
            <ac:spMk id="16" creationId="{D2B78728-A580-49A7-84F9-6EF6F583ADE0}"/>
          </ac:spMkLst>
        </pc:spChg>
        <pc:spChg chg="add del">
          <ac:chgData name="Rubix Stars" userId="b9854b8040c94f5b" providerId="LiveId" clId="{E0B69063-9390-45FD-8A19-D41AAEEEFE15}" dt="2024-11-27T18:37:55.204" v="188"/>
          <ac:spMkLst>
            <pc:docMk/>
            <pc:sldMk cId="2614511103" sldId="270"/>
            <ac:spMk id="18" creationId="{38FAA1A1-D861-433F-88FA-1E9D6FD31D11}"/>
          </ac:spMkLst>
        </pc:spChg>
        <pc:spChg chg="add del">
          <ac:chgData name="Rubix Stars" userId="b9854b8040c94f5b" providerId="LiveId" clId="{E0B69063-9390-45FD-8A19-D41AAEEEFE15}" dt="2024-11-27T18:37:55.204" v="188"/>
          <ac:spMkLst>
            <pc:docMk/>
            <pc:sldMk cId="2614511103" sldId="270"/>
            <ac:spMk id="20" creationId="{8D71EDA1-87BF-4D5D-AB79-F346FD19278A}"/>
          </ac:spMkLst>
        </pc:spChg>
      </pc:sldChg>
      <pc:sldChg chg="modSp">
        <pc:chgData name="Rubix Stars" userId="b9854b8040c94f5b" providerId="LiveId" clId="{E0B69063-9390-45FD-8A19-D41AAEEEFE15}" dt="2024-11-27T18:37:55.204" v="188"/>
        <pc:sldMkLst>
          <pc:docMk/>
          <pc:sldMk cId="2699520623" sldId="271"/>
        </pc:sldMkLst>
        <pc:picChg chg="mod">
          <ac:chgData name="Rubix Stars" userId="b9854b8040c94f5b" providerId="LiveId" clId="{E0B69063-9390-45FD-8A19-D41AAEEEFE15}" dt="2024-11-27T18:37:55.204" v="188"/>
          <ac:picMkLst>
            <pc:docMk/>
            <pc:sldMk cId="2699520623" sldId="271"/>
            <ac:picMk id="9" creationId="{0C5C3C0F-7EA9-2D03-AC6C-5BCD696E7377}"/>
          </ac:picMkLst>
        </pc:picChg>
      </pc:sldChg>
      <pc:sldChg chg="addSp delSp modSp mod delDesignElem">
        <pc:chgData name="Rubix Stars" userId="b9854b8040c94f5b" providerId="LiveId" clId="{E0B69063-9390-45FD-8A19-D41AAEEEFE15}" dt="2024-11-27T18:38:39.057" v="194" actId="20577"/>
        <pc:sldMkLst>
          <pc:docMk/>
          <pc:sldMk cId="1270258123" sldId="275"/>
        </pc:sldMkLst>
        <pc:spChg chg="mod">
          <ac:chgData name="Rubix Stars" userId="b9854b8040c94f5b" providerId="LiveId" clId="{E0B69063-9390-45FD-8A19-D41AAEEEFE15}" dt="2024-11-27T18:38:39.057" v="194" actId="20577"/>
          <ac:spMkLst>
            <pc:docMk/>
            <pc:sldMk cId="1270258123" sldId="275"/>
            <ac:spMk id="2" creationId="{6565A0EE-E3C5-401E-ABAD-9C47BA8EFD24}"/>
          </ac:spMkLst>
        </pc:spChg>
        <pc:spChg chg="add del">
          <ac:chgData name="Rubix Stars" userId="b9854b8040c94f5b" providerId="LiveId" clId="{E0B69063-9390-45FD-8A19-D41AAEEEFE15}" dt="2024-11-27T18:37:55.204" v="188"/>
          <ac:spMkLst>
            <pc:docMk/>
            <pc:sldMk cId="1270258123" sldId="275"/>
            <ac:spMk id="8" creationId="{9A44090B-D862-02E4-3E41-F14EC1DC694E}"/>
          </ac:spMkLst>
        </pc:spChg>
        <pc:spChg chg="add del">
          <ac:chgData name="Rubix Stars" userId="b9854b8040c94f5b" providerId="LiveId" clId="{E0B69063-9390-45FD-8A19-D41AAEEEFE15}" dt="2024-11-27T18:37:55.204" v="188"/>
          <ac:spMkLst>
            <pc:docMk/>
            <pc:sldMk cId="1270258123" sldId="275"/>
            <ac:spMk id="10" creationId="{606EECDE-BFB8-971A-10BF-854F0F5F425A}"/>
          </ac:spMkLst>
        </pc:spChg>
        <pc:spChg chg="add del">
          <ac:chgData name="Rubix Stars" userId="b9854b8040c94f5b" providerId="LiveId" clId="{E0B69063-9390-45FD-8A19-D41AAEEEFE15}" dt="2024-11-27T18:37:55.204" v="188"/>
          <ac:spMkLst>
            <pc:docMk/>
            <pc:sldMk cId="1270258123" sldId="275"/>
            <ac:spMk id="12" creationId="{60911834-F934-9E96-BDC1-64DEA1614944}"/>
          </ac:spMkLst>
        </pc:spChg>
        <pc:spChg chg="add del">
          <ac:chgData name="Rubix Stars" userId="b9854b8040c94f5b" providerId="LiveId" clId="{E0B69063-9390-45FD-8A19-D41AAEEEFE15}" dt="2024-11-27T18:37:55.204" v="188"/>
          <ac:spMkLst>
            <pc:docMk/>
            <pc:sldMk cId="1270258123" sldId="275"/>
            <ac:spMk id="14" creationId="{0BEB2E1B-BD57-A289-FDCC-6C8D0D9A3D23}"/>
          </ac:spMkLst>
        </pc:spChg>
        <pc:spChg chg="add del">
          <ac:chgData name="Rubix Stars" userId="b9854b8040c94f5b" providerId="LiveId" clId="{E0B69063-9390-45FD-8A19-D41AAEEEFE15}" dt="2024-11-27T18:37:55.204" v="188"/>
          <ac:spMkLst>
            <pc:docMk/>
            <pc:sldMk cId="1270258123" sldId="275"/>
            <ac:spMk id="16" creationId="{CB9916B3-5892-69B4-8E49-53C59751F54B}"/>
          </ac:spMkLst>
        </pc:spChg>
        <pc:spChg chg="add del">
          <ac:chgData name="Rubix Stars" userId="b9854b8040c94f5b" providerId="LiveId" clId="{E0B69063-9390-45FD-8A19-D41AAEEEFE15}" dt="2024-11-27T18:37:55.204" v="188"/>
          <ac:spMkLst>
            <pc:docMk/>
            <pc:sldMk cId="1270258123" sldId="275"/>
            <ac:spMk id="18" creationId="{D7F7A0DE-29C5-29E8-97ED-BB259E924343}"/>
          </ac:spMkLst>
        </pc:spChg>
        <pc:spChg chg="add del">
          <ac:chgData name="Rubix Stars" userId="b9854b8040c94f5b" providerId="LiveId" clId="{E0B69063-9390-45FD-8A19-D41AAEEEFE15}" dt="2024-11-27T18:37:55.204" v="188"/>
          <ac:spMkLst>
            <pc:docMk/>
            <pc:sldMk cId="1270258123" sldId="275"/>
            <ac:spMk id="20" creationId="{113BF133-C789-982A-B8BD-48E5C296959A}"/>
          </ac:spMkLst>
        </pc:spChg>
      </pc:sldChg>
      <pc:sldChg chg="addSp delSp delDesignElem">
        <pc:chgData name="Rubix Stars" userId="b9854b8040c94f5b" providerId="LiveId" clId="{E0B69063-9390-45FD-8A19-D41AAEEEFE15}" dt="2024-11-27T18:37:55.204" v="188"/>
        <pc:sldMkLst>
          <pc:docMk/>
          <pc:sldMk cId="507918233" sldId="276"/>
        </pc:sldMkLst>
        <pc:spChg chg="add del">
          <ac:chgData name="Rubix Stars" userId="b9854b8040c94f5b" providerId="LiveId" clId="{E0B69063-9390-45FD-8A19-D41AAEEEFE15}" dt="2024-11-27T18:37:55.204" v="188"/>
          <ac:spMkLst>
            <pc:docMk/>
            <pc:sldMk cId="507918233" sldId="276"/>
            <ac:spMk id="8" creationId="{3B767E59-7EA2-A1A7-BEA3-9545F0FC1684}"/>
          </ac:spMkLst>
        </pc:spChg>
        <pc:spChg chg="add del">
          <ac:chgData name="Rubix Stars" userId="b9854b8040c94f5b" providerId="LiveId" clId="{E0B69063-9390-45FD-8A19-D41AAEEEFE15}" dt="2024-11-27T18:37:55.204" v="188"/>
          <ac:spMkLst>
            <pc:docMk/>
            <pc:sldMk cId="507918233" sldId="276"/>
            <ac:spMk id="10" creationId="{8D754211-D443-9CD4-93E3-3E554F1C3E44}"/>
          </ac:spMkLst>
        </pc:spChg>
        <pc:spChg chg="add del">
          <ac:chgData name="Rubix Stars" userId="b9854b8040c94f5b" providerId="LiveId" clId="{E0B69063-9390-45FD-8A19-D41AAEEEFE15}" dt="2024-11-27T18:37:55.204" v="188"/>
          <ac:spMkLst>
            <pc:docMk/>
            <pc:sldMk cId="507918233" sldId="276"/>
            <ac:spMk id="12" creationId="{0A57257C-2734-E0E8-036B-3E3862A4DB32}"/>
          </ac:spMkLst>
        </pc:spChg>
        <pc:spChg chg="add del">
          <ac:chgData name="Rubix Stars" userId="b9854b8040c94f5b" providerId="LiveId" clId="{E0B69063-9390-45FD-8A19-D41AAEEEFE15}" dt="2024-11-27T18:37:55.204" v="188"/>
          <ac:spMkLst>
            <pc:docMk/>
            <pc:sldMk cId="507918233" sldId="276"/>
            <ac:spMk id="14" creationId="{47577ACD-3048-5D2F-D840-AF1C2456ADF5}"/>
          </ac:spMkLst>
        </pc:spChg>
        <pc:spChg chg="add del">
          <ac:chgData name="Rubix Stars" userId="b9854b8040c94f5b" providerId="LiveId" clId="{E0B69063-9390-45FD-8A19-D41AAEEEFE15}" dt="2024-11-27T18:37:55.204" v="188"/>
          <ac:spMkLst>
            <pc:docMk/>
            <pc:sldMk cId="507918233" sldId="276"/>
            <ac:spMk id="16" creationId="{BA6B5386-DD8D-BAA6-DDCD-0FB41016E7E3}"/>
          </ac:spMkLst>
        </pc:spChg>
        <pc:spChg chg="add del">
          <ac:chgData name="Rubix Stars" userId="b9854b8040c94f5b" providerId="LiveId" clId="{E0B69063-9390-45FD-8A19-D41AAEEEFE15}" dt="2024-11-27T18:37:55.204" v="188"/>
          <ac:spMkLst>
            <pc:docMk/>
            <pc:sldMk cId="507918233" sldId="276"/>
            <ac:spMk id="18" creationId="{E02CAA3A-9E6A-2520-88A5-D8C892831E40}"/>
          </ac:spMkLst>
        </pc:spChg>
        <pc:spChg chg="add del">
          <ac:chgData name="Rubix Stars" userId="b9854b8040c94f5b" providerId="LiveId" clId="{E0B69063-9390-45FD-8A19-D41AAEEEFE15}" dt="2024-11-27T18:37:55.204" v="188"/>
          <ac:spMkLst>
            <pc:docMk/>
            <pc:sldMk cId="507918233" sldId="276"/>
            <ac:spMk id="20" creationId="{06F1E9CB-6325-D24A-BBDA-57ADDEC971E7}"/>
          </ac:spMkLst>
        </pc:spChg>
      </pc:sldChg>
      <pc:sldChg chg="addSp delSp delDesignElem">
        <pc:chgData name="Rubix Stars" userId="b9854b8040c94f5b" providerId="LiveId" clId="{E0B69063-9390-45FD-8A19-D41AAEEEFE15}" dt="2024-11-27T18:37:55.204" v="188"/>
        <pc:sldMkLst>
          <pc:docMk/>
          <pc:sldMk cId="1744839194" sldId="277"/>
        </pc:sldMkLst>
        <pc:spChg chg="add del">
          <ac:chgData name="Rubix Stars" userId="b9854b8040c94f5b" providerId="LiveId" clId="{E0B69063-9390-45FD-8A19-D41AAEEEFE15}" dt="2024-11-27T18:37:55.204" v="188"/>
          <ac:spMkLst>
            <pc:docMk/>
            <pc:sldMk cId="1744839194" sldId="277"/>
            <ac:spMk id="8" creationId="{7003FCE6-5B28-F7B4-6669-BA7B38A6F8E0}"/>
          </ac:spMkLst>
        </pc:spChg>
        <pc:spChg chg="add del">
          <ac:chgData name="Rubix Stars" userId="b9854b8040c94f5b" providerId="LiveId" clId="{E0B69063-9390-45FD-8A19-D41AAEEEFE15}" dt="2024-11-27T18:37:55.204" v="188"/>
          <ac:spMkLst>
            <pc:docMk/>
            <pc:sldMk cId="1744839194" sldId="277"/>
            <ac:spMk id="10" creationId="{B193E5A9-413C-BC06-4C00-B4A2DBC8EADC}"/>
          </ac:spMkLst>
        </pc:spChg>
        <pc:spChg chg="add del">
          <ac:chgData name="Rubix Stars" userId="b9854b8040c94f5b" providerId="LiveId" clId="{E0B69063-9390-45FD-8A19-D41AAEEEFE15}" dt="2024-11-27T18:37:55.204" v="188"/>
          <ac:spMkLst>
            <pc:docMk/>
            <pc:sldMk cId="1744839194" sldId="277"/>
            <ac:spMk id="12" creationId="{39E286DC-F4E3-07B9-1F69-414DA098F075}"/>
          </ac:spMkLst>
        </pc:spChg>
        <pc:spChg chg="add del">
          <ac:chgData name="Rubix Stars" userId="b9854b8040c94f5b" providerId="LiveId" clId="{E0B69063-9390-45FD-8A19-D41AAEEEFE15}" dt="2024-11-27T18:37:55.204" v="188"/>
          <ac:spMkLst>
            <pc:docMk/>
            <pc:sldMk cId="1744839194" sldId="277"/>
            <ac:spMk id="14" creationId="{402E6504-F343-AAA7-C995-927D4505D0E1}"/>
          </ac:spMkLst>
        </pc:spChg>
        <pc:spChg chg="add del">
          <ac:chgData name="Rubix Stars" userId="b9854b8040c94f5b" providerId="LiveId" clId="{E0B69063-9390-45FD-8A19-D41AAEEEFE15}" dt="2024-11-27T18:37:55.204" v="188"/>
          <ac:spMkLst>
            <pc:docMk/>
            <pc:sldMk cId="1744839194" sldId="277"/>
            <ac:spMk id="16" creationId="{9801B482-A746-3C3A-F8AF-E26EA91CC401}"/>
          </ac:spMkLst>
        </pc:spChg>
        <pc:spChg chg="add del">
          <ac:chgData name="Rubix Stars" userId="b9854b8040c94f5b" providerId="LiveId" clId="{E0B69063-9390-45FD-8A19-D41AAEEEFE15}" dt="2024-11-27T18:37:55.204" v="188"/>
          <ac:spMkLst>
            <pc:docMk/>
            <pc:sldMk cId="1744839194" sldId="277"/>
            <ac:spMk id="18" creationId="{7B1DB9EA-0FBC-F0AC-D25F-DC8E619E9ED9}"/>
          </ac:spMkLst>
        </pc:spChg>
        <pc:spChg chg="add del">
          <ac:chgData name="Rubix Stars" userId="b9854b8040c94f5b" providerId="LiveId" clId="{E0B69063-9390-45FD-8A19-D41AAEEEFE15}" dt="2024-11-27T18:37:55.204" v="188"/>
          <ac:spMkLst>
            <pc:docMk/>
            <pc:sldMk cId="1744839194" sldId="277"/>
            <ac:spMk id="20" creationId="{DC6B750E-9D85-9270-657B-4AB05D5416E4}"/>
          </ac:spMkLst>
        </pc:spChg>
      </pc:sldChg>
      <pc:sldChg chg="delSp modSp new mod ord setBg">
        <pc:chgData name="Rubix Stars" userId="b9854b8040c94f5b" providerId="LiveId" clId="{E0B69063-9390-45FD-8A19-D41AAEEEFE15}" dt="2024-11-27T18:36:32.297" v="113" actId="1076"/>
        <pc:sldMkLst>
          <pc:docMk/>
          <pc:sldMk cId="3573702975" sldId="278"/>
        </pc:sldMkLst>
        <pc:spChg chg="mod">
          <ac:chgData name="Rubix Stars" userId="b9854b8040c94f5b" providerId="LiveId" clId="{E0B69063-9390-45FD-8A19-D41AAEEEFE15}" dt="2024-11-27T18:36:32.297" v="113" actId="1076"/>
          <ac:spMkLst>
            <pc:docMk/>
            <pc:sldMk cId="3573702975" sldId="278"/>
            <ac:spMk id="2" creationId="{00D922B7-DD00-B3CC-BC5C-46E7205333E9}"/>
          </ac:spMkLst>
        </pc:spChg>
        <pc:spChg chg="del">
          <ac:chgData name="Rubix Stars" userId="b9854b8040c94f5b" providerId="LiveId" clId="{E0B69063-9390-45FD-8A19-D41AAEEEFE15}" dt="2024-11-27T18:33:31.783" v="42" actId="478"/>
          <ac:spMkLst>
            <pc:docMk/>
            <pc:sldMk cId="3573702975" sldId="278"/>
            <ac:spMk id="3" creationId="{B8CCCD81-E120-BD6D-8F2E-6566F59248F9}"/>
          </ac:spMkLst>
        </pc:spChg>
      </pc:sldChg>
      <pc:sldChg chg="add del setBg">
        <pc:chgData name="Rubix Stars" userId="b9854b8040c94f5b" providerId="LiveId" clId="{E0B69063-9390-45FD-8A19-D41AAEEEFE15}" dt="2024-11-27T18:36:45.743" v="115"/>
        <pc:sldMkLst>
          <pc:docMk/>
          <pc:sldMk cId="782168854" sldId="279"/>
        </pc:sldMkLst>
      </pc:sldChg>
      <pc:sldChg chg="modSp add mod ord">
        <pc:chgData name="Rubix Stars" userId="b9854b8040c94f5b" providerId="LiveId" clId="{E0B69063-9390-45FD-8A19-D41AAEEEFE15}" dt="2024-11-27T18:37:28.019" v="166" actId="20577"/>
        <pc:sldMkLst>
          <pc:docMk/>
          <pc:sldMk cId="2410852957" sldId="279"/>
        </pc:sldMkLst>
        <pc:spChg chg="mod">
          <ac:chgData name="Rubix Stars" userId="b9854b8040c94f5b" providerId="LiveId" clId="{E0B69063-9390-45FD-8A19-D41AAEEEFE15}" dt="2024-11-27T18:37:28.019" v="166" actId="20577"/>
          <ac:spMkLst>
            <pc:docMk/>
            <pc:sldMk cId="2410852957" sldId="279"/>
            <ac:spMk id="2" creationId="{01CC55C8-CCE9-149E-630A-B3BA1C1F3CA2}"/>
          </ac:spMkLst>
        </pc:spChg>
      </pc:sldChg>
      <pc:sldChg chg="addSp delSp modSp add mod ord">
        <pc:chgData name="Rubix Stars" userId="b9854b8040c94f5b" providerId="LiveId" clId="{E0B69063-9390-45FD-8A19-D41AAEEEFE15}" dt="2024-11-27T20:21:49.921" v="1775" actId="113"/>
        <pc:sldMkLst>
          <pc:docMk/>
          <pc:sldMk cId="1714827718" sldId="280"/>
        </pc:sldMkLst>
        <pc:spChg chg="mod">
          <ac:chgData name="Rubix Stars" userId="b9854b8040c94f5b" providerId="LiveId" clId="{E0B69063-9390-45FD-8A19-D41AAEEEFE15}" dt="2024-11-27T20:18:36.429" v="1755" actId="20577"/>
          <ac:spMkLst>
            <pc:docMk/>
            <pc:sldMk cId="1714827718" sldId="280"/>
            <ac:spMk id="3" creationId="{ED755A64-8A9B-8F30-CDC7-5F1F91517926}"/>
          </ac:spMkLst>
        </pc:spChg>
        <pc:spChg chg="mod">
          <ac:chgData name="Rubix Stars" userId="b9854b8040c94f5b" providerId="LiveId" clId="{E0B69063-9390-45FD-8A19-D41AAEEEFE15}" dt="2024-11-27T20:21:49.921" v="1775" actId="113"/>
          <ac:spMkLst>
            <pc:docMk/>
            <pc:sldMk cId="1714827718" sldId="280"/>
            <ac:spMk id="4" creationId="{BAA7027E-600D-BB07-E7FD-44AF8E8D68F2}"/>
          </ac:spMkLst>
        </pc:spChg>
        <pc:spChg chg="add del mod">
          <ac:chgData name="Rubix Stars" userId="b9854b8040c94f5b" providerId="LiveId" clId="{E0B69063-9390-45FD-8A19-D41AAEEEFE15}" dt="2024-11-27T18:42:25.438" v="323" actId="478"/>
          <ac:spMkLst>
            <pc:docMk/>
            <pc:sldMk cId="1714827718" sldId="280"/>
            <ac:spMk id="5" creationId="{A5AF7CA0-44C3-194E-2440-124F37B25AB0}"/>
          </ac:spMkLst>
        </pc:spChg>
      </pc:sldChg>
      <pc:sldChg chg="add">
        <pc:chgData name="Rubix Stars" userId="b9854b8040c94f5b" providerId="LiveId" clId="{E0B69063-9390-45FD-8A19-D41AAEEEFE15}" dt="2024-11-27T18:46:30.113" v="539" actId="2890"/>
        <pc:sldMkLst>
          <pc:docMk/>
          <pc:sldMk cId="3036499906" sldId="281"/>
        </pc:sldMkLst>
      </pc:sldChg>
      <pc:sldChg chg="modSp add mod ord">
        <pc:chgData name="Rubix Stars" userId="b9854b8040c94f5b" providerId="LiveId" clId="{E0B69063-9390-45FD-8A19-D41AAEEEFE15}" dt="2024-11-27T18:54:36.493" v="687" actId="404"/>
        <pc:sldMkLst>
          <pc:docMk/>
          <pc:sldMk cId="2793378809" sldId="282"/>
        </pc:sldMkLst>
        <pc:spChg chg="mod">
          <ac:chgData name="Rubix Stars" userId="b9854b8040c94f5b" providerId="LiveId" clId="{E0B69063-9390-45FD-8A19-D41AAEEEFE15}" dt="2024-11-27T18:54:36.493" v="687" actId="404"/>
          <ac:spMkLst>
            <pc:docMk/>
            <pc:sldMk cId="2793378809" sldId="282"/>
            <ac:spMk id="2" creationId="{4B3C796E-04E8-29FF-C870-56C7DEEB94D7}"/>
          </ac:spMkLst>
        </pc:spChg>
      </pc:sldChg>
      <pc:sldChg chg="addSp modSp add mod">
        <pc:chgData name="Rubix Stars" userId="b9854b8040c94f5b" providerId="LiveId" clId="{E0B69063-9390-45FD-8A19-D41AAEEEFE15}" dt="2024-11-27T20:21:06.260" v="1770" actId="1076"/>
        <pc:sldMkLst>
          <pc:docMk/>
          <pc:sldMk cId="3033254415" sldId="283"/>
        </pc:sldMkLst>
        <pc:spChg chg="mod">
          <ac:chgData name="Rubix Stars" userId="b9854b8040c94f5b" providerId="LiveId" clId="{E0B69063-9390-45FD-8A19-D41AAEEEFE15}" dt="2024-11-27T20:20:49.412" v="1765" actId="21"/>
          <ac:spMkLst>
            <pc:docMk/>
            <pc:sldMk cId="3033254415" sldId="283"/>
            <ac:spMk id="3" creationId="{65186477-E97B-C933-64F6-721001B05BEC}"/>
          </ac:spMkLst>
        </pc:spChg>
        <pc:spChg chg="add mod">
          <ac:chgData name="Rubix Stars" userId="b9854b8040c94f5b" providerId="LiveId" clId="{E0B69063-9390-45FD-8A19-D41AAEEEFE15}" dt="2024-11-27T20:21:02.404" v="1769" actId="1076"/>
          <ac:spMkLst>
            <pc:docMk/>
            <pc:sldMk cId="3033254415" sldId="283"/>
            <ac:spMk id="7" creationId="{E3447BAD-CF17-7B4F-6DFB-81F83B55BB23}"/>
          </ac:spMkLst>
        </pc:spChg>
        <pc:picChg chg="add mod">
          <ac:chgData name="Rubix Stars" userId="b9854b8040c94f5b" providerId="LiveId" clId="{E0B69063-9390-45FD-8A19-D41AAEEEFE15}" dt="2024-11-27T20:21:06.260" v="1770" actId="1076"/>
          <ac:picMkLst>
            <pc:docMk/>
            <pc:sldMk cId="3033254415" sldId="283"/>
            <ac:picMk id="5" creationId="{AFBD50F8-AC12-91A7-C1CF-C309D5D8AFCD}"/>
          </ac:picMkLst>
        </pc:picChg>
      </pc:sldChg>
      <pc:sldChg chg="modSp add mod">
        <pc:chgData name="Rubix Stars" userId="b9854b8040c94f5b" providerId="LiveId" clId="{E0B69063-9390-45FD-8A19-D41AAEEEFE15}" dt="2024-11-27T20:21:18.999" v="1772" actId="1076"/>
        <pc:sldMkLst>
          <pc:docMk/>
          <pc:sldMk cId="117381413" sldId="284"/>
        </pc:sldMkLst>
        <pc:spChg chg="mod">
          <ac:chgData name="Rubix Stars" userId="b9854b8040c94f5b" providerId="LiveId" clId="{E0B69063-9390-45FD-8A19-D41AAEEEFE15}" dt="2024-11-27T20:21:18.999" v="1772" actId="1076"/>
          <ac:spMkLst>
            <pc:docMk/>
            <pc:sldMk cId="117381413" sldId="284"/>
            <ac:spMk id="3" creationId="{DBCFC699-2981-8037-FA18-C387753F1A3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6CA90-5975-41F9-B423-0853C9BDA5E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4D76C3-44F5-4CF4-8D46-B161F7F23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3DFDC3-2DD5-4964-A624-9CD8E19DEE1B}"/>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77E03EA-0F45-431A-BAA2-54062E3E31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5CD576-2058-41CE-9097-094C179F49C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284829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DCC43-AB0C-4228-9F19-5E4E64BDED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B117F89-573F-4793-B73D-249B461225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EDA2F-7C35-4776-B105-6F22226BDB5D}"/>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4A0CA7E-27F0-4242-9BBF-3E1FF02898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E004CE-685D-4255-951F-572D7A7D601D}"/>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338093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F9AD56-0828-44B0-9DE0-10424FDA8B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6BA5CD-2AE6-497C-A1E6-4E4B3C061CA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CCE13A-068A-4B8B-973C-A08626F1046A}"/>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88A6DAD6-1CCF-43DC-A743-C1035D9067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701379-7248-4323-A894-4A9AC0F0C57C}"/>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352587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6F80-02CB-4047-B1A5-E893B8BD65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448E5D-C210-43F4-B0FD-8402A015C8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9381D-7EAF-4537-9D3D-FF386371BEC1}"/>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016BA8AA-EE4B-47E6-8DC1-FEBC0FBFFD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A82203-AF3C-4329-B5B7-E5B6C36ABD22}"/>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6693989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F455-6892-420D-A090-A39AECC743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1B91FF-3F50-472F-B5A4-64A4166E346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795CAE-29AB-4EB8-B7BD-53B48EA712D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9C047258-5F43-4D30-B689-B7CF60C64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5FF307-6F78-47E9-8D15-5D31BD828A65}"/>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50584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98C5C-60D2-4BD8-ACA7-F908F8B8F1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5FBE9D4-9F2C-434B-A74F-FD76C7A7EB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3DD74E-595F-4812-A86C-A0CB3CF24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FCC5061-F155-44BA-BF05-309A21C208F5}"/>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E347470F-8760-4C25-A6A9-41749A25C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4BBC3C-EF59-4010-A5F3-C697E824ABB7}"/>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528439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41B34-2723-450C-9D5E-FE55C7214E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A60EF6C-AABD-412E-B126-C2804FFE6E6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0CFE01-4527-4AE3-BBB2-F1DEDFD3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1907DC4-DACC-47C3-A451-D77BA5649D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C9D6B2-E4A7-4ACE-BDD6-B25A0215DE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4549F21-291D-4711-BE45-992E3FBA079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8" name="Footer Placeholder 7">
            <a:extLst>
              <a:ext uri="{FF2B5EF4-FFF2-40B4-BE49-F238E27FC236}">
                <a16:creationId xmlns:a16="http://schemas.microsoft.com/office/drawing/2014/main" id="{6984D1A5-D8E0-49B6-B38D-ACFA367FFC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2EB86AC-1E4E-4C91-8621-91EEC1E0DDB9}"/>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1098123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493DD-B1C2-481D-8F45-5AA6ECA354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AAEF1B-CCBD-4678-A6C2-0C91C60A7BF4}"/>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4" name="Footer Placeholder 3">
            <a:extLst>
              <a:ext uri="{FF2B5EF4-FFF2-40B4-BE49-F238E27FC236}">
                <a16:creationId xmlns:a16="http://schemas.microsoft.com/office/drawing/2014/main" id="{DA6923BD-9C46-42AB-B38A-DF4DA0AC205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F8382F-9023-4037-9025-F655298A0B16}"/>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3472158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10ECD7-7449-456C-A0BF-16941FE0AF93}"/>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3" name="Footer Placeholder 2">
            <a:extLst>
              <a:ext uri="{FF2B5EF4-FFF2-40B4-BE49-F238E27FC236}">
                <a16:creationId xmlns:a16="http://schemas.microsoft.com/office/drawing/2014/main" id="{C5833D25-5C86-4592-B65A-4BF23D5A2C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1826E51-E649-46D1-8198-1D422D16AA1A}"/>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77064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BDC5E-8167-4954-8105-0E362925B2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91DCCE2-2D57-49D3-9EC9-C1C1F5A673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DB8691F-24BA-4305-9428-3D862B7069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79B8D4-ACB1-4AEF-9A20-D99E1312F6B7}"/>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DC84EDE9-5752-4134-9B4E-EE0549DD86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00C8FC-F98D-48F7-A7DC-8D49A40E2573}"/>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4159297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695F-5D88-4BE1-9812-2681F5797A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D1F10A-5BEF-4060-A4FB-E890C92605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A0568B7-BB2B-4387-92F5-12125923DC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6D3608-CD79-45D8-B0C7-B169573EAF68}"/>
              </a:ext>
            </a:extLst>
          </p:cNvPr>
          <p:cNvSpPr>
            <a:spLocks noGrp="1"/>
          </p:cNvSpPr>
          <p:nvPr>
            <p:ph type="dt" sz="half" idx="10"/>
          </p:nvPr>
        </p:nvSpPr>
        <p:spPr/>
        <p:txBody>
          <a:bodyPr/>
          <a:lstStyle/>
          <a:p>
            <a:fld id="{C99F4A37-DD86-4FE0-B333-85D02DEC5237}" type="datetimeFigureOut">
              <a:rPr lang="en-IN" smtClean="0"/>
              <a:t>28-11-2024</a:t>
            </a:fld>
            <a:endParaRPr lang="en-IN"/>
          </a:p>
        </p:txBody>
      </p:sp>
      <p:sp>
        <p:nvSpPr>
          <p:cNvPr id="6" name="Footer Placeholder 5">
            <a:extLst>
              <a:ext uri="{FF2B5EF4-FFF2-40B4-BE49-F238E27FC236}">
                <a16:creationId xmlns:a16="http://schemas.microsoft.com/office/drawing/2014/main" id="{C59A3AD0-9CD3-4CBF-99D8-7F3DD8495A4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AA7EC5-CA1F-4283-AADB-4F29A03E068F}"/>
              </a:ext>
            </a:extLst>
          </p:cNvPr>
          <p:cNvSpPr>
            <a:spLocks noGrp="1"/>
          </p:cNvSpPr>
          <p:nvPr>
            <p:ph type="sldNum" sz="quarter" idx="12"/>
          </p:nvPr>
        </p:nvSpPr>
        <p:spPr/>
        <p:txBody>
          <a:bodyPr/>
          <a:lstStyle/>
          <a:p>
            <a:fld id="{9468298E-B143-4196-806F-09D556AB5F6D}" type="slidenum">
              <a:rPr lang="en-IN" smtClean="0"/>
              <a:t>‹#›</a:t>
            </a:fld>
            <a:endParaRPr lang="en-IN"/>
          </a:p>
        </p:txBody>
      </p:sp>
    </p:spTree>
    <p:extLst>
      <p:ext uri="{BB962C8B-B14F-4D97-AF65-F5344CB8AC3E}">
        <p14:creationId xmlns:p14="http://schemas.microsoft.com/office/powerpoint/2010/main" val="241180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6F49FD-2A4F-4C78-A15D-E88F6E9CE8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0835DA0-4183-4588-84F4-06BCEAC9A2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4D0162-4C2B-4CD5-B692-1CD56F1BCA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9F4A37-DD86-4FE0-B333-85D02DEC5237}" type="datetimeFigureOut">
              <a:rPr lang="en-IN" smtClean="0"/>
              <a:t>28-11-2024</a:t>
            </a:fld>
            <a:endParaRPr lang="en-IN"/>
          </a:p>
        </p:txBody>
      </p:sp>
      <p:sp>
        <p:nvSpPr>
          <p:cNvPr id="5" name="Footer Placeholder 4">
            <a:extLst>
              <a:ext uri="{FF2B5EF4-FFF2-40B4-BE49-F238E27FC236}">
                <a16:creationId xmlns:a16="http://schemas.microsoft.com/office/drawing/2014/main" id="{16C94743-26D7-42DD-BD72-54A1561954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1A91F48-42CF-4687-ABF9-1E8100AD4C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8298E-B143-4196-806F-09D556AB5F6D}" type="slidenum">
              <a:rPr lang="en-IN" smtClean="0"/>
              <a:t>‹#›</a:t>
            </a:fld>
            <a:endParaRPr lang="en-IN"/>
          </a:p>
        </p:txBody>
      </p:sp>
    </p:spTree>
    <p:extLst>
      <p:ext uri="{BB962C8B-B14F-4D97-AF65-F5344CB8AC3E}">
        <p14:creationId xmlns:p14="http://schemas.microsoft.com/office/powerpoint/2010/main" val="1117429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aliem.com/2018/05/aliemcards-tranexamic-acid/" TargetMode="Externa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Red blood cells in a cell&#10;&#10;Description automatically generated">
            <a:extLst>
              <a:ext uri="{FF2B5EF4-FFF2-40B4-BE49-F238E27FC236}">
                <a16:creationId xmlns:a16="http://schemas.microsoft.com/office/drawing/2014/main" id="{1D30EB47-0976-4BAF-92C5-1255380E214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6533" r="9089" b="11544"/>
          <a:stretch/>
        </p:blipFill>
        <p:spPr>
          <a:xfrm>
            <a:off x="3523488" y="10"/>
            <a:ext cx="8668512" cy="6857990"/>
          </a:xfrm>
          <a:prstGeom prst="rect">
            <a:avLst/>
          </a:prstGeom>
        </p:spPr>
      </p:pic>
      <p:sp>
        <p:nvSpPr>
          <p:cNvPr id="15" name="Rectangle 14">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4E87D61-57F6-40DA-9D54-659E02E7D8BF}"/>
              </a:ext>
            </a:extLst>
          </p:cNvPr>
          <p:cNvSpPr>
            <a:spLocks noGrp="1"/>
          </p:cNvSpPr>
          <p:nvPr>
            <p:ph type="ctrTitle"/>
          </p:nvPr>
        </p:nvSpPr>
        <p:spPr>
          <a:xfrm>
            <a:off x="477981" y="1122363"/>
            <a:ext cx="4023360" cy="3204134"/>
          </a:xfrm>
        </p:spPr>
        <p:txBody>
          <a:bodyPr vert="horz" lIns="91440" tIns="45720" rIns="91440" bIns="45720" rtlCol="0" anchor="b">
            <a:normAutofit/>
          </a:bodyPr>
          <a:lstStyle/>
          <a:p>
            <a:pPr algn="l"/>
            <a:r>
              <a:rPr lang="en-US" sz="4800" dirty="0">
                <a:solidFill>
                  <a:schemeClr val="bg1"/>
                </a:solidFill>
                <a:latin typeface="Gabriola" panose="04040605051002020D02" pitchFamily="82" charset="0"/>
              </a:rPr>
              <a:t>Extrinsic Pathway of Coagulation,</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Anticoagulants and</a:t>
            </a:r>
            <a:br>
              <a:rPr lang="en-US" sz="4800" dirty="0">
                <a:solidFill>
                  <a:schemeClr val="bg1"/>
                </a:solidFill>
                <a:latin typeface="Gabriola" panose="04040605051002020D02" pitchFamily="82" charset="0"/>
              </a:rPr>
            </a:br>
            <a:r>
              <a:rPr lang="en-US" sz="4800" dirty="0">
                <a:solidFill>
                  <a:schemeClr val="bg1"/>
                </a:solidFill>
                <a:latin typeface="Gabriola" panose="04040605051002020D02" pitchFamily="82" charset="0"/>
              </a:rPr>
              <a:t>Fibrinolytic system </a:t>
            </a:r>
          </a:p>
        </p:txBody>
      </p:sp>
      <p:sp>
        <p:nvSpPr>
          <p:cNvPr id="8" name="TextBox 7">
            <a:extLst>
              <a:ext uri="{FF2B5EF4-FFF2-40B4-BE49-F238E27FC236}">
                <a16:creationId xmlns:a16="http://schemas.microsoft.com/office/drawing/2014/main" id="{B99637F6-1A40-42A2-A6BA-FDA98A016597}"/>
              </a:ext>
            </a:extLst>
          </p:cNvPr>
          <p:cNvSpPr txBox="1"/>
          <p:nvPr/>
        </p:nvSpPr>
        <p:spPr>
          <a:xfrm>
            <a:off x="477981" y="5448850"/>
            <a:ext cx="4023359" cy="1208141"/>
          </a:xfrm>
          <a:prstGeom prst="rect">
            <a:avLst/>
          </a:prstGeom>
        </p:spPr>
        <p:txBody>
          <a:bodyPr vert="horz" lIns="91440" tIns="45720" rIns="91440" bIns="45720" rtlCol="0">
            <a:normAutofit/>
          </a:bodyPr>
          <a:lstStyle/>
          <a:p>
            <a:pPr>
              <a:lnSpc>
                <a:spcPct val="90000"/>
              </a:lnSpc>
              <a:spcBef>
                <a:spcPts val="1000"/>
              </a:spcBef>
            </a:pPr>
            <a:r>
              <a:rPr lang="en-US" sz="2000" dirty="0">
                <a:solidFill>
                  <a:schemeClr val="bg1"/>
                </a:solidFill>
              </a:rPr>
              <a:t>Seminar Team B2</a:t>
            </a:r>
          </a:p>
        </p:txBody>
      </p:sp>
      <p:sp>
        <p:nvSpPr>
          <p:cNvPr id="17" name="Rectangle 1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012899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4AFA0589-CD50-8C5F-D5DB-550925AA84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C55C8-CCE9-149E-630A-B3BA1C1F3CA2}"/>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2:</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Anticoagulants and Fibrinolytic System</a:t>
            </a:r>
          </a:p>
        </p:txBody>
      </p:sp>
    </p:spTree>
    <p:extLst>
      <p:ext uri="{BB962C8B-B14F-4D97-AF65-F5344CB8AC3E}">
        <p14:creationId xmlns:p14="http://schemas.microsoft.com/office/powerpoint/2010/main" val="24108529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8E060-94AD-492B-36B4-2CDEFA8FC87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A44090B-D862-02E4-3E41-F14EC1DC6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606EECDE-BFB8-971A-10BF-854F0F5F4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911834-F934-9E96-BDC1-64DEA16149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BEB2E1B-BD57-A289-FDCC-6C8D0D9A3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9916B3-5892-69B4-8E49-53C59751F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D7F7A0DE-29C5-29E8-97ED-BB259E924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113BF133-C789-982A-B8BD-48E5C2969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65A0EE-E3C5-401E-ABAD-9C47BA8EFD24}"/>
              </a:ext>
            </a:extLst>
          </p:cNvPr>
          <p:cNvSpPr>
            <a:spLocks noGrp="1"/>
          </p:cNvSpPr>
          <p:nvPr>
            <p:ph type="title"/>
          </p:nvPr>
        </p:nvSpPr>
        <p:spPr>
          <a:xfrm>
            <a:off x="418225" y="3056019"/>
            <a:ext cx="3201366" cy="745960"/>
          </a:xfrm>
        </p:spPr>
        <p:txBody>
          <a:bodyPr anchor="ctr">
            <a:normAutofit fontScale="90000"/>
          </a:bodyPr>
          <a:lstStyle/>
          <a:p>
            <a:r>
              <a:rPr lang="en-US" dirty="0">
                <a:solidFill>
                  <a:srgbClr val="FFFFFF"/>
                </a:solidFill>
                <a:latin typeface="+mn-lt"/>
              </a:rPr>
              <a:t>Fibrinolytic</a:t>
            </a:r>
            <a:br>
              <a:rPr lang="en-US" dirty="0">
                <a:solidFill>
                  <a:srgbClr val="FFFFFF"/>
                </a:solidFill>
                <a:latin typeface="+mn-lt"/>
              </a:rPr>
            </a:br>
            <a:r>
              <a:rPr lang="en-US" dirty="0">
                <a:solidFill>
                  <a:srgbClr val="FFFFFF"/>
                </a:solidFill>
                <a:latin typeface="+mn-lt"/>
              </a:rPr>
              <a:t>System</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3E7BE788-DA25-C84E-B503-58739FC0A3DC}"/>
              </a:ext>
            </a:extLst>
          </p:cNvPr>
          <p:cNvSpPr>
            <a:spLocks noGrp="1"/>
          </p:cNvSpPr>
          <p:nvPr>
            <p:ph idx="1"/>
          </p:nvPr>
        </p:nvSpPr>
        <p:spPr>
          <a:xfrm>
            <a:off x="4810259" y="649480"/>
            <a:ext cx="6555347" cy="5546047"/>
          </a:xfrm>
        </p:spPr>
        <p:txBody>
          <a:bodyPr anchor="ctr">
            <a:normAutofit/>
          </a:bodyPr>
          <a:lstStyle/>
          <a:p>
            <a:r>
              <a:rPr lang="en-US" sz="2400" dirty="0"/>
              <a:t>ANTICLOTTING MECHANISM (Fibrinolysis)</a:t>
            </a:r>
            <a:br>
              <a:rPr lang="en-US" sz="2400" dirty="0"/>
            </a:br>
            <a:r>
              <a:rPr lang="en-US" sz="2400" dirty="0"/>
              <a:t>Tendency of blood to clot in vivo is prevented by naturally occurring anticlotting mechanisms. Thus, there is a balance between clotting and anticlotting mechanisms.</a:t>
            </a:r>
          </a:p>
          <a:p>
            <a:r>
              <a:rPr lang="en-US" sz="2400" dirty="0"/>
              <a:t>Mechanism of Fibrinolysis </a:t>
            </a:r>
            <a:br>
              <a:rPr lang="en-US" sz="2400" dirty="0"/>
            </a:br>
            <a:r>
              <a:rPr lang="en-US" sz="2400" dirty="0"/>
              <a:t>The process of blood coagulation automatically initiates the anticlotting mechanisms so that intravascular clot does not spread beyond the site of injury. Fibrinolysis occurs in three steps: </a:t>
            </a:r>
            <a:br>
              <a:rPr lang="en-US" sz="2400" dirty="0"/>
            </a:br>
            <a:r>
              <a:rPr lang="en-US" sz="2400" dirty="0"/>
              <a:t>1. Activation of protein C </a:t>
            </a:r>
            <a:br>
              <a:rPr lang="en-US" sz="2400" dirty="0"/>
            </a:br>
            <a:r>
              <a:rPr lang="en-US" sz="2400" dirty="0"/>
              <a:t>2. Activation of plasmin </a:t>
            </a:r>
            <a:br>
              <a:rPr lang="en-US" sz="2400" dirty="0"/>
            </a:br>
            <a:r>
              <a:rPr lang="en-US" sz="2400" dirty="0"/>
              <a:t>3. Fibrinolysis</a:t>
            </a:r>
            <a:endParaRPr lang="en-IN" sz="3600" dirty="0"/>
          </a:p>
        </p:txBody>
      </p:sp>
    </p:spTree>
    <p:extLst>
      <p:ext uri="{BB962C8B-B14F-4D97-AF65-F5344CB8AC3E}">
        <p14:creationId xmlns:p14="http://schemas.microsoft.com/office/powerpoint/2010/main" val="1270258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1AB03-1FD1-4452-B18F-462ED8A34174}"/>
              </a:ext>
            </a:extLst>
          </p:cNvPr>
          <p:cNvSpPr>
            <a:spLocks noGrp="1"/>
          </p:cNvSpPr>
          <p:nvPr>
            <p:ph type="ctrTitle"/>
          </p:nvPr>
        </p:nvSpPr>
        <p:spPr/>
        <p:txBody>
          <a:bodyPr anchor="b">
            <a:normAutofit/>
          </a:bodyPr>
          <a:lstStyle/>
          <a:p>
            <a:r>
              <a:rPr lang="en-US" sz="4000" dirty="0">
                <a:solidFill>
                  <a:srgbClr val="FFFFFF"/>
                </a:solidFill>
              </a:rPr>
              <a:t>Fibrinolytic System</a:t>
            </a:r>
            <a:endParaRPr lang="en-IN" sz="4000" dirty="0">
              <a:solidFill>
                <a:srgbClr val="FFFFFF"/>
              </a:solidFill>
            </a:endParaRPr>
          </a:p>
        </p:txBody>
      </p:sp>
      <p:sp>
        <p:nvSpPr>
          <p:cNvPr id="6" name="Subtitle 5">
            <a:extLst>
              <a:ext uri="{FF2B5EF4-FFF2-40B4-BE49-F238E27FC236}">
                <a16:creationId xmlns:a16="http://schemas.microsoft.com/office/drawing/2014/main" id="{4ECC960E-8CB6-D640-4A14-B8C6F6D8D5DB}"/>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5F85C252-7CBC-506A-994E-182A00795082}"/>
              </a:ext>
            </a:extLst>
          </p:cNvPr>
          <p:cNvPicPr>
            <a:picLocks noChangeAspect="1"/>
          </p:cNvPicPr>
          <p:nvPr/>
        </p:nvPicPr>
        <p:blipFill>
          <a:blip r:embed="rId2"/>
          <a:stretch>
            <a:fillRect/>
          </a:stretch>
        </p:blipFill>
        <p:spPr>
          <a:xfrm>
            <a:off x="647106" y="331040"/>
            <a:ext cx="10897788" cy="6195920"/>
          </a:xfrm>
          <a:prstGeom prst="rect">
            <a:avLst/>
          </a:prstGeom>
        </p:spPr>
      </p:pic>
    </p:spTree>
    <p:extLst>
      <p:ext uri="{BB962C8B-B14F-4D97-AF65-F5344CB8AC3E}">
        <p14:creationId xmlns:p14="http://schemas.microsoft.com/office/powerpoint/2010/main" val="1806852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6807582-5212-2741-988C-19199BBB5E1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B0EEBE-1A6C-5B37-76C5-5C3626698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ADCBE02-629E-3171-194D-67D164EEB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2ED2F92-1C9E-C360-A3BB-D911787BC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20A9C4B-F843-4A64-1F96-63E071BCA2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0461D03-E6DA-2219-4FF5-9477668F6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2852ADAE-9B2A-96F1-C280-FEF43CF92B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9E1C73D6-F54E-C76E-EF42-970BD9C28C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E6DB14-BF89-A025-5E46-3B55858F649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ED755A64-8A9B-8F30-CDC7-5F1F91517926}"/>
              </a:ext>
            </a:extLst>
          </p:cNvPr>
          <p:cNvSpPr>
            <a:spLocks noGrp="1"/>
          </p:cNvSpPr>
          <p:nvPr>
            <p:ph idx="1"/>
          </p:nvPr>
        </p:nvSpPr>
        <p:spPr>
          <a:xfrm>
            <a:off x="4438628" y="305200"/>
            <a:ext cx="6555347" cy="1602022"/>
          </a:xfrm>
        </p:spPr>
        <p:txBody>
          <a:bodyPr anchor="ctr">
            <a:normAutofit/>
          </a:bodyPr>
          <a:lstStyle/>
          <a:p>
            <a:pPr marL="0" indent="0">
              <a:buNone/>
            </a:pPr>
            <a:r>
              <a:rPr lang="en-US" sz="1800" b="1" dirty="0"/>
              <a:t>Anticoagulants</a:t>
            </a:r>
            <a:r>
              <a:rPr lang="en-US" sz="1800" dirty="0"/>
              <a:t> prevent blood from clotting. They are mainly used: </a:t>
            </a:r>
          </a:p>
          <a:p>
            <a:pPr marL="457200" indent="-457200">
              <a:buAutoNum type="arabicPeriod"/>
            </a:pPr>
            <a:r>
              <a:rPr lang="en-US" sz="1800" dirty="0"/>
              <a:t>For collection of blood sample for laboratory investigations </a:t>
            </a:r>
          </a:p>
          <a:p>
            <a:pPr marL="457200" indent="-457200">
              <a:buAutoNum type="arabicPeriod"/>
            </a:pPr>
            <a:r>
              <a:rPr lang="en-US" sz="1800" dirty="0"/>
              <a:t>For preserving blood for transfusion</a:t>
            </a:r>
          </a:p>
          <a:p>
            <a:pPr marL="457200" indent="-457200">
              <a:buAutoNum type="arabicPeriod"/>
            </a:pPr>
            <a:r>
              <a:rPr lang="en-US" sz="1800" dirty="0"/>
              <a:t>For anticoagulation therapy</a:t>
            </a:r>
            <a:endParaRPr lang="en-IN" sz="1800" dirty="0"/>
          </a:p>
        </p:txBody>
      </p:sp>
      <p:sp>
        <p:nvSpPr>
          <p:cNvPr id="4" name="TextBox 3">
            <a:extLst>
              <a:ext uri="{FF2B5EF4-FFF2-40B4-BE49-F238E27FC236}">
                <a16:creationId xmlns:a16="http://schemas.microsoft.com/office/drawing/2014/main" id="{BAA7027E-600D-BB07-E7FD-44AF8E8D68F2}"/>
              </a:ext>
            </a:extLst>
          </p:cNvPr>
          <p:cNvSpPr txBox="1"/>
          <p:nvPr/>
        </p:nvSpPr>
        <p:spPr>
          <a:xfrm>
            <a:off x="4438628" y="2027520"/>
            <a:ext cx="7075808" cy="4524315"/>
          </a:xfrm>
          <a:prstGeom prst="rect">
            <a:avLst/>
          </a:prstGeom>
          <a:noFill/>
        </p:spPr>
        <p:txBody>
          <a:bodyPr wrap="square" rtlCol="0">
            <a:spAutoFit/>
          </a:bodyPr>
          <a:lstStyle/>
          <a:p>
            <a:r>
              <a:rPr lang="en-IN" b="1" dirty="0"/>
              <a:t>Anticoagulants for Blood Collection</a:t>
            </a:r>
          </a:p>
          <a:p>
            <a:pPr marL="342900" indent="-342900">
              <a:buFont typeface="+mj-lt"/>
              <a:buAutoNum type="arabicPeriod"/>
            </a:pPr>
            <a:r>
              <a:rPr lang="en-US" dirty="0"/>
              <a:t>EDTA (Ethylenediamine Tetra-acetic Acid)</a:t>
            </a:r>
            <a:endParaRPr lang="en-IN" dirty="0"/>
          </a:p>
          <a:p>
            <a:pPr marL="342900" indent="-342900">
              <a:buFont typeface="+mj-lt"/>
              <a:buAutoNum type="arabicPeriod"/>
            </a:pPr>
            <a:r>
              <a:rPr lang="en-US" dirty="0"/>
              <a:t>Sodium Citrate</a:t>
            </a:r>
            <a:endParaRPr lang="en-IN" dirty="0"/>
          </a:p>
          <a:p>
            <a:pPr marL="342900" indent="-342900">
              <a:buFont typeface="+mj-lt"/>
              <a:buAutoNum type="arabicPeriod"/>
            </a:pPr>
            <a:r>
              <a:rPr lang="en-IN" dirty="0"/>
              <a:t>Oxalates</a:t>
            </a:r>
          </a:p>
          <a:p>
            <a:pPr marL="342900" indent="-342900">
              <a:buFont typeface="+mj-lt"/>
              <a:buAutoNum type="arabicPeriod"/>
            </a:pPr>
            <a:r>
              <a:rPr lang="en-IN" dirty="0"/>
              <a:t>Heparin</a:t>
            </a:r>
          </a:p>
          <a:p>
            <a:endParaRPr lang="en-IN" dirty="0"/>
          </a:p>
          <a:p>
            <a:r>
              <a:rPr lang="en-IN" b="1" dirty="0"/>
              <a:t>Anticoagulants for Anticoagulation Therapy</a:t>
            </a:r>
          </a:p>
          <a:p>
            <a:pPr marL="342900" indent="-342900">
              <a:buAutoNum type="arabicPeriod"/>
            </a:pPr>
            <a:r>
              <a:rPr lang="en-IN" dirty="0"/>
              <a:t>Vitamin K Antagonists</a:t>
            </a:r>
          </a:p>
          <a:p>
            <a:pPr marL="342900" indent="-342900">
              <a:buAutoNum type="arabicPeriod"/>
            </a:pPr>
            <a:r>
              <a:rPr lang="en-IN" dirty="0"/>
              <a:t>Warfarin</a:t>
            </a:r>
          </a:p>
          <a:p>
            <a:pPr marL="342900" indent="-342900">
              <a:buAutoNum type="arabicPeriod"/>
            </a:pPr>
            <a:r>
              <a:rPr lang="en-IN" dirty="0"/>
              <a:t>Dicoumarol</a:t>
            </a:r>
          </a:p>
          <a:p>
            <a:pPr marL="342900" indent="-342900">
              <a:buAutoNum type="arabicPeriod"/>
            </a:pPr>
            <a:r>
              <a:rPr lang="en-IN" dirty="0"/>
              <a:t>Glycosaminoglycans</a:t>
            </a:r>
          </a:p>
          <a:p>
            <a:pPr marL="342900" indent="-342900">
              <a:buAutoNum type="arabicPeriod"/>
            </a:pPr>
            <a:r>
              <a:rPr lang="en-IN" dirty="0"/>
              <a:t>Inhibitors of Thrombin</a:t>
            </a:r>
          </a:p>
          <a:p>
            <a:pPr marL="342900" indent="-342900">
              <a:buAutoNum type="arabicPeriod"/>
            </a:pPr>
            <a:endParaRPr lang="en-IN" dirty="0"/>
          </a:p>
          <a:p>
            <a:r>
              <a:rPr lang="en-IN" b="1" dirty="0"/>
              <a:t>Intravenous or Subcutaneous Anticoagulants</a:t>
            </a:r>
          </a:p>
          <a:p>
            <a:pPr marL="342900" indent="-342900">
              <a:buAutoNum type="arabicPeriod"/>
            </a:pPr>
            <a:r>
              <a:rPr lang="en-IN" dirty="0"/>
              <a:t>Heparin</a:t>
            </a:r>
          </a:p>
          <a:p>
            <a:pPr marL="342900" indent="-342900">
              <a:buAutoNum type="arabicPeriod"/>
            </a:pPr>
            <a:r>
              <a:rPr lang="en-IN" dirty="0"/>
              <a:t>Hirudin</a:t>
            </a:r>
          </a:p>
        </p:txBody>
      </p:sp>
    </p:spTree>
    <p:extLst>
      <p:ext uri="{BB962C8B-B14F-4D97-AF65-F5344CB8AC3E}">
        <p14:creationId xmlns:p14="http://schemas.microsoft.com/office/powerpoint/2010/main" val="17148277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5DDB594-F868-45A5-BBF4-8BC1F96EB889}"/>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33EC36A9-B3C5-4A65-8005-93538BE75619}"/>
              </a:ext>
            </a:extLst>
          </p:cNvPr>
          <p:cNvSpPr>
            <a:spLocks noGrp="1"/>
          </p:cNvSpPr>
          <p:nvPr>
            <p:ph idx="1"/>
          </p:nvPr>
        </p:nvSpPr>
        <p:spPr>
          <a:xfrm>
            <a:off x="4563458" y="868525"/>
            <a:ext cx="7277089" cy="5477128"/>
          </a:xfrm>
        </p:spPr>
        <p:txBody>
          <a:bodyPr anchor="t">
            <a:noAutofit/>
          </a:bodyPr>
          <a:lstStyle/>
          <a:p>
            <a:pPr marL="0" indent="0">
              <a:buNone/>
            </a:pPr>
            <a:r>
              <a:rPr lang="en-US" sz="2000" b="1" u="sng" dirty="0"/>
              <a:t>A] Anticoagulants for Blood Collection </a:t>
            </a:r>
          </a:p>
          <a:p>
            <a:pPr marL="0" indent="0">
              <a:buNone/>
            </a:pPr>
            <a:r>
              <a:rPr lang="en-US" sz="2000" b="1" dirty="0"/>
              <a:t>1. EDTA (Ethylenediamine Tetra-acetic Acid)</a:t>
            </a:r>
            <a:br>
              <a:rPr lang="en-US" sz="2000" b="1" dirty="0"/>
            </a:br>
            <a:r>
              <a:rPr lang="en-US" sz="2000" dirty="0"/>
              <a:t>Na &amp; K salts of EDTA are used </a:t>
            </a:r>
            <a:br>
              <a:rPr lang="en-US" sz="2000" dirty="0"/>
            </a:br>
            <a:r>
              <a:rPr lang="en-US" sz="2000" dirty="0"/>
              <a:t>Most powerful anticoagulant</a:t>
            </a:r>
            <a:br>
              <a:rPr lang="en-US" sz="2000" dirty="0"/>
            </a:br>
            <a:r>
              <a:rPr lang="en-US" sz="2000" dirty="0"/>
              <a:t>Acts by chelating effect on blood Calcium</a:t>
            </a:r>
            <a:br>
              <a:rPr lang="en-US" sz="2000" dirty="0"/>
            </a:br>
            <a:r>
              <a:rPr lang="en-US" sz="2000" dirty="0"/>
              <a:t>Inactivates calcium by forming insoluble complex with it</a:t>
            </a:r>
          </a:p>
          <a:p>
            <a:pPr marL="0" indent="0">
              <a:buNone/>
            </a:pPr>
            <a:r>
              <a:rPr lang="en-US" sz="2000" b="1" dirty="0"/>
              <a:t>2. Sodium Citrate (Trisodium Citrate)</a:t>
            </a:r>
            <a:br>
              <a:rPr lang="en-US" sz="2000" dirty="0"/>
            </a:br>
            <a:r>
              <a:rPr lang="en-US" sz="2000" dirty="0"/>
              <a:t>Inactivates Calcium ions</a:t>
            </a:r>
          </a:p>
          <a:p>
            <a:pPr marL="0" indent="0">
              <a:buNone/>
            </a:pPr>
            <a:r>
              <a:rPr lang="en-US" sz="2000" b="1" dirty="0"/>
              <a:t>3. Oxalates</a:t>
            </a:r>
            <a:br>
              <a:rPr lang="en-US" sz="2000" b="1" dirty="0"/>
            </a:br>
            <a:r>
              <a:rPr lang="en-US" sz="2000" dirty="0"/>
              <a:t>The oxalates (Na, K, Li, NH4) form an insoluble complex with the calcium in the blood, and thereby prevent coagulation.</a:t>
            </a:r>
          </a:p>
          <a:p>
            <a:pPr marL="0" indent="0">
              <a:buNone/>
            </a:pPr>
            <a:r>
              <a:rPr lang="en-US" sz="2000" b="1" dirty="0"/>
              <a:t>4. Heparin</a:t>
            </a:r>
            <a:br>
              <a:rPr lang="en-US" sz="2000" b="1" dirty="0"/>
            </a:br>
            <a:r>
              <a:rPr lang="en-US" sz="2000" dirty="0"/>
              <a:t>Heparin is a natural constituent of blood. </a:t>
            </a:r>
            <a:br>
              <a:rPr lang="en-US" sz="2000" dirty="0"/>
            </a:br>
            <a:r>
              <a:rPr lang="en-US" sz="2000" dirty="0"/>
              <a:t>Prevents coagulation for 24 hours by neutralizing thrombin. </a:t>
            </a:r>
            <a:br>
              <a:rPr lang="en-US" sz="2000" dirty="0"/>
            </a:br>
            <a:r>
              <a:rPr lang="en-US" sz="2000" dirty="0"/>
              <a:t>Facilitates action of anti-thrombin III.</a:t>
            </a:r>
            <a:br>
              <a:rPr lang="en-US" sz="2000" dirty="0"/>
            </a:br>
            <a:r>
              <a:rPr lang="en-US" sz="2000" dirty="0"/>
              <a:t>Prevents formation of fibrin from fibrinogen. </a:t>
            </a:r>
            <a:endParaRPr lang="en-US" sz="2000" b="1" dirty="0"/>
          </a:p>
        </p:txBody>
      </p:sp>
    </p:spTree>
    <p:extLst>
      <p:ext uri="{BB962C8B-B14F-4D97-AF65-F5344CB8AC3E}">
        <p14:creationId xmlns:p14="http://schemas.microsoft.com/office/powerpoint/2010/main" val="3288412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9FFE73-B4D7-5A34-B62C-8348E00E19B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66992F5-F178-B494-D95B-9A46779A2F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F9A04C53-D555-4991-E6D1-A294598671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254056-F3C6-5289-C20D-4FE18CC6F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E227BA0-718C-0062-D8DF-D7C2C2D4E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94B752-A4A3-D658-B293-6A58879AD9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1FAC46C-AB5F-F63E-A894-9BD7CC95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B678D47-E1CE-56A4-40BB-DCBBB60E0A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448D7F-664C-57A1-71BE-222BB5BFCFE2}"/>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65186477-E97B-C933-64F6-721001B05BEC}"/>
              </a:ext>
            </a:extLst>
          </p:cNvPr>
          <p:cNvSpPr>
            <a:spLocks noGrp="1"/>
          </p:cNvSpPr>
          <p:nvPr>
            <p:ph idx="1"/>
          </p:nvPr>
        </p:nvSpPr>
        <p:spPr>
          <a:xfrm>
            <a:off x="4432830" y="320633"/>
            <a:ext cx="7648965" cy="5477128"/>
          </a:xfrm>
        </p:spPr>
        <p:txBody>
          <a:bodyPr anchor="t">
            <a:noAutofit/>
          </a:bodyPr>
          <a:lstStyle/>
          <a:p>
            <a:pPr marL="0" indent="0">
              <a:buNone/>
            </a:pPr>
            <a:r>
              <a:rPr lang="en-US" sz="2000" b="1" u="sng" dirty="0"/>
              <a:t>B] Oral Anticoagulants </a:t>
            </a:r>
          </a:p>
          <a:p>
            <a:pPr marL="0" indent="0">
              <a:buNone/>
            </a:pPr>
            <a:r>
              <a:rPr lang="en-US" sz="2000" b="1" dirty="0"/>
              <a:t>1. Vitamin K Antagonists </a:t>
            </a:r>
            <a:br>
              <a:rPr lang="en-US" sz="2000" dirty="0"/>
            </a:br>
            <a:r>
              <a:rPr lang="en-US" sz="2000" dirty="0"/>
              <a:t>Vitamin K dependent factors: 2, 7, 9 &amp; 10</a:t>
            </a:r>
            <a:br>
              <a:rPr lang="en-US" sz="2000" dirty="0"/>
            </a:br>
            <a:r>
              <a:rPr lang="en-US" sz="2000" dirty="0"/>
              <a:t>Undergo post translational ɣ-carboxylation that help them bind to calcium (appx. 10 glutamic acid residues added)</a:t>
            </a:r>
            <a:br>
              <a:rPr lang="en-US" sz="2000" dirty="0"/>
            </a:br>
            <a:r>
              <a:rPr lang="en-US" sz="2000" dirty="0"/>
              <a:t>These antagonists cause reduction in ɣ-carboxylation to 1-6 glutamic acid residues – cause their activity to be impaired</a:t>
            </a:r>
            <a:endParaRPr lang="en-US" sz="2000" b="1" dirty="0"/>
          </a:p>
        </p:txBody>
      </p:sp>
      <p:pic>
        <p:nvPicPr>
          <p:cNvPr id="5" name="Picture 4">
            <a:extLst>
              <a:ext uri="{FF2B5EF4-FFF2-40B4-BE49-F238E27FC236}">
                <a16:creationId xmlns:a16="http://schemas.microsoft.com/office/drawing/2014/main" id="{AFBD50F8-AC12-91A7-C1CF-C309D5D8AFCD}"/>
              </a:ext>
            </a:extLst>
          </p:cNvPr>
          <p:cNvPicPr>
            <a:picLocks noChangeAspect="1"/>
          </p:cNvPicPr>
          <p:nvPr/>
        </p:nvPicPr>
        <p:blipFill>
          <a:blip r:embed="rId2"/>
          <a:stretch>
            <a:fillRect/>
          </a:stretch>
        </p:blipFill>
        <p:spPr>
          <a:xfrm>
            <a:off x="7310036" y="2542638"/>
            <a:ext cx="4648608" cy="4211663"/>
          </a:xfrm>
          <a:prstGeom prst="rect">
            <a:avLst/>
          </a:prstGeom>
        </p:spPr>
      </p:pic>
      <p:sp>
        <p:nvSpPr>
          <p:cNvPr id="7" name="TextBox 6">
            <a:extLst>
              <a:ext uri="{FF2B5EF4-FFF2-40B4-BE49-F238E27FC236}">
                <a16:creationId xmlns:a16="http://schemas.microsoft.com/office/drawing/2014/main" id="{E3447BAD-CF17-7B4F-6DFB-81F83B55BB23}"/>
              </a:ext>
            </a:extLst>
          </p:cNvPr>
          <p:cNvSpPr txBox="1"/>
          <p:nvPr/>
        </p:nvSpPr>
        <p:spPr>
          <a:xfrm>
            <a:off x="4429782" y="2786355"/>
            <a:ext cx="2770031" cy="3139321"/>
          </a:xfrm>
          <a:prstGeom prst="rect">
            <a:avLst/>
          </a:prstGeom>
          <a:noFill/>
        </p:spPr>
        <p:txBody>
          <a:bodyPr wrap="square">
            <a:spAutoFit/>
          </a:bodyPr>
          <a:lstStyle/>
          <a:p>
            <a:pPr marL="0" indent="0">
              <a:buNone/>
            </a:pPr>
            <a:r>
              <a:rPr lang="en-US" sz="1800" b="1" dirty="0"/>
              <a:t>a. Warfarin: </a:t>
            </a:r>
            <a:br>
              <a:rPr lang="en-US" sz="1800" b="1" dirty="0"/>
            </a:br>
            <a:r>
              <a:rPr lang="en-US" sz="1800" dirty="0"/>
              <a:t>Common Vit-K Antagonist. Inhibits Vit-K2 formation by inhibiting Vit-K reductase enzyme (required for ɣ-carboxylation)</a:t>
            </a:r>
            <a:endParaRPr lang="en-US" sz="1800" b="1" dirty="0"/>
          </a:p>
          <a:p>
            <a:pPr marL="0" indent="0">
              <a:buNone/>
            </a:pPr>
            <a:r>
              <a:rPr lang="en-US" sz="1800" b="1" dirty="0"/>
              <a:t>b. Dicoumarol:</a:t>
            </a:r>
            <a:br>
              <a:rPr lang="en-US" sz="1800" b="1" dirty="0"/>
            </a:br>
            <a:r>
              <a:rPr lang="en-US" sz="1800" dirty="0"/>
              <a:t>Similarly inhibits Vit-K </a:t>
            </a:r>
            <a:r>
              <a:rPr lang="en-US" sz="1800" dirty="0" err="1"/>
              <a:t>epioxide</a:t>
            </a:r>
            <a:r>
              <a:rPr lang="en-US" sz="1800" dirty="0"/>
              <a:t> reductase enzyme (required for ɣ-carboxylation)</a:t>
            </a:r>
            <a:endParaRPr lang="en-US" sz="1800" b="1" dirty="0"/>
          </a:p>
        </p:txBody>
      </p:sp>
    </p:spTree>
    <p:extLst>
      <p:ext uri="{BB962C8B-B14F-4D97-AF65-F5344CB8AC3E}">
        <p14:creationId xmlns:p14="http://schemas.microsoft.com/office/powerpoint/2010/main" val="3033254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FFD2EF-0D99-986F-67CC-1FF2B3B0446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9F9269-E97E-8053-A333-BC5C645896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6C05C84-CAF7-35F9-663D-8D85DA569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808FB4-0558-ED76-5EDE-27A2E4A1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5EEDE9-1E53-D693-2DAE-5B0A852C9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46A8CD-4B06-1987-4A48-72C75ECA56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89DFD72A-F77B-4B13-799C-5E714B5D6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0B20D29-A71C-CD89-83F7-444987FFB6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9D811E-ED79-B85D-A2C4-72E886F8C848}"/>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DBCFC699-2981-8037-FA18-C387753F1A34}"/>
              </a:ext>
            </a:extLst>
          </p:cNvPr>
          <p:cNvSpPr>
            <a:spLocks noGrp="1"/>
          </p:cNvSpPr>
          <p:nvPr>
            <p:ph idx="1"/>
          </p:nvPr>
        </p:nvSpPr>
        <p:spPr>
          <a:xfrm>
            <a:off x="4544820" y="2316581"/>
            <a:ext cx="7137129" cy="5477128"/>
          </a:xfrm>
        </p:spPr>
        <p:txBody>
          <a:bodyPr anchor="t">
            <a:noAutofit/>
          </a:bodyPr>
          <a:lstStyle/>
          <a:p>
            <a:pPr marL="0" indent="0">
              <a:buNone/>
            </a:pPr>
            <a:r>
              <a:rPr lang="en-US" sz="2000" b="1" u="sng" dirty="0"/>
              <a:t>C] Intravenous/Subcutaneous Anticoagulants</a:t>
            </a:r>
          </a:p>
          <a:p>
            <a:pPr marL="0" indent="0">
              <a:buNone/>
            </a:pPr>
            <a:r>
              <a:rPr lang="en-US" sz="2000" b="1" dirty="0"/>
              <a:t>1. Heparin</a:t>
            </a:r>
            <a:br>
              <a:rPr lang="en-US" sz="2000" b="1" dirty="0"/>
            </a:br>
            <a:r>
              <a:rPr lang="en-US" sz="2000" dirty="0"/>
              <a:t>(Discussed above)</a:t>
            </a:r>
          </a:p>
          <a:p>
            <a:pPr marL="0" indent="0">
              <a:buNone/>
            </a:pPr>
            <a:r>
              <a:rPr lang="en-US" sz="2000" b="1" dirty="0"/>
              <a:t>2. Hirudin</a:t>
            </a:r>
            <a:br>
              <a:rPr lang="en-US" sz="2000" dirty="0"/>
            </a:br>
            <a:r>
              <a:rPr lang="en-US" sz="2000" dirty="0"/>
              <a:t>It is a naturally occurring most specific inhibitor of thrombin. </a:t>
            </a:r>
            <a:br>
              <a:rPr lang="en-US" sz="2000" dirty="0"/>
            </a:br>
            <a:r>
              <a:rPr lang="en-US" sz="2000" dirty="0"/>
              <a:t>Direct inactivation of thrombin by binding to active site.</a:t>
            </a:r>
          </a:p>
        </p:txBody>
      </p:sp>
    </p:spTree>
    <p:extLst>
      <p:ext uri="{BB962C8B-B14F-4D97-AF65-F5344CB8AC3E}">
        <p14:creationId xmlns:p14="http://schemas.microsoft.com/office/powerpoint/2010/main" val="1173814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A2455D5-DD89-F82C-67FB-8334965315D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D9AA918-66F1-070B-F46E-CA7B8C198D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72F78BC1-2BA3-BABC-5B0D-3F67DF310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2B304D8-F444-C6BB-DAE5-03BF95DE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633069B-9C77-7E3D-371A-31FBCA8C7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DD67877-5577-F20E-CA2B-867EDC26C1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91F3E19-EB2B-7880-8499-AD51C56BE2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7C07ECB6-E406-5D39-27D8-A13A53F7F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6A34FF-F560-9567-E172-43A64609BC3B}"/>
              </a:ext>
            </a:extLst>
          </p:cNvPr>
          <p:cNvSpPr>
            <a:spLocks noGrp="1"/>
          </p:cNvSpPr>
          <p:nvPr>
            <p:ph type="title"/>
          </p:nvPr>
        </p:nvSpPr>
        <p:spPr>
          <a:xfrm>
            <a:off x="233356" y="2077459"/>
            <a:ext cx="3571104" cy="2723358"/>
          </a:xfrm>
        </p:spPr>
        <p:txBody>
          <a:bodyPr anchor="ctr">
            <a:normAutofit/>
          </a:bodyPr>
          <a:lstStyle/>
          <a:p>
            <a:pPr algn="ctr"/>
            <a:r>
              <a:rPr lang="en-US" sz="4000" dirty="0">
                <a:solidFill>
                  <a:srgbClr val="FFFFFF"/>
                </a:solidFill>
                <a:latin typeface="+mn-lt"/>
              </a:rPr>
              <a:t>Anticoagulants</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2877B28C-AAA5-A71C-F3B0-9813F7438518}"/>
              </a:ext>
            </a:extLst>
          </p:cNvPr>
          <p:cNvSpPr>
            <a:spLocks noGrp="1"/>
          </p:cNvSpPr>
          <p:nvPr>
            <p:ph idx="1"/>
          </p:nvPr>
        </p:nvSpPr>
        <p:spPr>
          <a:xfrm>
            <a:off x="4504548" y="1479592"/>
            <a:ext cx="6555347" cy="1602022"/>
          </a:xfrm>
        </p:spPr>
        <p:txBody>
          <a:bodyPr anchor="ctr">
            <a:normAutofit/>
          </a:bodyPr>
          <a:lstStyle/>
          <a:p>
            <a:pPr marL="0" indent="0">
              <a:buNone/>
            </a:pPr>
            <a:r>
              <a:rPr lang="en-US" sz="2000" b="1" dirty="0"/>
              <a:t>Anticoagulants</a:t>
            </a:r>
            <a:r>
              <a:rPr lang="en-US" sz="2000" dirty="0"/>
              <a:t> are agents that inhibit the coagulation cascade to prevent excessive clot formation. These agents target various steps of the coagulation process, including the extrinsic pathway. Anticoagulants are categorized based on their mechanism of action:</a:t>
            </a:r>
            <a:endParaRPr lang="en-IN" sz="2000" dirty="0"/>
          </a:p>
        </p:txBody>
      </p:sp>
      <p:sp>
        <p:nvSpPr>
          <p:cNvPr id="4" name="TextBox 3">
            <a:extLst>
              <a:ext uri="{FF2B5EF4-FFF2-40B4-BE49-F238E27FC236}">
                <a16:creationId xmlns:a16="http://schemas.microsoft.com/office/drawing/2014/main" id="{5CD1C816-2ADA-7D60-F931-7F0B13A4F72D}"/>
              </a:ext>
            </a:extLst>
          </p:cNvPr>
          <p:cNvSpPr txBox="1"/>
          <p:nvPr/>
        </p:nvSpPr>
        <p:spPr>
          <a:xfrm>
            <a:off x="4504548" y="3195587"/>
            <a:ext cx="7075808" cy="2862322"/>
          </a:xfrm>
          <a:prstGeom prst="rect">
            <a:avLst/>
          </a:prstGeom>
          <a:noFill/>
        </p:spPr>
        <p:txBody>
          <a:bodyPr wrap="square" rtlCol="0">
            <a:spAutoFit/>
          </a:bodyPr>
          <a:lstStyle/>
          <a:p>
            <a:pPr marL="342900" indent="-342900">
              <a:buFont typeface="+mj-lt"/>
              <a:buAutoNum type="arabicPeriod"/>
            </a:pPr>
            <a:endParaRPr lang="en-IN" sz="2000" dirty="0"/>
          </a:p>
          <a:p>
            <a:pPr marL="342900" indent="-342900">
              <a:buFont typeface="+mj-lt"/>
              <a:buAutoNum type="arabicPeriod"/>
            </a:pPr>
            <a:r>
              <a:rPr lang="en-IN" sz="2000" dirty="0"/>
              <a:t>Direct Oral Anticoagulants (DOACs)</a:t>
            </a:r>
          </a:p>
          <a:p>
            <a:pPr marL="342900" indent="-342900">
              <a:buFont typeface="+mj-lt"/>
              <a:buAutoNum type="arabicPeriod"/>
            </a:pPr>
            <a:r>
              <a:rPr lang="en-IN" sz="2000" dirty="0"/>
              <a:t>Vitamin K Antagonists (VKAs)</a:t>
            </a:r>
          </a:p>
          <a:p>
            <a:pPr marL="342900" indent="-342900">
              <a:buFont typeface="+mj-lt"/>
              <a:buAutoNum type="arabicPeriod"/>
            </a:pPr>
            <a:r>
              <a:rPr lang="en-IN" sz="2000" dirty="0"/>
              <a:t>Heparins</a:t>
            </a:r>
          </a:p>
          <a:p>
            <a:pPr marL="342900" indent="-342900">
              <a:buFont typeface="+mj-lt"/>
              <a:buAutoNum type="arabicPeriod"/>
            </a:pPr>
            <a:r>
              <a:rPr lang="en-US" sz="2000" dirty="0"/>
              <a:t>Tissue Factor Pathway Inhibitors (TFPIs)</a:t>
            </a:r>
            <a:endParaRPr lang="en-IN" sz="2000" dirty="0"/>
          </a:p>
          <a:p>
            <a:pPr marL="342900" indent="-342900">
              <a:buFont typeface="+mj-lt"/>
              <a:buAutoNum type="arabicPeriod"/>
            </a:pPr>
            <a:r>
              <a:rPr lang="en-IN" sz="2000" dirty="0"/>
              <a:t>Thrombin Inhibitors</a:t>
            </a:r>
          </a:p>
          <a:p>
            <a:pPr marL="342900" indent="-342900">
              <a:buFont typeface="+mj-lt"/>
              <a:buAutoNum type="arabicPeriod"/>
            </a:pPr>
            <a:r>
              <a:rPr lang="en-IN" sz="2000" dirty="0"/>
              <a:t>Novel Agents</a:t>
            </a:r>
          </a:p>
          <a:p>
            <a:endParaRPr lang="en-IN" sz="2000" dirty="0"/>
          </a:p>
          <a:p>
            <a:pPr marL="342900" indent="-342900">
              <a:buFont typeface="+mj-lt"/>
              <a:buAutoNum type="arabicPeriod"/>
            </a:pPr>
            <a:endParaRPr lang="en-IN" sz="2000" dirty="0"/>
          </a:p>
        </p:txBody>
      </p:sp>
    </p:spTree>
    <p:extLst>
      <p:ext uri="{BB962C8B-B14F-4D97-AF65-F5344CB8AC3E}">
        <p14:creationId xmlns:p14="http://schemas.microsoft.com/office/powerpoint/2010/main" val="3036499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9575E-8B03-4172-8170-996985F86B44}"/>
              </a:ext>
            </a:extLst>
          </p:cNvPr>
          <p:cNvSpPr>
            <a:spLocks noGrp="1"/>
          </p:cNvSpPr>
          <p:nvPr>
            <p:ph type="title"/>
          </p:nvPr>
        </p:nvSpPr>
        <p:spPr>
          <a:xfrm>
            <a:off x="418225" y="1462754"/>
            <a:ext cx="3201366" cy="3387497"/>
          </a:xfrm>
        </p:spPr>
        <p:txBody>
          <a:bodyPr anchor="b">
            <a:normAutofit/>
          </a:bodyPr>
          <a:lstStyle/>
          <a:p>
            <a:r>
              <a:rPr lang="en-IN" sz="3600" dirty="0">
                <a:solidFill>
                  <a:schemeClr val="bg1">
                    <a:lumMod val="95000"/>
                  </a:schemeClr>
                </a:solidFill>
              </a:rPr>
              <a:t>Direct Oral Anticoagulants (DOACs)</a:t>
            </a:r>
            <a:br>
              <a:rPr lang="en-IN" sz="3600" dirty="0"/>
            </a:br>
            <a:endParaRPr lang="en-IN" sz="7200" dirty="0">
              <a:solidFill>
                <a:srgbClr val="FFFFFF"/>
              </a:solidFill>
            </a:endParaRPr>
          </a:p>
        </p:txBody>
      </p:sp>
      <p:sp>
        <p:nvSpPr>
          <p:cNvPr id="3" name="Content Placeholder 2">
            <a:extLst>
              <a:ext uri="{FF2B5EF4-FFF2-40B4-BE49-F238E27FC236}">
                <a16:creationId xmlns:a16="http://schemas.microsoft.com/office/drawing/2014/main" id="{DD924335-0A47-4D99-BA26-D3714BA4CF00}"/>
              </a:ext>
            </a:extLst>
          </p:cNvPr>
          <p:cNvSpPr>
            <a:spLocks noGrp="1"/>
          </p:cNvSpPr>
          <p:nvPr>
            <p:ph idx="1"/>
          </p:nvPr>
        </p:nvSpPr>
        <p:spPr>
          <a:xfrm>
            <a:off x="4810259" y="649480"/>
            <a:ext cx="6555347" cy="5546047"/>
          </a:xfrm>
        </p:spPr>
        <p:txBody>
          <a:bodyPr anchor="ctr">
            <a:normAutofit/>
          </a:bodyPr>
          <a:lstStyle/>
          <a:p>
            <a:r>
              <a:rPr lang="en-US" sz="2000" dirty="0"/>
              <a:t>MODE OF ACTION : Direct inhibition of Factor </a:t>
            </a:r>
            <a:r>
              <a:rPr lang="en-US" sz="2000" dirty="0" err="1"/>
              <a:t>Xa</a:t>
            </a:r>
            <a:r>
              <a:rPr lang="en-US" sz="2000" dirty="0"/>
              <a:t> or thrombin</a:t>
            </a:r>
          </a:p>
          <a:p>
            <a:r>
              <a:rPr lang="en-IN" sz="2000" dirty="0"/>
              <a:t>Examples: </a:t>
            </a:r>
          </a:p>
          <a:p>
            <a:pPr marL="0" indent="0">
              <a:buNone/>
            </a:pPr>
            <a:r>
              <a:rPr lang="en-IN" sz="2000" dirty="0"/>
              <a:t>    Rivaroxaban and Apixaban (Factor </a:t>
            </a:r>
            <a:r>
              <a:rPr lang="en-IN" sz="2000" dirty="0" err="1"/>
              <a:t>Xa</a:t>
            </a:r>
            <a:r>
              <a:rPr lang="en-IN" sz="2000" dirty="0"/>
              <a:t> inhibitors).</a:t>
            </a:r>
          </a:p>
          <a:p>
            <a:pPr marL="0" indent="0">
              <a:buNone/>
            </a:pPr>
            <a:r>
              <a:rPr lang="en-IN" sz="2000" dirty="0"/>
              <a:t>    Dabigatran (direct thrombin inhibitor).</a:t>
            </a:r>
          </a:p>
          <a:p>
            <a:r>
              <a:rPr lang="en-US" sz="2000" dirty="0"/>
              <a:t>Relevance to the Extrinsic Pathway: Inhibit Factor </a:t>
            </a:r>
            <a:r>
              <a:rPr lang="en-US" sz="2000" dirty="0" err="1"/>
              <a:t>Xa</a:t>
            </a:r>
            <a:r>
              <a:rPr lang="en-US" sz="2000" dirty="0"/>
              <a:t>, a critical enzyme downstream in the coagulation cascade</a:t>
            </a:r>
            <a:endParaRPr lang="en-IN" sz="2000" dirty="0"/>
          </a:p>
        </p:txBody>
      </p:sp>
    </p:spTree>
    <p:extLst>
      <p:ext uri="{BB962C8B-B14F-4D97-AF65-F5344CB8AC3E}">
        <p14:creationId xmlns:p14="http://schemas.microsoft.com/office/powerpoint/2010/main" val="29132829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CC2FC0-D6C5-42D5-AE75-6B39A9C796AA}"/>
              </a:ext>
            </a:extLst>
          </p:cNvPr>
          <p:cNvSpPr>
            <a:spLocks noGrp="1"/>
          </p:cNvSpPr>
          <p:nvPr>
            <p:ph type="title"/>
          </p:nvPr>
        </p:nvSpPr>
        <p:spPr>
          <a:xfrm>
            <a:off x="534099" y="403975"/>
            <a:ext cx="3201366" cy="3387497"/>
          </a:xfrm>
        </p:spPr>
        <p:txBody>
          <a:bodyPr anchor="b">
            <a:normAutofit/>
          </a:bodyPr>
          <a:lstStyle/>
          <a:p>
            <a:r>
              <a:rPr lang="en-IN" sz="4000" dirty="0">
                <a:solidFill>
                  <a:srgbClr val="FFFFFF"/>
                </a:solidFill>
              </a:rPr>
              <a:t>Vitamin K Antagonists (VKAs)</a:t>
            </a:r>
          </a:p>
        </p:txBody>
      </p:sp>
      <p:sp>
        <p:nvSpPr>
          <p:cNvPr id="3" name="Content Placeholder 2">
            <a:extLst>
              <a:ext uri="{FF2B5EF4-FFF2-40B4-BE49-F238E27FC236}">
                <a16:creationId xmlns:a16="http://schemas.microsoft.com/office/drawing/2014/main" id="{3A14B647-B672-4218-A533-D35E221AF29C}"/>
              </a:ext>
            </a:extLst>
          </p:cNvPr>
          <p:cNvSpPr>
            <a:spLocks noGrp="1"/>
          </p:cNvSpPr>
          <p:nvPr>
            <p:ph idx="1"/>
          </p:nvPr>
        </p:nvSpPr>
        <p:spPr>
          <a:xfrm>
            <a:off x="4810259" y="649480"/>
            <a:ext cx="6555347" cy="5546047"/>
          </a:xfrm>
        </p:spPr>
        <p:txBody>
          <a:bodyPr anchor="ctr">
            <a:normAutofit/>
          </a:bodyPr>
          <a:lstStyle/>
          <a:p>
            <a:r>
              <a:rPr lang="en-US" sz="2000" dirty="0"/>
              <a:t>MODE OF ACTION: Inhibition of vitamin K-dependent clotting factors (Factors II, VII, IX, X).</a:t>
            </a:r>
          </a:p>
          <a:p>
            <a:r>
              <a:rPr lang="en-IN" sz="2000" dirty="0"/>
              <a:t>Example: Warfarin, Pindone</a:t>
            </a:r>
          </a:p>
          <a:p>
            <a:r>
              <a:rPr lang="en-US" sz="2000" dirty="0"/>
              <a:t>Relevance to the Extrinsic Pathway: Reduces the synthesis of Factor VII, directly impacting the TF-VII complex.</a:t>
            </a:r>
            <a:endParaRPr lang="en-IN" sz="2000" dirty="0"/>
          </a:p>
          <a:p>
            <a:endParaRPr lang="en-IN" sz="2000" dirty="0"/>
          </a:p>
        </p:txBody>
      </p:sp>
    </p:spTree>
    <p:extLst>
      <p:ext uri="{BB962C8B-B14F-4D97-AF65-F5344CB8AC3E}">
        <p14:creationId xmlns:p14="http://schemas.microsoft.com/office/powerpoint/2010/main" val="2992315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922B7-DD00-B3CC-BC5C-46E7205333E9}"/>
              </a:ext>
            </a:extLst>
          </p:cNvPr>
          <p:cNvSpPr>
            <a:spLocks noGrp="1"/>
          </p:cNvSpPr>
          <p:nvPr>
            <p:ph type="ctrTitle"/>
          </p:nvPr>
        </p:nvSpPr>
        <p:spPr>
          <a:xfrm>
            <a:off x="1524000" y="1993153"/>
            <a:ext cx="9144000" cy="2387600"/>
          </a:xfrm>
        </p:spPr>
        <p:txBody>
          <a:bodyPr anchor="ctr">
            <a:normAutofit fontScale="90000"/>
          </a:bodyPr>
          <a:lstStyle/>
          <a:p>
            <a:r>
              <a:rPr lang="en-US" sz="4400" dirty="0">
                <a:solidFill>
                  <a:schemeClr val="bg1"/>
                </a:solidFill>
                <a:latin typeface="+mn-lt"/>
                <a:cs typeface="Arial" panose="020B0604020202020204" pitchFamily="34" charset="0"/>
              </a:rPr>
              <a:t>Subtopic 1:</a:t>
            </a:r>
            <a:br>
              <a:rPr lang="en-US" sz="6600" dirty="0">
                <a:solidFill>
                  <a:schemeClr val="bg1"/>
                </a:solidFill>
                <a:latin typeface="+mn-lt"/>
                <a:cs typeface="Arial" panose="020B0604020202020204" pitchFamily="34" charset="0"/>
              </a:rPr>
            </a:br>
            <a:r>
              <a:rPr lang="en-US" sz="6600" dirty="0">
                <a:solidFill>
                  <a:schemeClr val="bg1"/>
                </a:solidFill>
                <a:latin typeface="+mn-lt"/>
                <a:cs typeface="Arial" panose="020B0604020202020204" pitchFamily="34" charset="0"/>
              </a:rPr>
              <a:t>Extrinsic Pathway of Coagulation</a:t>
            </a:r>
          </a:p>
        </p:txBody>
      </p:sp>
    </p:spTree>
    <p:extLst>
      <p:ext uri="{BB962C8B-B14F-4D97-AF65-F5344CB8AC3E}">
        <p14:creationId xmlns:p14="http://schemas.microsoft.com/office/powerpoint/2010/main" val="35737029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C4F3DD-F4A0-49E8-8E18-2C16E1AEEA31}"/>
              </a:ext>
            </a:extLst>
          </p:cNvPr>
          <p:cNvSpPr>
            <a:spLocks noGrp="1"/>
          </p:cNvSpPr>
          <p:nvPr>
            <p:ph type="title"/>
          </p:nvPr>
        </p:nvSpPr>
        <p:spPr>
          <a:xfrm>
            <a:off x="495599" y="2501984"/>
            <a:ext cx="3201366" cy="1269653"/>
          </a:xfrm>
        </p:spPr>
        <p:txBody>
          <a:bodyPr anchor="b">
            <a:normAutofit/>
          </a:bodyPr>
          <a:lstStyle/>
          <a:p>
            <a:r>
              <a:rPr lang="en-IN" sz="4000" dirty="0">
                <a:solidFill>
                  <a:srgbClr val="FFFFFF"/>
                </a:solidFill>
              </a:rPr>
              <a:t>Heparins</a:t>
            </a:r>
          </a:p>
        </p:txBody>
      </p:sp>
      <p:sp>
        <p:nvSpPr>
          <p:cNvPr id="3" name="Content Placeholder 2">
            <a:extLst>
              <a:ext uri="{FF2B5EF4-FFF2-40B4-BE49-F238E27FC236}">
                <a16:creationId xmlns:a16="http://schemas.microsoft.com/office/drawing/2014/main" id="{0FDC76D1-E44F-403F-ACCA-4C1E77C86912}"/>
              </a:ext>
            </a:extLst>
          </p:cNvPr>
          <p:cNvSpPr>
            <a:spLocks noGrp="1"/>
          </p:cNvSpPr>
          <p:nvPr>
            <p:ph idx="1"/>
          </p:nvPr>
        </p:nvSpPr>
        <p:spPr>
          <a:xfrm>
            <a:off x="4810259" y="649480"/>
            <a:ext cx="6555347" cy="5546047"/>
          </a:xfrm>
        </p:spPr>
        <p:txBody>
          <a:bodyPr anchor="ctr">
            <a:normAutofit/>
          </a:bodyPr>
          <a:lstStyle/>
          <a:p>
            <a:r>
              <a:rPr lang="en-US" sz="2000" dirty="0"/>
              <a:t>MODE OF ACTION: Indirect inhibition of thrombin and Factor </a:t>
            </a:r>
            <a:r>
              <a:rPr lang="en-US" sz="2000" dirty="0" err="1"/>
              <a:t>Xa</a:t>
            </a:r>
            <a:r>
              <a:rPr lang="en-US" sz="2000" dirty="0"/>
              <a:t> via activation of antithrombin.</a:t>
            </a:r>
          </a:p>
          <a:p>
            <a:r>
              <a:rPr lang="en-US" sz="2000" dirty="0"/>
              <a:t>Examples:</a:t>
            </a:r>
          </a:p>
          <a:p>
            <a:pPr marL="0" indent="0">
              <a:buNone/>
            </a:pPr>
            <a:r>
              <a:rPr lang="en-US" sz="2000" dirty="0"/>
              <a:t>    Unfractionated Heparin (UFH).</a:t>
            </a:r>
          </a:p>
          <a:p>
            <a:pPr marL="0" indent="0">
              <a:buNone/>
            </a:pPr>
            <a:r>
              <a:rPr lang="en-US" sz="2000" dirty="0"/>
              <a:t>    Low Molecular Weight Heparin (LMWH) like Enoxaparin.</a:t>
            </a:r>
          </a:p>
          <a:p>
            <a:r>
              <a:rPr lang="en-US" sz="2000" dirty="0"/>
              <a:t>Relevance to the Extrinsic Pathway: Prevents activation of thrombin and its downstream effects.</a:t>
            </a:r>
            <a:endParaRPr lang="en-IN" sz="2000" dirty="0"/>
          </a:p>
        </p:txBody>
      </p:sp>
    </p:spTree>
    <p:extLst>
      <p:ext uri="{BB962C8B-B14F-4D97-AF65-F5344CB8AC3E}">
        <p14:creationId xmlns:p14="http://schemas.microsoft.com/office/powerpoint/2010/main" val="282489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4AF896-8F9C-4D44-82C2-3E2D8FAE4147}"/>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Tissue Factor Pathway Inhibitor (TFPI)</a:t>
            </a:r>
            <a:endParaRPr lang="en-IN" sz="4000" dirty="0">
              <a:solidFill>
                <a:srgbClr val="FFFFFF"/>
              </a:solidFill>
            </a:endParaRPr>
          </a:p>
        </p:txBody>
      </p:sp>
      <p:sp>
        <p:nvSpPr>
          <p:cNvPr id="3" name="Content Placeholder 2">
            <a:extLst>
              <a:ext uri="{FF2B5EF4-FFF2-40B4-BE49-F238E27FC236}">
                <a16:creationId xmlns:a16="http://schemas.microsoft.com/office/drawing/2014/main" id="{4602AF0C-1A57-4E01-B2F3-28F8004EFC18}"/>
              </a:ext>
            </a:extLst>
          </p:cNvPr>
          <p:cNvSpPr>
            <a:spLocks noGrp="1"/>
          </p:cNvSpPr>
          <p:nvPr>
            <p:ph idx="1"/>
          </p:nvPr>
        </p:nvSpPr>
        <p:spPr>
          <a:xfrm>
            <a:off x="4810259" y="649480"/>
            <a:ext cx="6555347" cy="5546047"/>
          </a:xfrm>
        </p:spPr>
        <p:txBody>
          <a:bodyPr anchor="ctr">
            <a:normAutofit/>
          </a:bodyPr>
          <a:lstStyle/>
          <a:p>
            <a:r>
              <a:rPr lang="en-US" sz="2000" dirty="0"/>
              <a:t>Tissue factor pathway inhibitor (or TFPI) is a single-chain polypeptide which can reversibly inhibit factor </a:t>
            </a:r>
            <a:r>
              <a:rPr lang="en-US" sz="2000" dirty="0" err="1"/>
              <a:t>Xa</a:t>
            </a:r>
            <a:r>
              <a:rPr lang="en-US" sz="2000" dirty="0"/>
              <a:t> (</a:t>
            </a:r>
            <a:r>
              <a:rPr lang="en-US" sz="2000" dirty="0" err="1"/>
              <a:t>Xa</a:t>
            </a:r>
            <a:r>
              <a:rPr lang="en-US" sz="2000" dirty="0"/>
              <a:t>)</a:t>
            </a:r>
          </a:p>
          <a:p>
            <a:r>
              <a:rPr lang="en-US" sz="2000" dirty="0"/>
              <a:t>MODE OF ACTION : Direct inhibition of the TF-</a:t>
            </a:r>
            <a:r>
              <a:rPr lang="en-US" sz="2000" dirty="0" err="1"/>
              <a:t>VIIa</a:t>
            </a:r>
            <a:r>
              <a:rPr lang="en-US" sz="2000" dirty="0"/>
              <a:t> complex and Factor </a:t>
            </a:r>
            <a:r>
              <a:rPr lang="en-US" sz="2000" dirty="0" err="1"/>
              <a:t>Xa</a:t>
            </a:r>
            <a:r>
              <a:rPr lang="en-US" sz="2000" dirty="0"/>
              <a:t>.</a:t>
            </a:r>
          </a:p>
          <a:p>
            <a:r>
              <a:rPr lang="en-US" sz="2000" dirty="0"/>
              <a:t>Relevance: Specifically inhibits the initiation phase of the extrinsic pathway.</a:t>
            </a:r>
            <a:endParaRPr lang="en-IN" sz="2000" dirty="0"/>
          </a:p>
        </p:txBody>
      </p:sp>
    </p:spTree>
    <p:extLst>
      <p:ext uri="{BB962C8B-B14F-4D97-AF65-F5344CB8AC3E}">
        <p14:creationId xmlns:p14="http://schemas.microsoft.com/office/powerpoint/2010/main" val="167315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E43C39-5917-4B7B-A09F-B1F4935A5B9D}"/>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Thrombin Inhibitors</a:t>
            </a:r>
          </a:p>
        </p:txBody>
      </p:sp>
      <p:sp>
        <p:nvSpPr>
          <p:cNvPr id="3" name="Content Placeholder 2">
            <a:extLst>
              <a:ext uri="{FF2B5EF4-FFF2-40B4-BE49-F238E27FC236}">
                <a16:creationId xmlns:a16="http://schemas.microsoft.com/office/drawing/2014/main" id="{E39895F9-5D53-4781-8622-FC5634731D2D}"/>
              </a:ext>
            </a:extLst>
          </p:cNvPr>
          <p:cNvSpPr>
            <a:spLocks noGrp="1"/>
          </p:cNvSpPr>
          <p:nvPr>
            <p:ph idx="1"/>
          </p:nvPr>
        </p:nvSpPr>
        <p:spPr>
          <a:xfrm>
            <a:off x="4810259" y="649480"/>
            <a:ext cx="6555347" cy="5546047"/>
          </a:xfrm>
        </p:spPr>
        <p:txBody>
          <a:bodyPr anchor="ctr">
            <a:normAutofit/>
          </a:bodyPr>
          <a:lstStyle/>
          <a:p>
            <a:r>
              <a:rPr lang="en-US" sz="2000" dirty="0"/>
              <a:t>MODE OF ACTION: Direct inhibition of thrombin.</a:t>
            </a:r>
          </a:p>
          <a:p>
            <a:r>
              <a:rPr lang="en-IN" sz="2000" dirty="0"/>
              <a:t>Examples: Dabigatran, </a:t>
            </a:r>
            <a:r>
              <a:rPr lang="en-IN" sz="2000" dirty="0" err="1"/>
              <a:t>Argatroban</a:t>
            </a:r>
            <a:r>
              <a:rPr lang="en-IN" sz="2000" dirty="0"/>
              <a:t>.</a:t>
            </a:r>
          </a:p>
          <a:p>
            <a:r>
              <a:rPr lang="en-IN" sz="2000" dirty="0"/>
              <a:t>Relevance: Suppresses fibrin formation, limiting clot stability.</a:t>
            </a:r>
          </a:p>
        </p:txBody>
      </p:sp>
    </p:spTree>
    <p:extLst>
      <p:ext uri="{BB962C8B-B14F-4D97-AF65-F5344CB8AC3E}">
        <p14:creationId xmlns:p14="http://schemas.microsoft.com/office/powerpoint/2010/main" val="27345797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F3C245-EEFC-45CE-9DE4-1E0F0BEF7401}"/>
              </a:ext>
            </a:extLst>
          </p:cNvPr>
          <p:cNvSpPr>
            <a:spLocks noGrp="1"/>
          </p:cNvSpPr>
          <p:nvPr>
            <p:ph type="title"/>
          </p:nvPr>
        </p:nvSpPr>
        <p:spPr>
          <a:xfrm>
            <a:off x="466722" y="586855"/>
            <a:ext cx="3201366" cy="3387497"/>
          </a:xfrm>
        </p:spPr>
        <p:txBody>
          <a:bodyPr anchor="b">
            <a:normAutofit/>
          </a:bodyPr>
          <a:lstStyle/>
          <a:p>
            <a:r>
              <a:rPr lang="en-IN" sz="4000" dirty="0">
                <a:solidFill>
                  <a:srgbClr val="FFFFFF"/>
                </a:solidFill>
              </a:rPr>
              <a:t>Novel Agents</a:t>
            </a:r>
          </a:p>
        </p:txBody>
      </p:sp>
      <p:sp>
        <p:nvSpPr>
          <p:cNvPr id="3" name="Content Placeholder 2">
            <a:extLst>
              <a:ext uri="{FF2B5EF4-FFF2-40B4-BE49-F238E27FC236}">
                <a16:creationId xmlns:a16="http://schemas.microsoft.com/office/drawing/2014/main" id="{4C8C37B4-53A6-488E-B924-8165708C66F6}"/>
              </a:ext>
            </a:extLst>
          </p:cNvPr>
          <p:cNvSpPr>
            <a:spLocks noGrp="1"/>
          </p:cNvSpPr>
          <p:nvPr>
            <p:ph idx="1"/>
          </p:nvPr>
        </p:nvSpPr>
        <p:spPr>
          <a:xfrm>
            <a:off x="4810259" y="649480"/>
            <a:ext cx="6555347" cy="5546047"/>
          </a:xfrm>
        </p:spPr>
        <p:txBody>
          <a:bodyPr anchor="ctr">
            <a:normAutofit/>
          </a:bodyPr>
          <a:lstStyle/>
          <a:p>
            <a:r>
              <a:rPr lang="en-US" sz="2000" dirty="0"/>
              <a:t>MODE OF ACTION: Inhibition of specific molecules such as TF or other cofactors.</a:t>
            </a:r>
          </a:p>
          <a:p>
            <a:r>
              <a:rPr lang="en-US" sz="2000" dirty="0"/>
              <a:t>Examples: Investigational agents like antibodies targeting TF.</a:t>
            </a:r>
            <a:endParaRPr lang="en-IN" sz="2000" dirty="0"/>
          </a:p>
        </p:txBody>
      </p:sp>
    </p:spTree>
    <p:extLst>
      <p:ext uri="{BB962C8B-B14F-4D97-AF65-F5344CB8AC3E}">
        <p14:creationId xmlns:p14="http://schemas.microsoft.com/office/powerpoint/2010/main" val="30070833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DA69FB-0503-4447-BE95-8EFF86DCEB8C}"/>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Clinical Significance</a:t>
            </a:r>
            <a:endParaRPr lang="en-IN" sz="4000" dirty="0">
              <a:solidFill>
                <a:srgbClr val="FFFFFF"/>
              </a:solidFill>
            </a:endParaRPr>
          </a:p>
        </p:txBody>
      </p:sp>
      <p:sp>
        <p:nvSpPr>
          <p:cNvPr id="3" name="Content Placeholder 2">
            <a:extLst>
              <a:ext uri="{FF2B5EF4-FFF2-40B4-BE49-F238E27FC236}">
                <a16:creationId xmlns:a16="http://schemas.microsoft.com/office/drawing/2014/main" id="{1CDE7838-72F3-4CC3-9AFC-365EB727D3CD}"/>
              </a:ext>
            </a:extLst>
          </p:cNvPr>
          <p:cNvSpPr>
            <a:spLocks noGrp="1"/>
          </p:cNvSpPr>
          <p:nvPr>
            <p:ph idx="1"/>
          </p:nvPr>
        </p:nvSpPr>
        <p:spPr>
          <a:xfrm>
            <a:off x="4810259" y="649480"/>
            <a:ext cx="6555347" cy="5546047"/>
          </a:xfrm>
        </p:spPr>
        <p:txBody>
          <a:bodyPr anchor="ctr">
            <a:normAutofit/>
          </a:bodyPr>
          <a:lstStyle/>
          <a:p>
            <a:r>
              <a:rPr lang="en-IN" sz="2000" dirty="0"/>
              <a:t>Prophylaxis and Treatment of Thromboembolic Events: Deep vein thrombosis, pulmonary embolism, and atrial fibrillation.</a:t>
            </a:r>
          </a:p>
          <a:p>
            <a:r>
              <a:rPr lang="en-IN" sz="2000" dirty="0"/>
              <a:t>Cardiovascular Procedures: Prevention of clot formation during surgeries and stent placements using statins.</a:t>
            </a:r>
          </a:p>
          <a:p>
            <a:r>
              <a:rPr lang="en-IN" sz="2000" dirty="0"/>
              <a:t>Management of Hypercoagulable States: Disseminated intravascular coagulation (DIC) and antiphospholipid syndrome.</a:t>
            </a:r>
          </a:p>
        </p:txBody>
      </p:sp>
    </p:spTree>
    <p:extLst>
      <p:ext uri="{BB962C8B-B14F-4D97-AF65-F5344CB8AC3E}">
        <p14:creationId xmlns:p14="http://schemas.microsoft.com/office/powerpoint/2010/main" val="28879627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5D33AD-EC85-4396-854F-A88F0DEF32BD}"/>
              </a:ext>
            </a:extLst>
          </p:cNvPr>
          <p:cNvSpPr>
            <a:spLocks noGrp="1"/>
          </p:cNvSpPr>
          <p:nvPr>
            <p:ph type="title"/>
          </p:nvPr>
        </p:nvSpPr>
        <p:spPr>
          <a:xfrm>
            <a:off x="466722" y="586855"/>
            <a:ext cx="3201366" cy="3387497"/>
          </a:xfrm>
        </p:spPr>
        <p:txBody>
          <a:bodyPr anchor="b">
            <a:normAutofit/>
          </a:bodyPr>
          <a:lstStyle/>
          <a:p>
            <a:r>
              <a:rPr lang="en-IN" sz="4000" dirty="0">
                <a:solidFill>
                  <a:schemeClr val="bg1">
                    <a:lumMod val="95000"/>
                  </a:schemeClr>
                </a:solidFill>
              </a:rPr>
              <a:t>Challenges and Risks</a:t>
            </a:r>
          </a:p>
        </p:txBody>
      </p:sp>
      <p:sp>
        <p:nvSpPr>
          <p:cNvPr id="3" name="Content Placeholder 2">
            <a:extLst>
              <a:ext uri="{FF2B5EF4-FFF2-40B4-BE49-F238E27FC236}">
                <a16:creationId xmlns:a16="http://schemas.microsoft.com/office/drawing/2014/main" id="{B08CA28C-1BF1-4FF4-968C-2093E495B9F5}"/>
              </a:ext>
            </a:extLst>
          </p:cNvPr>
          <p:cNvSpPr>
            <a:spLocks noGrp="1"/>
          </p:cNvSpPr>
          <p:nvPr>
            <p:ph idx="1"/>
          </p:nvPr>
        </p:nvSpPr>
        <p:spPr>
          <a:xfrm>
            <a:off x="4810259" y="649480"/>
            <a:ext cx="6555347" cy="5546047"/>
          </a:xfrm>
        </p:spPr>
        <p:txBody>
          <a:bodyPr anchor="ctr">
            <a:normAutofit/>
          </a:bodyPr>
          <a:lstStyle/>
          <a:p>
            <a:r>
              <a:rPr lang="en-IN" sz="2000" dirty="0"/>
              <a:t>Bleeding Complications: The most significant risk associated with anticoagulant therapy.</a:t>
            </a:r>
          </a:p>
          <a:p>
            <a:r>
              <a:rPr lang="en-IN" sz="2000" dirty="0"/>
              <a:t>Reversal Agents: Specific antidotes are available, such as:</a:t>
            </a:r>
          </a:p>
          <a:p>
            <a:pPr marL="457200" indent="-457200">
              <a:buFont typeface="+mj-lt"/>
              <a:buAutoNum type="arabicPeriod"/>
            </a:pPr>
            <a:r>
              <a:rPr lang="en-IN" sz="2000" dirty="0"/>
              <a:t>Vitamin K for warfarin.</a:t>
            </a:r>
          </a:p>
          <a:p>
            <a:pPr marL="457200" indent="-457200">
              <a:buFont typeface="+mj-lt"/>
              <a:buAutoNum type="arabicPeriod"/>
            </a:pPr>
            <a:r>
              <a:rPr lang="en-IN" sz="2000" dirty="0" err="1"/>
              <a:t>Idarucizumab</a:t>
            </a:r>
            <a:r>
              <a:rPr lang="en-IN" sz="2000" dirty="0"/>
              <a:t> for dabigatran.</a:t>
            </a:r>
          </a:p>
          <a:p>
            <a:pPr marL="457200" indent="-457200">
              <a:buFont typeface="+mj-lt"/>
              <a:buAutoNum type="arabicPeriod"/>
            </a:pPr>
            <a:r>
              <a:rPr lang="en-IN" sz="2000" dirty="0"/>
              <a:t>Andexanet alfa for Factor </a:t>
            </a:r>
            <a:r>
              <a:rPr lang="en-IN" sz="2000" dirty="0" err="1"/>
              <a:t>Xa</a:t>
            </a:r>
            <a:r>
              <a:rPr lang="en-IN" sz="2000" dirty="0"/>
              <a:t> inhibitors.</a:t>
            </a:r>
          </a:p>
        </p:txBody>
      </p:sp>
    </p:spTree>
    <p:extLst>
      <p:ext uri="{BB962C8B-B14F-4D97-AF65-F5344CB8AC3E}">
        <p14:creationId xmlns:p14="http://schemas.microsoft.com/office/powerpoint/2010/main" val="1946962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8C6BF7-ED77-4F1A-83B9-608CB7417C46}"/>
              </a:ext>
            </a:extLst>
          </p:cNvPr>
          <p:cNvSpPr>
            <a:spLocks noGrp="1"/>
          </p:cNvSpPr>
          <p:nvPr>
            <p:ph type="title"/>
          </p:nvPr>
        </p:nvSpPr>
        <p:spPr>
          <a:xfrm>
            <a:off x="466722" y="586855"/>
            <a:ext cx="3201366" cy="3387497"/>
          </a:xfrm>
        </p:spPr>
        <p:txBody>
          <a:bodyPr anchor="b">
            <a:normAutofit/>
          </a:bodyPr>
          <a:lstStyle/>
          <a:p>
            <a:r>
              <a:rPr lang="en-US" sz="4000" dirty="0">
                <a:solidFill>
                  <a:srgbClr val="FFFFFF"/>
                </a:solidFill>
              </a:rPr>
              <a:t>Bleeding Disorders</a:t>
            </a:r>
            <a:endParaRPr lang="en-IN" sz="4000" dirty="0">
              <a:solidFill>
                <a:srgbClr val="FFFFFF"/>
              </a:solidFill>
            </a:endParaRPr>
          </a:p>
        </p:txBody>
      </p:sp>
      <p:sp>
        <p:nvSpPr>
          <p:cNvPr id="3" name="Content Placeholder 2">
            <a:extLst>
              <a:ext uri="{FF2B5EF4-FFF2-40B4-BE49-F238E27FC236}">
                <a16:creationId xmlns:a16="http://schemas.microsoft.com/office/drawing/2014/main" id="{6E21B8CE-3F3D-4287-A3CA-A143BCA2DF5E}"/>
              </a:ext>
            </a:extLst>
          </p:cNvPr>
          <p:cNvSpPr>
            <a:spLocks noGrp="1"/>
          </p:cNvSpPr>
          <p:nvPr>
            <p:ph idx="1"/>
          </p:nvPr>
        </p:nvSpPr>
        <p:spPr>
          <a:xfrm>
            <a:off x="4810259" y="649480"/>
            <a:ext cx="6555347" cy="5546047"/>
          </a:xfrm>
        </p:spPr>
        <p:txBody>
          <a:bodyPr anchor="ctr">
            <a:normAutofit/>
          </a:bodyPr>
          <a:lstStyle/>
          <a:p>
            <a:r>
              <a:rPr lang="en-US" sz="2000" dirty="0"/>
              <a:t>Von Willebrand’s disease: Bleeding disorder caused by the qualitative or quantitative deficiency of the pro von-Willebrand factor</a:t>
            </a:r>
          </a:p>
          <a:p>
            <a:endParaRPr lang="en-IN" sz="2000" dirty="0"/>
          </a:p>
        </p:txBody>
      </p:sp>
    </p:spTree>
    <p:extLst>
      <p:ext uri="{BB962C8B-B14F-4D97-AF65-F5344CB8AC3E}">
        <p14:creationId xmlns:p14="http://schemas.microsoft.com/office/powerpoint/2010/main" val="2614511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tx1">
                <a:lumMod val="75000"/>
                <a:lumOff val="25000"/>
              </a:schemeClr>
            </a:gs>
            <a:gs pos="23000">
              <a:schemeClr val="tx1">
                <a:lumMod val="85000"/>
                <a:lumOff val="15000"/>
              </a:schemeClr>
            </a:gs>
            <a:gs pos="69000">
              <a:schemeClr val="tx1"/>
            </a:gs>
            <a:gs pos="97000">
              <a:schemeClr val="tx1">
                <a:lumMod val="95000"/>
                <a:lumOff val="5000"/>
              </a:schemeClr>
            </a:gs>
          </a:gsLst>
          <a:path path="circle">
            <a:fillToRect l="50000" t="50000" r="50000" b="50000"/>
          </a:path>
          <a:tileRect/>
        </a:gradFill>
        <a:effectLst/>
      </p:bgPr>
    </p:bg>
    <p:spTree>
      <p:nvGrpSpPr>
        <p:cNvPr id="1" name="">
          <a:extLst>
            <a:ext uri="{FF2B5EF4-FFF2-40B4-BE49-F238E27FC236}">
              <a16:creationId xmlns:a16="http://schemas.microsoft.com/office/drawing/2014/main" id="{F164A5C7-3BC7-61A2-D2A2-B7FEBAD86E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C796E-04E8-29FF-C870-56C7DEEB94D7}"/>
              </a:ext>
            </a:extLst>
          </p:cNvPr>
          <p:cNvSpPr>
            <a:spLocks noGrp="1"/>
          </p:cNvSpPr>
          <p:nvPr>
            <p:ph type="ctrTitle"/>
          </p:nvPr>
        </p:nvSpPr>
        <p:spPr>
          <a:xfrm>
            <a:off x="1524000" y="2235200"/>
            <a:ext cx="9144000" cy="2387600"/>
          </a:xfrm>
        </p:spPr>
        <p:txBody>
          <a:bodyPr anchor="ctr">
            <a:normAutofit/>
          </a:bodyPr>
          <a:lstStyle/>
          <a:p>
            <a:r>
              <a:rPr lang="en-US" sz="8000" dirty="0">
                <a:solidFill>
                  <a:schemeClr val="bg1"/>
                </a:solidFill>
                <a:latin typeface="+mn-lt"/>
                <a:cs typeface="Arial" panose="020B0604020202020204" pitchFamily="34" charset="0"/>
              </a:rPr>
              <a:t>Thank you!</a:t>
            </a:r>
            <a:br>
              <a:rPr lang="en-US" sz="8000" dirty="0">
                <a:solidFill>
                  <a:schemeClr val="bg1"/>
                </a:solidFill>
                <a:latin typeface="+mn-lt"/>
                <a:cs typeface="Arial" panose="020B0604020202020204" pitchFamily="34" charset="0"/>
              </a:rPr>
            </a:br>
            <a:r>
              <a:rPr lang="en-US" sz="1600" dirty="0">
                <a:solidFill>
                  <a:schemeClr val="bg1"/>
                </a:solidFill>
                <a:latin typeface="+mn-lt"/>
                <a:cs typeface="Arial" panose="020B0604020202020204" pitchFamily="34" charset="0"/>
              </a:rPr>
              <a:t>Slides by: Sriram &amp; Navneeth </a:t>
            </a:r>
            <a:endParaRPr lang="en-US" sz="13800" dirty="0">
              <a:solidFill>
                <a:schemeClr val="bg1"/>
              </a:solidFill>
              <a:latin typeface="+mn-lt"/>
              <a:cs typeface="Arial" panose="020B0604020202020204" pitchFamily="34" charset="0"/>
            </a:endParaRPr>
          </a:p>
        </p:txBody>
      </p:sp>
    </p:spTree>
    <p:extLst>
      <p:ext uri="{BB962C8B-B14F-4D97-AF65-F5344CB8AC3E}">
        <p14:creationId xmlns:p14="http://schemas.microsoft.com/office/powerpoint/2010/main" val="279337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B15E2D-7DC1-45E0-8950-31E71C839D61}"/>
              </a:ext>
            </a:extLst>
          </p:cNvPr>
          <p:cNvSpPr>
            <a:spLocks noGrp="1"/>
          </p:cNvSpPr>
          <p:nvPr>
            <p:ph type="title"/>
          </p:nvPr>
        </p:nvSpPr>
        <p:spPr>
          <a:xfrm>
            <a:off x="418225" y="3056019"/>
            <a:ext cx="3201366" cy="745960"/>
          </a:xfrm>
        </p:spPr>
        <p:txBody>
          <a:bodyPr anchor="ctr">
            <a:normAutofit/>
          </a:bodyPr>
          <a:lstStyle/>
          <a:p>
            <a:r>
              <a:rPr lang="en-US" dirty="0">
                <a:solidFill>
                  <a:srgbClr val="FFFFFF"/>
                </a:solidFill>
                <a:latin typeface="+mn-lt"/>
              </a:rPr>
              <a:t>Coagulation</a:t>
            </a:r>
            <a:endParaRPr lang="en-IN" dirty="0">
              <a:solidFill>
                <a:srgbClr val="FFFFFF"/>
              </a:solidFill>
              <a:latin typeface="+mn-lt"/>
            </a:endParaRPr>
          </a:p>
        </p:txBody>
      </p:sp>
      <p:sp>
        <p:nvSpPr>
          <p:cNvPr id="3" name="Content Placeholder 2">
            <a:extLst>
              <a:ext uri="{FF2B5EF4-FFF2-40B4-BE49-F238E27FC236}">
                <a16:creationId xmlns:a16="http://schemas.microsoft.com/office/drawing/2014/main" id="{9EF53039-9C09-4FE4-B7DD-C8AECC73CA9E}"/>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Coagulation is a complex mechanism aimed at preventing excessive blood loss following vascular injury. </a:t>
            </a:r>
          </a:p>
          <a:p>
            <a:pPr marL="0" indent="0">
              <a:buNone/>
            </a:pPr>
            <a:r>
              <a:rPr lang="en-US" sz="2400" dirty="0"/>
              <a:t>It involves two pathways:</a:t>
            </a:r>
          </a:p>
          <a:p>
            <a:pPr marL="514350" indent="-514350">
              <a:buFont typeface="+mj-lt"/>
              <a:buAutoNum type="arabicPeriod"/>
            </a:pPr>
            <a:r>
              <a:rPr lang="en-IN" sz="2400" dirty="0"/>
              <a:t>Extrinsic Pathway</a:t>
            </a:r>
          </a:p>
          <a:p>
            <a:pPr marL="514350" indent="-514350">
              <a:buFont typeface="+mj-lt"/>
              <a:buAutoNum type="arabicPeriod"/>
            </a:pPr>
            <a:r>
              <a:rPr lang="en-IN" sz="2400" dirty="0"/>
              <a:t>Intrinsic pathway</a:t>
            </a:r>
          </a:p>
          <a:p>
            <a:pPr marL="0" indent="0">
              <a:buNone/>
            </a:pPr>
            <a:r>
              <a:rPr lang="en-IN" sz="2400" dirty="0"/>
              <a:t>which form a stable fibrin clot. The extrinsic pathway is primarily responsible for initiating cascade of reactions in responsible to external trauma</a:t>
            </a:r>
          </a:p>
        </p:txBody>
      </p:sp>
    </p:spTree>
    <p:extLst>
      <p:ext uri="{BB962C8B-B14F-4D97-AF65-F5344CB8AC3E}">
        <p14:creationId xmlns:p14="http://schemas.microsoft.com/office/powerpoint/2010/main" val="151813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734CCB-7E87-92D2-EC07-4DB9DFB71579}"/>
              </a:ext>
            </a:extLst>
          </p:cNvPr>
          <p:cNvPicPr>
            <a:picLocks noChangeAspect="1"/>
          </p:cNvPicPr>
          <p:nvPr/>
        </p:nvPicPr>
        <p:blipFill>
          <a:blip r:embed="rId2"/>
          <a:stretch>
            <a:fillRect/>
          </a:stretch>
        </p:blipFill>
        <p:spPr>
          <a:xfrm>
            <a:off x="1770241" y="0"/>
            <a:ext cx="8651518" cy="6858000"/>
          </a:xfrm>
          <a:prstGeom prst="rect">
            <a:avLst/>
          </a:prstGeom>
        </p:spPr>
      </p:pic>
      <p:sp>
        <p:nvSpPr>
          <p:cNvPr id="6" name="TextBox 5">
            <a:extLst>
              <a:ext uri="{FF2B5EF4-FFF2-40B4-BE49-F238E27FC236}">
                <a16:creationId xmlns:a16="http://schemas.microsoft.com/office/drawing/2014/main" id="{A79CF475-AAEF-DE61-9D97-78C77A4FE80E}"/>
              </a:ext>
            </a:extLst>
          </p:cNvPr>
          <p:cNvSpPr txBox="1"/>
          <p:nvPr/>
        </p:nvSpPr>
        <p:spPr>
          <a:xfrm>
            <a:off x="8279084" y="2621280"/>
            <a:ext cx="1010213" cy="261610"/>
          </a:xfrm>
          <a:prstGeom prst="rect">
            <a:avLst/>
          </a:prstGeom>
          <a:noFill/>
        </p:spPr>
        <p:txBody>
          <a:bodyPr wrap="none" rtlCol="0">
            <a:spAutoFit/>
          </a:bodyPr>
          <a:lstStyle/>
          <a:p>
            <a:r>
              <a:rPr lang="en-US" sz="1100" dirty="0">
                <a:solidFill>
                  <a:schemeClr val="accent6">
                    <a:lumMod val="50000"/>
                  </a:schemeClr>
                </a:solidFill>
              </a:rPr>
              <a:t>(Proconvertin)</a:t>
            </a:r>
          </a:p>
        </p:txBody>
      </p:sp>
      <p:sp>
        <p:nvSpPr>
          <p:cNvPr id="7" name="TextBox 6">
            <a:extLst>
              <a:ext uri="{FF2B5EF4-FFF2-40B4-BE49-F238E27FC236}">
                <a16:creationId xmlns:a16="http://schemas.microsoft.com/office/drawing/2014/main" id="{A9B14C4E-0669-264F-CEE4-B4DC894B39D8}"/>
              </a:ext>
            </a:extLst>
          </p:cNvPr>
          <p:cNvSpPr txBox="1"/>
          <p:nvPr/>
        </p:nvSpPr>
        <p:spPr>
          <a:xfrm>
            <a:off x="6586477" y="1571021"/>
            <a:ext cx="769763" cy="261610"/>
          </a:xfrm>
          <a:prstGeom prst="rect">
            <a:avLst/>
          </a:prstGeom>
          <a:noFill/>
        </p:spPr>
        <p:txBody>
          <a:bodyPr wrap="none" rtlCol="0">
            <a:spAutoFit/>
          </a:bodyPr>
          <a:lstStyle/>
          <a:p>
            <a:r>
              <a:rPr lang="en-US" sz="1100" dirty="0">
                <a:solidFill>
                  <a:schemeClr val="accent6">
                    <a:lumMod val="50000"/>
                  </a:schemeClr>
                </a:solidFill>
              </a:rPr>
              <a:t>(Factor III)</a:t>
            </a:r>
          </a:p>
        </p:txBody>
      </p:sp>
      <p:sp>
        <p:nvSpPr>
          <p:cNvPr id="8" name="TextBox 7">
            <a:extLst>
              <a:ext uri="{FF2B5EF4-FFF2-40B4-BE49-F238E27FC236}">
                <a16:creationId xmlns:a16="http://schemas.microsoft.com/office/drawing/2014/main" id="{A8456A24-8754-3D51-3232-B98D67BAD9A4}"/>
              </a:ext>
            </a:extLst>
          </p:cNvPr>
          <p:cNvSpPr txBox="1"/>
          <p:nvPr/>
        </p:nvSpPr>
        <p:spPr>
          <a:xfrm>
            <a:off x="8623851" y="3558808"/>
            <a:ext cx="852792" cy="600164"/>
          </a:xfrm>
          <a:prstGeom prst="rect">
            <a:avLst/>
          </a:prstGeom>
          <a:noFill/>
        </p:spPr>
        <p:txBody>
          <a:bodyPr wrap="square" rtlCol="0">
            <a:spAutoFit/>
          </a:bodyPr>
          <a:lstStyle/>
          <a:p>
            <a:pPr algn="ctr"/>
            <a:r>
              <a:rPr lang="en-US" sz="1100" dirty="0">
                <a:solidFill>
                  <a:schemeClr val="accent6">
                    <a:lumMod val="50000"/>
                  </a:schemeClr>
                </a:solidFill>
              </a:rPr>
              <a:t>(Stuart Prover Factor)</a:t>
            </a:r>
          </a:p>
        </p:txBody>
      </p:sp>
      <p:sp>
        <p:nvSpPr>
          <p:cNvPr id="10" name="TextBox 9">
            <a:extLst>
              <a:ext uri="{FF2B5EF4-FFF2-40B4-BE49-F238E27FC236}">
                <a16:creationId xmlns:a16="http://schemas.microsoft.com/office/drawing/2014/main" id="{8C424830-9DC2-58E8-33F5-D77BA4C26FFB}"/>
              </a:ext>
            </a:extLst>
          </p:cNvPr>
          <p:cNvSpPr txBox="1"/>
          <p:nvPr/>
        </p:nvSpPr>
        <p:spPr>
          <a:xfrm>
            <a:off x="6228308" y="3403224"/>
            <a:ext cx="1019141" cy="430887"/>
          </a:xfrm>
          <a:prstGeom prst="rect">
            <a:avLst/>
          </a:prstGeom>
          <a:noFill/>
        </p:spPr>
        <p:txBody>
          <a:bodyPr wrap="square" rtlCol="0">
            <a:spAutoFit/>
          </a:bodyPr>
          <a:lstStyle/>
          <a:p>
            <a:pPr algn="ctr"/>
            <a:r>
              <a:rPr lang="en-US" sz="1100" dirty="0">
                <a:solidFill>
                  <a:schemeClr val="accent6">
                    <a:lumMod val="50000"/>
                  </a:schemeClr>
                </a:solidFill>
              </a:rPr>
              <a:t>(Prothrombin Activator)</a:t>
            </a:r>
          </a:p>
        </p:txBody>
      </p:sp>
      <p:sp>
        <p:nvSpPr>
          <p:cNvPr id="11" name="TextBox 10">
            <a:extLst>
              <a:ext uri="{FF2B5EF4-FFF2-40B4-BE49-F238E27FC236}">
                <a16:creationId xmlns:a16="http://schemas.microsoft.com/office/drawing/2014/main" id="{BA60275E-17A2-0885-B174-F31E6B49F356}"/>
              </a:ext>
            </a:extLst>
          </p:cNvPr>
          <p:cNvSpPr txBox="1"/>
          <p:nvPr/>
        </p:nvSpPr>
        <p:spPr>
          <a:xfrm>
            <a:off x="5580374" y="4410932"/>
            <a:ext cx="734496" cy="261610"/>
          </a:xfrm>
          <a:prstGeom prst="rect">
            <a:avLst/>
          </a:prstGeom>
          <a:noFill/>
        </p:spPr>
        <p:txBody>
          <a:bodyPr wrap="none" rtlCol="0">
            <a:spAutoFit/>
          </a:bodyPr>
          <a:lstStyle/>
          <a:p>
            <a:pPr algn="ctr"/>
            <a:r>
              <a:rPr lang="en-US" sz="1100" dirty="0">
                <a:solidFill>
                  <a:schemeClr val="accent6">
                    <a:lumMod val="50000"/>
                  </a:schemeClr>
                </a:solidFill>
              </a:rPr>
              <a:t>(Factor II)</a:t>
            </a:r>
          </a:p>
        </p:txBody>
      </p:sp>
      <p:sp>
        <p:nvSpPr>
          <p:cNvPr id="12" name="TextBox 11">
            <a:extLst>
              <a:ext uri="{FF2B5EF4-FFF2-40B4-BE49-F238E27FC236}">
                <a16:creationId xmlns:a16="http://schemas.microsoft.com/office/drawing/2014/main" id="{DD56DE44-3F14-7E81-349B-A189CF984444}"/>
              </a:ext>
            </a:extLst>
          </p:cNvPr>
          <p:cNvSpPr txBox="1"/>
          <p:nvPr/>
        </p:nvSpPr>
        <p:spPr>
          <a:xfrm>
            <a:off x="6306970" y="5025369"/>
            <a:ext cx="699229" cy="261610"/>
          </a:xfrm>
          <a:prstGeom prst="rect">
            <a:avLst/>
          </a:prstGeom>
          <a:noFill/>
        </p:spPr>
        <p:txBody>
          <a:bodyPr wrap="none" rtlCol="0">
            <a:spAutoFit/>
          </a:bodyPr>
          <a:lstStyle/>
          <a:p>
            <a:pPr algn="ctr"/>
            <a:r>
              <a:rPr lang="en-US" sz="1100" dirty="0">
                <a:solidFill>
                  <a:schemeClr val="accent6">
                    <a:lumMod val="50000"/>
                  </a:schemeClr>
                </a:solidFill>
              </a:rPr>
              <a:t>(Factor I)</a:t>
            </a:r>
          </a:p>
        </p:txBody>
      </p:sp>
    </p:spTree>
    <p:extLst>
      <p:ext uri="{BB962C8B-B14F-4D97-AF65-F5344CB8AC3E}">
        <p14:creationId xmlns:p14="http://schemas.microsoft.com/office/powerpoint/2010/main" val="182848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5BD47C-BFE0-7266-8FD2-4CE2F1EEEDC4}"/>
            </a:ext>
          </a:extLst>
        </p:cNvPr>
        <p:cNvGrpSpPr/>
        <p:nvPr/>
      </p:nvGrpSpPr>
      <p:grpSpPr>
        <a:xfrm>
          <a:off x="0" y="0"/>
          <a:ext cx="0" cy="0"/>
          <a:chOff x="0" y="0"/>
          <a:chExt cx="0" cy="0"/>
        </a:xfrm>
      </p:grpSpPr>
      <p:pic>
        <p:nvPicPr>
          <p:cNvPr id="9" name="Content Placeholder 8" descr="A diagram of a pathway&#10;&#10;Description automatically generated">
            <a:extLst>
              <a:ext uri="{FF2B5EF4-FFF2-40B4-BE49-F238E27FC236}">
                <a16:creationId xmlns:a16="http://schemas.microsoft.com/office/drawing/2014/main" id="{0C5C3C0F-7EA9-2D03-AC6C-5BCD696E7377}"/>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773237" y="186531"/>
            <a:ext cx="8645525" cy="6484937"/>
          </a:xfrm>
          <a:prstGeom prst="rect">
            <a:avLst/>
          </a:prstGeom>
        </p:spPr>
      </p:pic>
    </p:spTree>
    <p:extLst>
      <p:ext uri="{BB962C8B-B14F-4D97-AF65-F5344CB8AC3E}">
        <p14:creationId xmlns:p14="http://schemas.microsoft.com/office/powerpoint/2010/main" val="26995206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Rectangle 3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AA1A3E-2BD3-4C8C-87E3-F39F256481CE}"/>
              </a:ext>
            </a:extLst>
          </p:cNvPr>
          <p:cNvSpPr>
            <a:spLocks noGrp="1"/>
          </p:cNvSpPr>
          <p:nvPr>
            <p:ph type="title"/>
          </p:nvPr>
        </p:nvSpPr>
        <p:spPr>
          <a:xfrm>
            <a:off x="466722" y="586855"/>
            <a:ext cx="3201366" cy="3387497"/>
          </a:xfrm>
        </p:spPr>
        <p:txBody>
          <a:bodyPr vert="horz" lIns="91440" tIns="45720" rIns="91440" bIns="45720" rtlCol="0" anchor="b">
            <a:normAutofit/>
          </a:bodyPr>
          <a:lstStyle/>
          <a:p>
            <a:r>
              <a:rPr lang="en-US" sz="4800" kern="1200" dirty="0">
                <a:solidFill>
                  <a:srgbClr val="FFFFFF"/>
                </a:solidFill>
                <a:latin typeface="+mj-lt"/>
                <a:ea typeface="+mj-ea"/>
                <a:cs typeface="+mj-cs"/>
              </a:rPr>
              <a:t>Common Pathway</a:t>
            </a:r>
          </a:p>
        </p:txBody>
      </p:sp>
      <p:pic>
        <p:nvPicPr>
          <p:cNvPr id="5" name="Content Placeholder 4" descr="A diagram of a graph&#10;&#10;Description automatically generated with medium confidence">
            <a:extLst>
              <a:ext uri="{FF2B5EF4-FFF2-40B4-BE49-F238E27FC236}">
                <a16:creationId xmlns:a16="http://schemas.microsoft.com/office/drawing/2014/main" id="{1EF6E94E-E2BA-489B-80BE-99639F1AF6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4548" y="527192"/>
            <a:ext cx="7037211" cy="5629767"/>
          </a:xfrm>
          <a:prstGeom prst="rect">
            <a:avLst/>
          </a:prstGeom>
        </p:spPr>
      </p:pic>
    </p:spTree>
    <p:extLst>
      <p:ext uri="{BB962C8B-B14F-4D97-AF65-F5344CB8AC3E}">
        <p14:creationId xmlns:p14="http://schemas.microsoft.com/office/powerpoint/2010/main" val="411351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6B2E58-47B6-4997-FCF2-1A6E19D0D77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B767E59-7EA2-A1A7-BEA3-9545F0FC16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8D754211-D443-9CD4-93E3-3E554F1C3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A57257C-2734-E0E8-036B-3E3862A4DB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7577ACD-3048-5D2F-D840-AF1C2456AD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A6B5386-DD8D-BAA6-DDCD-0FB41016E7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02CAA3A-9E6A-2520-88A5-D8C89283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06F1E9CB-6325-D24A-BBDA-57ADDEC971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9DBAAD-4074-A0CE-8B5B-CD485FE9D85E}"/>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Formation of Fibrin from Fibrinogen</a:t>
            </a:r>
            <a:endParaRPr lang="en-IN" sz="3600" dirty="0">
              <a:solidFill>
                <a:srgbClr val="FFFFFF"/>
              </a:solidFill>
              <a:latin typeface="+mn-lt"/>
            </a:endParaRPr>
          </a:p>
        </p:txBody>
      </p:sp>
      <p:sp>
        <p:nvSpPr>
          <p:cNvPr id="3" name="Content Placeholder 2">
            <a:extLst>
              <a:ext uri="{FF2B5EF4-FFF2-40B4-BE49-F238E27FC236}">
                <a16:creationId xmlns:a16="http://schemas.microsoft.com/office/drawing/2014/main" id="{AE7032AD-C9CB-50BB-43E3-7F1823DE49FA}"/>
              </a:ext>
            </a:extLst>
          </p:cNvPr>
          <p:cNvSpPr>
            <a:spLocks noGrp="1"/>
          </p:cNvSpPr>
          <p:nvPr>
            <p:ph idx="1"/>
          </p:nvPr>
        </p:nvSpPr>
        <p:spPr>
          <a:xfrm>
            <a:off x="4810259" y="649480"/>
            <a:ext cx="6555347" cy="5546047"/>
          </a:xfrm>
        </p:spPr>
        <p:txBody>
          <a:bodyPr anchor="ctr">
            <a:normAutofit/>
          </a:bodyPr>
          <a:lstStyle/>
          <a:p>
            <a:pPr marL="0" indent="0">
              <a:buNone/>
            </a:pPr>
            <a:r>
              <a:rPr lang="en-US" sz="2400" dirty="0"/>
              <a:t>Formation of Fibrin from Fibrinogen </a:t>
            </a:r>
          </a:p>
          <a:p>
            <a:pPr marL="0" indent="0">
              <a:buNone/>
            </a:pPr>
            <a:r>
              <a:rPr lang="en-US" sz="2400" dirty="0"/>
              <a:t>This is the final stage of blood coagulation in which thrombin acts as an enzyme to convert fibrinogen to fibrin. In this process, first, the fibrin monomers are formed and afterward, they are polymerized to fibrin thread (blood clot). </a:t>
            </a:r>
          </a:p>
          <a:p>
            <a:pPr marL="0" indent="0">
              <a:buNone/>
            </a:pPr>
            <a:r>
              <a:rPr lang="en-US" sz="2400" dirty="0"/>
              <a:t>This occurs in three steps: </a:t>
            </a:r>
          </a:p>
          <a:p>
            <a:pPr marL="342900" indent="-342900">
              <a:buAutoNum type="arabicPeriod"/>
            </a:pPr>
            <a:r>
              <a:rPr lang="en-US" sz="2400" dirty="0"/>
              <a:t>Proteolysis of soluble fibrinogen </a:t>
            </a:r>
          </a:p>
          <a:p>
            <a:pPr marL="342900" indent="-342900">
              <a:buAutoNum type="arabicPeriod"/>
            </a:pPr>
            <a:r>
              <a:rPr lang="en-US" sz="2400" dirty="0"/>
              <a:t>Polymerization of fibrin monomers </a:t>
            </a:r>
          </a:p>
          <a:p>
            <a:pPr marL="342900" indent="-342900">
              <a:buAutoNum type="arabicPeriod"/>
            </a:pPr>
            <a:r>
              <a:rPr lang="en-US" sz="2400" dirty="0"/>
              <a:t>Stabilization of fibrin polymer</a:t>
            </a:r>
            <a:endParaRPr lang="en-IN" sz="3600" dirty="0"/>
          </a:p>
        </p:txBody>
      </p:sp>
    </p:spTree>
    <p:extLst>
      <p:ext uri="{BB962C8B-B14F-4D97-AF65-F5344CB8AC3E}">
        <p14:creationId xmlns:p14="http://schemas.microsoft.com/office/powerpoint/2010/main" val="507918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1A14234-470F-94C5-76D3-984C4830977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366AFEA-B0FE-D40D-5539-A14A480A0A40}"/>
              </a:ext>
            </a:extLst>
          </p:cNvPr>
          <p:cNvPicPr>
            <a:picLocks noChangeAspect="1"/>
          </p:cNvPicPr>
          <p:nvPr/>
        </p:nvPicPr>
        <p:blipFill>
          <a:blip r:embed="rId2"/>
          <a:stretch>
            <a:fillRect/>
          </a:stretch>
        </p:blipFill>
        <p:spPr>
          <a:xfrm>
            <a:off x="1819523" y="210620"/>
            <a:ext cx="8552953" cy="6436759"/>
          </a:xfrm>
          <a:prstGeom prst="rect">
            <a:avLst/>
          </a:prstGeom>
        </p:spPr>
      </p:pic>
      <p:sp>
        <p:nvSpPr>
          <p:cNvPr id="6" name="TextBox 5">
            <a:extLst>
              <a:ext uri="{FF2B5EF4-FFF2-40B4-BE49-F238E27FC236}">
                <a16:creationId xmlns:a16="http://schemas.microsoft.com/office/drawing/2014/main" id="{1B8D3C60-80FA-0B55-3030-495A76F4DF62}"/>
              </a:ext>
            </a:extLst>
          </p:cNvPr>
          <p:cNvSpPr txBox="1"/>
          <p:nvPr/>
        </p:nvSpPr>
        <p:spPr>
          <a:xfrm>
            <a:off x="4174650" y="5294852"/>
            <a:ext cx="1331070" cy="400110"/>
          </a:xfrm>
          <a:prstGeom prst="rect">
            <a:avLst/>
          </a:prstGeom>
          <a:noFill/>
        </p:spPr>
        <p:txBody>
          <a:bodyPr wrap="none" rtlCol="0">
            <a:spAutoFit/>
          </a:bodyPr>
          <a:lstStyle/>
          <a:p>
            <a:pPr algn="ctr"/>
            <a:r>
              <a:rPr lang="en-US" sz="2000" dirty="0"/>
              <a:t>XIIIa , Ca++</a:t>
            </a:r>
          </a:p>
        </p:txBody>
      </p:sp>
    </p:spTree>
    <p:extLst>
      <p:ext uri="{BB962C8B-B14F-4D97-AF65-F5344CB8AC3E}">
        <p14:creationId xmlns:p14="http://schemas.microsoft.com/office/powerpoint/2010/main" val="315584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DE26CB-A7EF-0A13-97D1-C49646028C5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003FCE6-5B28-F7B4-6669-BA7B38A6F8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B193E5A9-413C-BC06-4C00-B4A2DBC8EA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9E286DC-F4E3-07B9-1F69-414DA098F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2E6504-F343-AAA7-C995-927D4505D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801B482-A746-3C3A-F8AF-E26EA91CC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7B1DB9EA-0FBC-F0AC-D25F-DC8E619E9E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DC6B750E-9D85-9270-657B-4AB05D5416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2B19A1-0070-2D09-B049-D68EE88C1A8D}"/>
              </a:ext>
            </a:extLst>
          </p:cNvPr>
          <p:cNvSpPr>
            <a:spLocks noGrp="1"/>
          </p:cNvSpPr>
          <p:nvPr>
            <p:ph type="title"/>
          </p:nvPr>
        </p:nvSpPr>
        <p:spPr>
          <a:xfrm>
            <a:off x="418225" y="3056019"/>
            <a:ext cx="3201366" cy="745960"/>
          </a:xfrm>
        </p:spPr>
        <p:txBody>
          <a:bodyPr anchor="ctr">
            <a:noAutofit/>
          </a:bodyPr>
          <a:lstStyle/>
          <a:p>
            <a:r>
              <a:rPr lang="en-US" sz="3600" dirty="0">
                <a:solidFill>
                  <a:srgbClr val="FFFFFF"/>
                </a:solidFill>
                <a:latin typeface="+mn-lt"/>
              </a:rPr>
              <a:t>Clot Retraction</a:t>
            </a:r>
            <a:endParaRPr lang="en-IN" sz="3600" dirty="0">
              <a:solidFill>
                <a:srgbClr val="FFFFFF"/>
              </a:solidFill>
              <a:latin typeface="+mn-lt"/>
            </a:endParaRPr>
          </a:p>
        </p:txBody>
      </p:sp>
      <p:pic>
        <p:nvPicPr>
          <p:cNvPr id="1028" name="Picture 4" descr="Biomedicines | Free Full-Text | Investigation of Blood Coagulation ...">
            <a:extLst>
              <a:ext uri="{FF2B5EF4-FFF2-40B4-BE49-F238E27FC236}">
                <a16:creationId xmlns:a16="http://schemas.microsoft.com/office/drawing/2014/main" id="{F0FF61A7-4F4B-3568-C566-4CAE501D46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051" y="1061740"/>
            <a:ext cx="7495860" cy="4714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39194"/>
      </p:ext>
    </p:extLst>
  </p:cSld>
  <p:clrMapOvr>
    <a:masterClrMapping/>
  </p:clrMapOvr>
</p:sld>
</file>

<file path=ppt/theme/theme1.xml><?xml version="1.0" encoding="utf-8"?>
<a:theme xmlns:a="http://schemas.openxmlformats.org/drawingml/2006/main" name="Office Theme">
  <a:themeElements>
    <a:clrScheme name="Custom 6">
      <a:dk1>
        <a:sysClr val="windowText" lastClr="000000"/>
      </a:dk1>
      <a:lt1>
        <a:sysClr val="window" lastClr="FFFFFF"/>
      </a:lt1>
      <a:dk2>
        <a:srgbClr val="44546A"/>
      </a:dk2>
      <a:lt2>
        <a:srgbClr val="E7E6E6"/>
      </a:lt2>
      <a:accent1>
        <a:srgbClr val="3F3F3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TM04033937[[fn=Vapor Trail]]</Template>
  <TotalTime>374</TotalTime>
  <Words>1046</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Gabriola</vt:lpstr>
      <vt:lpstr>Office Theme</vt:lpstr>
      <vt:lpstr>Extrinsic Pathway of Coagulation, Anticoagulants and Fibrinolytic system </vt:lpstr>
      <vt:lpstr>Subtopic 1: Extrinsic Pathway of Coagulation</vt:lpstr>
      <vt:lpstr>Coagulation</vt:lpstr>
      <vt:lpstr>PowerPoint Presentation</vt:lpstr>
      <vt:lpstr>PowerPoint Presentation</vt:lpstr>
      <vt:lpstr>Common Pathway</vt:lpstr>
      <vt:lpstr>Formation of Fibrin from Fibrinogen</vt:lpstr>
      <vt:lpstr>PowerPoint Presentation</vt:lpstr>
      <vt:lpstr>Clot Retraction</vt:lpstr>
      <vt:lpstr>Subtopic 2: Anticoagulants and Fibrinolytic System</vt:lpstr>
      <vt:lpstr>Fibrinolytic System</vt:lpstr>
      <vt:lpstr>Fibrinolytic System</vt:lpstr>
      <vt:lpstr>Anticoagulants</vt:lpstr>
      <vt:lpstr>Anticoagulants</vt:lpstr>
      <vt:lpstr>Anticoagulants</vt:lpstr>
      <vt:lpstr>Anticoagulants</vt:lpstr>
      <vt:lpstr>Anticoagulants</vt:lpstr>
      <vt:lpstr>Direct Oral Anticoagulants (DOACs) </vt:lpstr>
      <vt:lpstr>Vitamin K Antagonists (VKAs)</vt:lpstr>
      <vt:lpstr>Heparins</vt:lpstr>
      <vt:lpstr>Tissue Factor Pathway Inhibitor (TFPI)</vt:lpstr>
      <vt:lpstr>Thrombin Inhibitors</vt:lpstr>
      <vt:lpstr>Novel Agents</vt:lpstr>
      <vt:lpstr>Clinical Significance</vt:lpstr>
      <vt:lpstr>Challenges and Risks</vt:lpstr>
      <vt:lpstr>Bleeding Disorders</vt:lpstr>
      <vt:lpstr>Thank you! Slides by: Sriram &amp; Navneeth </vt:lpstr>
    </vt:vector>
  </TitlesOfParts>
  <Company>IBM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Extrinsic Pathway of Coagulation</dc:title>
  <dc:creator>SRINIVASA MUKKU</dc:creator>
  <cp:lastModifiedBy>Rubix Stars</cp:lastModifiedBy>
  <cp:revision>4</cp:revision>
  <dcterms:created xsi:type="dcterms:W3CDTF">2024-11-25T12:22:32Z</dcterms:created>
  <dcterms:modified xsi:type="dcterms:W3CDTF">2024-11-27T20:22:27Z</dcterms:modified>
</cp:coreProperties>
</file>