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6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55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74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61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3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260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193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53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3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38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51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2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45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31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8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71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5B5F3C-E923-4087-8D84-C0DBC3D3C13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956A-B07F-4901-8CA0-4599A88124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62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4EB5C-37E5-431B-B06E-B46C5E0EE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Holaaaaaaaaaa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D44DD6-8ACE-45B5-BDF7-B6F9BAFE9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Dos puntos uve</a:t>
            </a:r>
          </a:p>
        </p:txBody>
      </p:sp>
    </p:spTree>
    <p:extLst>
      <p:ext uri="{BB962C8B-B14F-4D97-AF65-F5344CB8AC3E}">
        <p14:creationId xmlns:p14="http://schemas.microsoft.com/office/powerpoint/2010/main" val="290333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Holaaaaaaaaaa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Holaaaaaaaaaa</dc:title>
  <dc:creator>usuario fadp</dc:creator>
  <cp:lastModifiedBy>usuario fadp</cp:lastModifiedBy>
  <cp:revision>2</cp:revision>
  <dcterms:created xsi:type="dcterms:W3CDTF">2020-02-18T21:41:14Z</dcterms:created>
  <dcterms:modified xsi:type="dcterms:W3CDTF">2020-02-18T21:45:46Z</dcterms:modified>
</cp:coreProperties>
</file>